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20" r:id="rId2"/>
    <p:sldId id="321" r:id="rId3"/>
    <p:sldId id="322" r:id="rId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3D69B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563CFB-9B20-8F26-F755-D352CE27924C}" v="9" dt="2022-05-16T10:58:40.812"/>
    <p1510:client id="{27C29350-C5D2-9183-3FF1-ED53D894DED4}" v="24" dt="2022-05-12T09:10:47.466"/>
    <p1510:client id="{2FE65174-9B89-8AD0-8A2C-491C9E69E08D}" v="122" dt="2021-06-23T07:19:52.613"/>
    <p1510:client id="{4250DFC2-A865-5D23-04AE-15D1A744897D}" v="45" dt="2021-07-09T09:04:29.486"/>
    <p1510:client id="{4F3CD9F6-6217-C25D-872F-EC7554979A17}" v="708" dt="2021-06-24T11:47:47.770"/>
    <p1510:client id="{8017797A-84C3-EE31-E7F1-100880B49C6D}" v="45" dt="2022-02-27T11:56:39.708"/>
    <p1510:client id="{8F7C6906-8506-B679-67CE-D3F69AB8938E}" v="6" dt="2022-05-26T06:09:31.316"/>
    <p1510:client id="{A446C555-3BCA-16F5-353E-C22DE6BC0EAC}" v="14" dt="2021-07-16T09:18:39.485"/>
    <p1510:client id="{AC97D920-4E17-7242-ACE7-858CB25A9BEC}" v="6" dt="2022-02-28T07:04:54.328"/>
    <p1510:client id="{B62F20C0-9F87-D257-7DC9-74BD62B04457}" v="2" dt="2022-02-28T08:39:34.749"/>
    <p1510:client id="{C1422C72-FB4D-CD21-B0D5-7DD54B4AE22E}" v="183" dt="2021-06-25T02:49:23.160"/>
    <p1510:client id="{CE18C70C-9311-6E0A-6FBE-265CEC0FCD4D}" v="3" dt="2022-03-10T09:26:19.527"/>
    <p1510:client id="{D7F52E9E-8792-E755-3CE7-395B485C9E5D}" v="9" dt="2021-07-16T08:57:52.232"/>
    <p1510:client id="{E04A5B33-F315-25B0-1B39-7C7D3A75870A}" v="808" dt="2022-02-27T11:33:14.664"/>
    <p1510:client id="{EADB507B-D473-4273-9DB9-91FD64ECAAFD}" v="956" dt="2021-07-09T08:56:05.001"/>
    <p1510:client id="{F2C29080-0CE2-4E59-AEDD-62597CC50119}" v="750" dt="2021-07-11T10:03:43.558"/>
    <p1510:client id="{F8065EE4-F679-44F0-BE86-569B3C9FDC01}" v="1105" dt="2021-07-10T09:45:41.981"/>
    <p1510:client id="{FD578097-859C-CA7A-B64D-AAC00E3969E2}" v="112" dt="2021-10-29T11:32:40.0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Anthony" userId="S::daniel.anthony@wrs.com.sg::3357544f-eb0b-4131-be28-8c76a425c917" providerId="AD" clId="Web-{F2C29080-0CE2-4E59-AEDD-62597CC50119}"/>
    <pc:docChg chg="addSld modSld">
      <pc:chgData name="Daniel Anthony" userId="S::daniel.anthony@wrs.com.sg::3357544f-eb0b-4131-be28-8c76a425c917" providerId="AD" clId="Web-{F2C29080-0CE2-4E59-AEDD-62597CC50119}" dt="2021-07-11T10:03:43.558" v="602" actId="1076"/>
      <pc:docMkLst>
        <pc:docMk/>
      </pc:docMkLst>
      <pc:sldChg chg="delSp">
        <pc:chgData name="Daniel Anthony" userId="S::daniel.anthony@wrs.com.sg::3357544f-eb0b-4131-be28-8c76a425c917" providerId="AD" clId="Web-{F2C29080-0CE2-4E59-AEDD-62597CC50119}" dt="2021-07-11T09:40:12.281" v="339"/>
        <pc:sldMkLst>
          <pc:docMk/>
          <pc:sldMk cId="2757108774" sldId="310"/>
        </pc:sldMkLst>
        <pc:spChg chg="topLvl">
          <ac:chgData name="Daniel Anthony" userId="S::daniel.anthony@wrs.com.sg::3357544f-eb0b-4131-be28-8c76a425c917" providerId="AD" clId="Web-{F2C29080-0CE2-4E59-AEDD-62597CC50119}" dt="2021-07-11T09:40:12.281" v="339"/>
          <ac:spMkLst>
            <pc:docMk/>
            <pc:sldMk cId="2757108774" sldId="310"/>
            <ac:spMk id="22" creationId="{31D3FF64-F43A-46A7-B10C-0EF240F7F3CF}"/>
          </ac:spMkLst>
        </pc:spChg>
        <pc:spChg chg="topLvl">
          <ac:chgData name="Daniel Anthony" userId="S::daniel.anthony@wrs.com.sg::3357544f-eb0b-4131-be28-8c76a425c917" providerId="AD" clId="Web-{F2C29080-0CE2-4E59-AEDD-62597CC50119}" dt="2021-07-11T09:40:12.281" v="339"/>
          <ac:spMkLst>
            <pc:docMk/>
            <pc:sldMk cId="2757108774" sldId="310"/>
            <ac:spMk id="25" creationId="{4411CDA3-E0A2-402A-AFDF-5EACA5B64052}"/>
          </ac:spMkLst>
        </pc:spChg>
        <pc:spChg chg="topLvl">
          <ac:chgData name="Daniel Anthony" userId="S::daniel.anthony@wrs.com.sg::3357544f-eb0b-4131-be28-8c76a425c917" providerId="AD" clId="Web-{F2C29080-0CE2-4E59-AEDD-62597CC50119}" dt="2021-07-11T09:40:12.281" v="339"/>
          <ac:spMkLst>
            <pc:docMk/>
            <pc:sldMk cId="2757108774" sldId="310"/>
            <ac:spMk id="26" creationId="{0F269554-C1A5-4AE8-A334-26C3942FEA60}"/>
          </ac:spMkLst>
        </pc:spChg>
        <pc:spChg chg="topLvl">
          <ac:chgData name="Daniel Anthony" userId="S::daniel.anthony@wrs.com.sg::3357544f-eb0b-4131-be28-8c76a425c917" providerId="AD" clId="Web-{F2C29080-0CE2-4E59-AEDD-62597CC50119}" dt="2021-07-11T09:40:12.281" v="339"/>
          <ac:spMkLst>
            <pc:docMk/>
            <pc:sldMk cId="2757108774" sldId="310"/>
            <ac:spMk id="28" creationId="{2AF39734-D0C8-4980-BC69-8ABC014AC70D}"/>
          </ac:spMkLst>
        </pc:spChg>
        <pc:spChg chg="topLvl">
          <ac:chgData name="Daniel Anthony" userId="S::daniel.anthony@wrs.com.sg::3357544f-eb0b-4131-be28-8c76a425c917" providerId="AD" clId="Web-{F2C29080-0CE2-4E59-AEDD-62597CC50119}" dt="2021-07-11T09:40:12.281" v="339"/>
          <ac:spMkLst>
            <pc:docMk/>
            <pc:sldMk cId="2757108774" sldId="310"/>
            <ac:spMk id="32" creationId="{7718E460-7529-4F69-8A94-153E661C4039}"/>
          </ac:spMkLst>
        </pc:spChg>
        <pc:spChg chg="topLvl">
          <ac:chgData name="Daniel Anthony" userId="S::daniel.anthony@wrs.com.sg::3357544f-eb0b-4131-be28-8c76a425c917" providerId="AD" clId="Web-{F2C29080-0CE2-4E59-AEDD-62597CC50119}" dt="2021-07-11T09:40:12.281" v="339"/>
          <ac:spMkLst>
            <pc:docMk/>
            <pc:sldMk cId="2757108774" sldId="310"/>
            <ac:spMk id="33" creationId="{CF5A0B0A-F17B-4314-A91C-914236B28492}"/>
          </ac:spMkLst>
        </pc:spChg>
        <pc:grpChg chg="topLvl">
          <ac:chgData name="Daniel Anthony" userId="S::daniel.anthony@wrs.com.sg::3357544f-eb0b-4131-be28-8c76a425c917" providerId="AD" clId="Web-{F2C29080-0CE2-4E59-AEDD-62597CC50119}" dt="2021-07-11T09:40:12.281" v="339"/>
          <ac:grpSpMkLst>
            <pc:docMk/>
            <pc:sldMk cId="2757108774" sldId="310"/>
            <ac:grpSpMk id="31" creationId="{334F8A05-B83F-4A4F-98EC-5E9A0A0FAE0D}"/>
          </ac:grpSpMkLst>
        </pc:grpChg>
        <pc:grpChg chg="del">
          <ac:chgData name="Daniel Anthony" userId="S::daniel.anthony@wrs.com.sg::3357544f-eb0b-4131-be28-8c76a425c917" providerId="AD" clId="Web-{F2C29080-0CE2-4E59-AEDD-62597CC50119}" dt="2021-07-11T09:40:12.281" v="339"/>
          <ac:grpSpMkLst>
            <pc:docMk/>
            <pc:sldMk cId="2757108774" sldId="310"/>
            <ac:grpSpMk id="34" creationId="{18E62A39-2446-4670-A30D-D2A8A4533B7A}"/>
          </ac:grpSpMkLst>
        </pc:grpChg>
      </pc:sldChg>
      <pc:sldChg chg="addSp modSp">
        <pc:chgData name="Daniel Anthony" userId="S::daniel.anthony@wrs.com.sg::3357544f-eb0b-4131-be28-8c76a425c917" providerId="AD" clId="Web-{F2C29080-0CE2-4E59-AEDD-62597CC50119}" dt="2021-07-11T10:03:43.558" v="602" actId="1076"/>
        <pc:sldMkLst>
          <pc:docMk/>
          <pc:sldMk cId="1793394607" sldId="311"/>
        </pc:sldMkLst>
        <pc:spChg chg="add mod">
          <ac:chgData name="Daniel Anthony" userId="S::daniel.anthony@wrs.com.sg::3357544f-eb0b-4131-be28-8c76a425c917" providerId="AD" clId="Web-{F2C29080-0CE2-4E59-AEDD-62597CC50119}" dt="2021-07-11T10:03:38.949" v="590" actId="1076"/>
          <ac:spMkLst>
            <pc:docMk/>
            <pc:sldMk cId="1793394607" sldId="311"/>
            <ac:spMk id="2" creationId="{06A8A684-CA1B-487B-A5EB-943BAA8B44A3}"/>
          </ac:spMkLst>
        </pc:spChg>
        <pc:spChg chg="add mod">
          <ac:chgData name="Daniel Anthony" userId="S::daniel.anthony@wrs.com.sg::3357544f-eb0b-4131-be28-8c76a425c917" providerId="AD" clId="Web-{F2C29080-0CE2-4E59-AEDD-62597CC50119}" dt="2021-07-11T10:03:38.965" v="591" actId="1076"/>
          <ac:spMkLst>
            <pc:docMk/>
            <pc:sldMk cId="1793394607" sldId="311"/>
            <ac:spMk id="3" creationId="{8788CE2F-28D5-417D-864A-8E7FCBD64FD1}"/>
          </ac:spMkLst>
        </pc:spChg>
        <pc:spChg chg="add mod">
          <ac:chgData name="Daniel Anthony" userId="S::daniel.anthony@wrs.com.sg::3357544f-eb0b-4131-be28-8c76a425c917" providerId="AD" clId="Web-{F2C29080-0CE2-4E59-AEDD-62597CC50119}" dt="2021-07-11T10:03:38.980" v="592" actId="1076"/>
          <ac:spMkLst>
            <pc:docMk/>
            <pc:sldMk cId="1793394607" sldId="311"/>
            <ac:spMk id="4" creationId="{11F2F97A-8ACB-4546-BB85-90D7B9D254F6}"/>
          </ac:spMkLst>
        </pc:spChg>
        <pc:spChg chg="mod">
          <ac:chgData name="Daniel Anthony" userId="S::daniel.anthony@wrs.com.sg::3357544f-eb0b-4131-be28-8c76a425c917" providerId="AD" clId="Web-{F2C29080-0CE2-4E59-AEDD-62597CC50119}" dt="2021-07-11T10:03:38.699" v="576" actId="1076"/>
          <ac:spMkLst>
            <pc:docMk/>
            <pc:sldMk cId="1793394607" sldId="311"/>
            <ac:spMk id="5" creationId="{5E5F2F5B-0F81-4C22-9D85-56E4542B910E}"/>
          </ac:spMkLst>
        </pc:spChg>
        <pc:spChg chg="mod">
          <ac:chgData name="Daniel Anthony" userId="S::daniel.anthony@wrs.com.sg::3357544f-eb0b-4131-be28-8c76a425c917" providerId="AD" clId="Web-{F2C29080-0CE2-4E59-AEDD-62597CC50119}" dt="2021-07-11T10:03:38.668" v="574" actId="1076"/>
          <ac:spMkLst>
            <pc:docMk/>
            <pc:sldMk cId="1793394607" sldId="311"/>
            <ac:spMk id="6" creationId="{37B84106-D308-47EA-8F20-E70AF9FEE7A2}"/>
          </ac:spMkLst>
        </pc:spChg>
        <pc:spChg chg="mod">
          <ac:chgData name="Daniel Anthony" userId="S::daniel.anthony@wrs.com.sg::3357544f-eb0b-4131-be28-8c76a425c917" providerId="AD" clId="Web-{F2C29080-0CE2-4E59-AEDD-62597CC50119}" dt="2021-07-11T10:03:38.683" v="575" actId="1076"/>
          <ac:spMkLst>
            <pc:docMk/>
            <pc:sldMk cId="1793394607" sldId="311"/>
            <ac:spMk id="7" creationId="{B1F41749-8071-49E7-B1A3-2F4539D0D946}"/>
          </ac:spMkLst>
        </pc:spChg>
        <pc:spChg chg="add mod">
          <ac:chgData name="Daniel Anthony" userId="S::daniel.anthony@wrs.com.sg::3357544f-eb0b-4131-be28-8c76a425c917" providerId="AD" clId="Web-{F2C29080-0CE2-4E59-AEDD-62597CC50119}" dt="2021-07-11T09:30:07.789" v="244"/>
          <ac:spMkLst>
            <pc:docMk/>
            <pc:sldMk cId="1793394607" sldId="311"/>
            <ac:spMk id="8" creationId="{727AE63E-FAD7-4CB4-952F-34255CC04098}"/>
          </ac:spMkLst>
        </pc:spChg>
        <pc:spChg chg="add mod">
          <ac:chgData name="Daniel Anthony" userId="S::daniel.anthony@wrs.com.sg::3357544f-eb0b-4131-be28-8c76a425c917" providerId="AD" clId="Web-{F2C29080-0CE2-4E59-AEDD-62597CC50119}" dt="2021-07-11T09:32:07.509" v="271" actId="1076"/>
          <ac:spMkLst>
            <pc:docMk/>
            <pc:sldMk cId="1793394607" sldId="311"/>
            <ac:spMk id="9" creationId="{F7FA58BB-C926-4858-9685-5C6549B966B4}"/>
          </ac:spMkLst>
        </pc:spChg>
        <pc:spChg chg="mod">
          <ac:chgData name="Daniel Anthony" userId="S::daniel.anthony@wrs.com.sg::3357544f-eb0b-4131-be28-8c76a425c917" providerId="AD" clId="Web-{F2C29080-0CE2-4E59-AEDD-62597CC50119}" dt="2021-07-11T10:03:38.871" v="586" actId="1076"/>
          <ac:spMkLst>
            <pc:docMk/>
            <pc:sldMk cId="1793394607" sldId="311"/>
            <ac:spMk id="10" creationId="{32BE0D26-3E98-4541-B974-E05B1CFBED13}"/>
          </ac:spMkLst>
        </pc:spChg>
        <pc:spChg chg="mod">
          <ac:chgData name="Daniel Anthony" userId="S::daniel.anthony@wrs.com.sg::3357544f-eb0b-4131-be28-8c76a425c917" providerId="AD" clId="Web-{F2C29080-0CE2-4E59-AEDD-62597CC50119}" dt="2021-07-11T10:03:38.855" v="585" actId="1076"/>
          <ac:spMkLst>
            <pc:docMk/>
            <pc:sldMk cId="1793394607" sldId="311"/>
            <ac:spMk id="11" creationId="{D5D9D80F-1CFD-4D76-B3E9-9B8BF143B531}"/>
          </ac:spMkLst>
        </pc:spChg>
        <pc:spChg chg="add mod">
          <ac:chgData name="Daniel Anthony" userId="S::daniel.anthony@wrs.com.sg::3357544f-eb0b-4131-be28-8c76a425c917" providerId="AD" clId="Web-{F2C29080-0CE2-4E59-AEDD-62597CC50119}" dt="2021-07-11T10:03:39.058" v="596" actId="1076"/>
          <ac:spMkLst>
            <pc:docMk/>
            <pc:sldMk cId="1793394607" sldId="311"/>
            <ac:spMk id="13" creationId="{70BBD57D-DE35-4BE4-87FF-6AEB603BB07E}"/>
          </ac:spMkLst>
        </pc:spChg>
        <pc:spChg chg="mod">
          <ac:chgData name="Daniel Anthony" userId="S::daniel.anthony@wrs.com.sg::3357544f-eb0b-4131-be28-8c76a425c917" providerId="AD" clId="Web-{F2C29080-0CE2-4E59-AEDD-62597CC50119}" dt="2021-07-11T10:03:38.887" v="587" actId="1076"/>
          <ac:spMkLst>
            <pc:docMk/>
            <pc:sldMk cId="1793394607" sldId="311"/>
            <ac:spMk id="14" creationId="{8A12553B-77EB-4262-B8C0-4094EF6BB034}"/>
          </ac:spMkLst>
        </pc:spChg>
        <pc:spChg chg="add mod">
          <ac:chgData name="Daniel Anthony" userId="S::daniel.anthony@wrs.com.sg::3357544f-eb0b-4131-be28-8c76a425c917" providerId="AD" clId="Web-{F2C29080-0CE2-4E59-AEDD-62597CC50119}" dt="2021-07-11T10:03:39.121" v="599" actId="1076"/>
          <ac:spMkLst>
            <pc:docMk/>
            <pc:sldMk cId="1793394607" sldId="311"/>
            <ac:spMk id="17" creationId="{0E72F883-9C90-4A03-84B3-54BB18D92761}"/>
          </ac:spMkLst>
        </pc:spChg>
        <pc:spChg chg="mod">
          <ac:chgData name="Daniel Anthony" userId="S::daniel.anthony@wrs.com.sg::3357544f-eb0b-4131-be28-8c76a425c917" providerId="AD" clId="Web-{F2C29080-0CE2-4E59-AEDD-62597CC50119}" dt="2021-07-11T10:03:38.918" v="588" actId="1076"/>
          <ac:spMkLst>
            <pc:docMk/>
            <pc:sldMk cId="1793394607" sldId="311"/>
            <ac:spMk id="18" creationId="{4571A12D-A470-46D4-B285-B4B54762FDCF}"/>
          </ac:spMkLst>
        </pc:spChg>
        <pc:spChg chg="mod">
          <ac:chgData name="Daniel Anthony" userId="S::daniel.anthony@wrs.com.sg::3357544f-eb0b-4131-be28-8c76a425c917" providerId="AD" clId="Web-{F2C29080-0CE2-4E59-AEDD-62597CC50119}" dt="2021-07-11T10:03:38.933" v="589" actId="1076"/>
          <ac:spMkLst>
            <pc:docMk/>
            <pc:sldMk cId="1793394607" sldId="311"/>
            <ac:spMk id="35" creationId="{747FECE4-0965-4E0B-861E-06BF794F43C5}"/>
          </ac:spMkLst>
        </pc:spChg>
        <pc:spChg chg="mod">
          <ac:chgData name="Daniel Anthony" userId="S::daniel.anthony@wrs.com.sg::3357544f-eb0b-4131-be28-8c76a425c917" providerId="AD" clId="Web-{F2C29080-0CE2-4E59-AEDD-62597CC50119}" dt="2021-07-11T10:03:38.715" v="577" actId="1076"/>
          <ac:spMkLst>
            <pc:docMk/>
            <pc:sldMk cId="1793394607" sldId="311"/>
            <ac:spMk id="41" creationId="{BFD91CD1-3D22-451E-956B-1D348C18903B}"/>
          </ac:spMkLst>
        </pc:spChg>
        <pc:spChg chg="add mod">
          <ac:chgData name="Daniel Anthony" userId="S::daniel.anthony@wrs.com.sg::3357544f-eb0b-4131-be28-8c76a425c917" providerId="AD" clId="Web-{F2C29080-0CE2-4E59-AEDD-62597CC50119}" dt="2021-07-11T10:03:39.152" v="601" actId="1076"/>
          <ac:spMkLst>
            <pc:docMk/>
            <pc:sldMk cId="1793394607" sldId="311"/>
            <ac:spMk id="42" creationId="{78225644-3186-445C-BCCA-AACCEFE8F42A}"/>
          </ac:spMkLst>
        </pc:spChg>
        <pc:spChg chg="mod">
          <ac:chgData name="Daniel Anthony" userId="S::daniel.anthony@wrs.com.sg::3357544f-eb0b-4131-be28-8c76a425c917" providerId="AD" clId="Web-{F2C29080-0CE2-4E59-AEDD-62597CC50119}" dt="2021-07-11T10:03:38.730" v="578" actId="1076"/>
          <ac:spMkLst>
            <pc:docMk/>
            <pc:sldMk cId="1793394607" sldId="311"/>
            <ac:spMk id="43" creationId="{2B3CDEFB-9D5D-4A72-86ED-E61785D5D1B8}"/>
          </ac:spMkLst>
        </pc:spChg>
        <pc:spChg chg="add mod">
          <ac:chgData name="Daniel Anthony" userId="S::daniel.anthony@wrs.com.sg::3357544f-eb0b-4131-be28-8c76a425c917" providerId="AD" clId="Web-{F2C29080-0CE2-4E59-AEDD-62597CC50119}" dt="2021-07-11T10:03:39.136" v="600" actId="1076"/>
          <ac:spMkLst>
            <pc:docMk/>
            <pc:sldMk cId="1793394607" sldId="311"/>
            <ac:spMk id="44" creationId="{1D1C0FB1-7DAB-4C37-B48D-6CD6F9674548}"/>
          </ac:spMkLst>
        </pc:spChg>
        <pc:spChg chg="mod">
          <ac:chgData name="Daniel Anthony" userId="S::daniel.anthony@wrs.com.sg::3357544f-eb0b-4131-be28-8c76a425c917" providerId="AD" clId="Web-{F2C29080-0CE2-4E59-AEDD-62597CC50119}" dt="2021-07-11T10:03:38.746" v="579" actId="1076"/>
          <ac:spMkLst>
            <pc:docMk/>
            <pc:sldMk cId="1793394607" sldId="311"/>
            <ac:spMk id="50" creationId="{43203671-6A22-4A76-B7DD-11063DA8A564}"/>
          </ac:spMkLst>
        </pc:spChg>
        <pc:spChg chg="mod">
          <ac:chgData name="Daniel Anthony" userId="S::daniel.anthony@wrs.com.sg::3357544f-eb0b-4131-be28-8c76a425c917" providerId="AD" clId="Web-{F2C29080-0CE2-4E59-AEDD-62597CC50119}" dt="2021-07-11T10:03:38.761" v="580" actId="1076"/>
          <ac:spMkLst>
            <pc:docMk/>
            <pc:sldMk cId="1793394607" sldId="311"/>
            <ac:spMk id="51" creationId="{FFE675AD-53E7-4013-88A6-75B5D187EE8B}"/>
          </ac:spMkLst>
        </pc:spChg>
        <pc:spChg chg="mod">
          <ac:chgData name="Daniel Anthony" userId="S::daniel.anthony@wrs.com.sg::3357544f-eb0b-4131-be28-8c76a425c917" providerId="AD" clId="Web-{F2C29080-0CE2-4E59-AEDD-62597CC50119}" dt="2021-07-11T10:03:38.777" v="581" actId="1076"/>
          <ac:spMkLst>
            <pc:docMk/>
            <pc:sldMk cId="1793394607" sldId="311"/>
            <ac:spMk id="52" creationId="{C6FAA639-9E3C-4A09-9C84-0891B973D5C1}"/>
          </ac:spMkLst>
        </pc:spChg>
        <pc:spChg chg="mod">
          <ac:chgData name="Daniel Anthony" userId="S::daniel.anthony@wrs.com.sg::3357544f-eb0b-4131-be28-8c76a425c917" providerId="AD" clId="Web-{F2C29080-0CE2-4E59-AEDD-62597CC50119}" dt="2021-07-11T10:03:38.793" v="582" actId="1076"/>
          <ac:spMkLst>
            <pc:docMk/>
            <pc:sldMk cId="1793394607" sldId="311"/>
            <ac:spMk id="53" creationId="{657A8DF1-C153-424A-B39D-706EE0E05AA5}"/>
          </ac:spMkLst>
        </pc:spChg>
        <pc:spChg chg="mod">
          <ac:chgData name="Daniel Anthony" userId="S::daniel.anthony@wrs.com.sg::3357544f-eb0b-4131-be28-8c76a425c917" providerId="AD" clId="Web-{F2C29080-0CE2-4E59-AEDD-62597CC50119}" dt="2021-07-11T10:03:38.808" v="583" actId="1076"/>
          <ac:spMkLst>
            <pc:docMk/>
            <pc:sldMk cId="1793394607" sldId="311"/>
            <ac:spMk id="54" creationId="{A34D5332-E8A3-4E59-9DF7-0DEADE6EF54A}"/>
          </ac:spMkLst>
        </pc:spChg>
        <pc:spChg chg="mod">
          <ac:chgData name="Daniel Anthony" userId="S::daniel.anthony@wrs.com.sg::3357544f-eb0b-4131-be28-8c76a425c917" providerId="AD" clId="Web-{F2C29080-0CE2-4E59-AEDD-62597CC50119}" dt="2021-07-11T10:03:38.824" v="584" actId="1076"/>
          <ac:spMkLst>
            <pc:docMk/>
            <pc:sldMk cId="1793394607" sldId="311"/>
            <ac:spMk id="64" creationId="{9D562390-1CDA-40CB-9E8D-E203C5A342F1}"/>
          </ac:spMkLst>
        </pc:spChg>
        <pc:grpChg chg="add mod">
          <ac:chgData name="Daniel Anthony" userId="S::daniel.anthony@wrs.com.sg::3357544f-eb0b-4131-be28-8c76a425c917" providerId="AD" clId="Web-{F2C29080-0CE2-4E59-AEDD-62597CC50119}" dt="2021-07-11T10:03:39.012" v="593" actId="1076"/>
          <ac:grpSpMkLst>
            <pc:docMk/>
            <pc:sldMk cId="1793394607" sldId="311"/>
            <ac:grpSpMk id="12" creationId="{FFF0DBB8-5434-4502-9C9B-7CE0D45C1631}"/>
          </ac:grpSpMkLst>
        </pc:grpChg>
        <pc:grpChg chg="add mod">
          <ac:chgData name="Daniel Anthony" userId="S::daniel.anthony@wrs.com.sg::3357544f-eb0b-4131-be28-8c76a425c917" providerId="AD" clId="Web-{F2C29080-0CE2-4E59-AEDD-62597CC50119}" dt="2021-07-11T10:03:39.090" v="597" actId="1076"/>
          <ac:grpSpMkLst>
            <pc:docMk/>
            <pc:sldMk cId="1793394607" sldId="311"/>
            <ac:grpSpMk id="15" creationId="{6CB3772D-BBBF-4E62-A1DD-B6A5B1D8D214}"/>
          </ac:grpSpMkLst>
        </pc:grpChg>
        <pc:grpChg chg="mod">
          <ac:chgData name="Daniel Anthony" userId="S::daniel.anthony@wrs.com.sg::3357544f-eb0b-4131-be28-8c76a425c917" providerId="AD" clId="Web-{F2C29080-0CE2-4E59-AEDD-62597CC50119}" dt="2021-07-11T10:03:43.558" v="602" actId="1076"/>
          <ac:grpSpMkLst>
            <pc:docMk/>
            <pc:sldMk cId="1793394607" sldId="311"/>
            <ac:grpSpMk id="24" creationId="{F22A4306-0462-4ABF-BF73-92C2CE6B289B}"/>
          </ac:grpSpMkLst>
        </pc:grpChg>
        <pc:grpChg chg="add mod">
          <ac:chgData name="Daniel Anthony" userId="S::daniel.anthony@wrs.com.sg::3357544f-eb0b-4131-be28-8c76a425c917" providerId="AD" clId="Web-{F2C29080-0CE2-4E59-AEDD-62597CC50119}" dt="2021-07-11T10:03:39.027" v="594" actId="1076"/>
          <ac:grpSpMkLst>
            <pc:docMk/>
            <pc:sldMk cId="1793394607" sldId="311"/>
            <ac:grpSpMk id="28" creationId="{8687FE4F-5A0A-4769-918A-224CC76C423A}"/>
          </ac:grpSpMkLst>
        </pc:grpChg>
        <pc:grpChg chg="add mod">
          <ac:chgData name="Daniel Anthony" userId="S::daniel.anthony@wrs.com.sg::3357544f-eb0b-4131-be28-8c76a425c917" providerId="AD" clId="Web-{F2C29080-0CE2-4E59-AEDD-62597CC50119}" dt="2021-07-11T10:03:39.043" v="595" actId="1076"/>
          <ac:grpSpMkLst>
            <pc:docMk/>
            <pc:sldMk cId="1793394607" sldId="311"/>
            <ac:grpSpMk id="31" creationId="{D34F28C6-7420-4D2F-A577-B70B66050866}"/>
          </ac:grpSpMkLst>
        </pc:grpChg>
        <pc:cxnChg chg="add mod">
          <ac:chgData name="Daniel Anthony" userId="S::daniel.anthony@wrs.com.sg::3357544f-eb0b-4131-be28-8c76a425c917" providerId="AD" clId="Web-{F2C29080-0CE2-4E59-AEDD-62597CC50119}" dt="2021-07-11T10:03:39.105" v="598" actId="1076"/>
          <ac:cxnSpMkLst>
            <pc:docMk/>
            <pc:sldMk cId="1793394607" sldId="311"/>
            <ac:cxnSpMk id="16" creationId="{A0CCDE1E-996A-45B2-9D24-20D0D6D360CB}"/>
          </ac:cxnSpMkLst>
        </pc:cxnChg>
      </pc:sldChg>
      <pc:sldChg chg="addSp delSp modSp add replId">
        <pc:chgData name="Daniel Anthony" userId="S::daniel.anthony@wrs.com.sg::3357544f-eb0b-4131-be28-8c76a425c917" providerId="AD" clId="Web-{F2C29080-0CE2-4E59-AEDD-62597CC50119}" dt="2021-07-11T10:02:38.308" v="572" actId="1076"/>
        <pc:sldMkLst>
          <pc:docMk/>
          <pc:sldMk cId="2328733197" sldId="312"/>
        </pc:sldMkLst>
        <pc:spChg chg="mod">
          <ac:chgData name="Daniel Anthony" userId="S::daniel.anthony@wrs.com.sg::3357544f-eb0b-4131-be28-8c76a425c917" providerId="AD" clId="Web-{F2C29080-0CE2-4E59-AEDD-62597CC50119}" dt="2021-07-11T09:57:03.696" v="478"/>
          <ac:spMkLst>
            <pc:docMk/>
            <pc:sldMk cId="2328733197" sldId="312"/>
            <ac:spMk id="2" creationId="{B616180E-6459-489B-8FA1-B58E140BFC47}"/>
          </ac:spMkLst>
        </pc:spChg>
        <pc:spChg chg="mod topLvl">
          <ac:chgData name="Daniel Anthony" userId="S::daniel.anthony@wrs.com.sg::3357544f-eb0b-4131-be28-8c76a425c917" providerId="AD" clId="Web-{F2C29080-0CE2-4E59-AEDD-62597CC50119}" dt="2021-07-11T09:57:24.321" v="504" actId="20577"/>
          <ac:spMkLst>
            <pc:docMk/>
            <pc:sldMk cId="2328733197" sldId="312"/>
            <ac:spMk id="3" creationId="{CA9A0B48-C30E-4C3E-890E-047F008F0E9B}"/>
          </ac:spMkLst>
        </pc:spChg>
        <pc:spChg chg="del">
          <ac:chgData name="Daniel Anthony" userId="S::daniel.anthony@wrs.com.sg::3357544f-eb0b-4131-be28-8c76a425c917" providerId="AD" clId="Web-{F2C29080-0CE2-4E59-AEDD-62597CC50119}" dt="2021-07-11T08:53:21.598" v="24"/>
          <ac:spMkLst>
            <pc:docMk/>
            <pc:sldMk cId="2328733197" sldId="312"/>
            <ac:spMk id="4" creationId="{CDDCAC97-8388-4477-A1A8-0C7262E11327}"/>
          </ac:spMkLst>
        </pc:spChg>
        <pc:spChg chg="del">
          <ac:chgData name="Daniel Anthony" userId="S::daniel.anthony@wrs.com.sg::3357544f-eb0b-4131-be28-8c76a425c917" providerId="AD" clId="Web-{F2C29080-0CE2-4E59-AEDD-62597CC50119}" dt="2021-07-11T08:53:19.723" v="23"/>
          <ac:spMkLst>
            <pc:docMk/>
            <pc:sldMk cId="2328733197" sldId="312"/>
            <ac:spMk id="5" creationId="{B92ECDC7-7201-4BE3-9DC6-83376EE3EFE7}"/>
          </ac:spMkLst>
        </pc:spChg>
        <pc:spChg chg="del">
          <ac:chgData name="Daniel Anthony" userId="S::daniel.anthony@wrs.com.sg::3357544f-eb0b-4131-be28-8c76a425c917" providerId="AD" clId="Web-{F2C29080-0CE2-4E59-AEDD-62597CC50119}" dt="2021-07-11T08:53:26.754" v="28"/>
          <ac:spMkLst>
            <pc:docMk/>
            <pc:sldMk cId="2328733197" sldId="312"/>
            <ac:spMk id="6" creationId="{384308DA-C2FE-491E-A7B2-2ACC607F35F7}"/>
          </ac:spMkLst>
        </pc:spChg>
        <pc:spChg chg="mod topLvl">
          <ac:chgData name="Daniel Anthony" userId="S::daniel.anthony@wrs.com.sg::3357544f-eb0b-4131-be28-8c76a425c917" providerId="AD" clId="Web-{F2C29080-0CE2-4E59-AEDD-62597CC50119}" dt="2021-07-11T09:57:18.227" v="498" actId="20577"/>
          <ac:spMkLst>
            <pc:docMk/>
            <pc:sldMk cId="2328733197" sldId="312"/>
            <ac:spMk id="7" creationId="{A296A3DC-9E29-4289-86C2-5138DFB6BEDB}"/>
          </ac:spMkLst>
        </pc:spChg>
        <pc:spChg chg="add mod topLvl">
          <ac:chgData name="Daniel Anthony" userId="S::daniel.anthony@wrs.com.sg::3357544f-eb0b-4131-be28-8c76a425c917" providerId="AD" clId="Web-{F2C29080-0CE2-4E59-AEDD-62597CC50119}" dt="2021-07-11T09:57:03.774" v="483"/>
          <ac:spMkLst>
            <pc:docMk/>
            <pc:sldMk cId="2328733197" sldId="312"/>
            <ac:spMk id="13" creationId="{9055DC96-FEB5-4855-8095-ED44A2AE68BA}"/>
          </ac:spMkLst>
        </pc:spChg>
        <pc:spChg chg="add mod topLvl">
          <ac:chgData name="Daniel Anthony" userId="S::daniel.anthony@wrs.com.sg::3357544f-eb0b-4131-be28-8c76a425c917" providerId="AD" clId="Web-{F2C29080-0CE2-4E59-AEDD-62597CC50119}" dt="2021-07-11T09:58:11.275" v="529" actId="20577"/>
          <ac:spMkLst>
            <pc:docMk/>
            <pc:sldMk cId="2328733197" sldId="312"/>
            <ac:spMk id="14" creationId="{4B59D940-B02A-4796-8A87-F13F2113CF0F}"/>
          </ac:spMkLst>
        </pc:spChg>
        <pc:spChg chg="add mod">
          <ac:chgData name="Daniel Anthony" userId="S::daniel.anthony@wrs.com.sg::3357544f-eb0b-4131-be28-8c76a425c917" providerId="AD" clId="Web-{F2C29080-0CE2-4E59-AEDD-62597CC50119}" dt="2021-07-11T09:58:43.666" v="546" actId="1076"/>
          <ac:spMkLst>
            <pc:docMk/>
            <pc:sldMk cId="2328733197" sldId="312"/>
            <ac:spMk id="17" creationId="{F038FEAC-4CA1-4604-9B92-918105B2D653}"/>
          </ac:spMkLst>
        </pc:spChg>
        <pc:spChg chg="add mod">
          <ac:chgData name="Daniel Anthony" userId="S::daniel.anthony@wrs.com.sg::3357544f-eb0b-4131-be28-8c76a425c917" providerId="AD" clId="Web-{F2C29080-0CE2-4E59-AEDD-62597CC50119}" dt="2021-07-11T09:57:03.774" v="484"/>
          <ac:spMkLst>
            <pc:docMk/>
            <pc:sldMk cId="2328733197" sldId="312"/>
            <ac:spMk id="19" creationId="{CF4D9F08-E4F2-430C-AB97-3272AECA9AB4}"/>
          </ac:spMkLst>
        </pc:spChg>
        <pc:spChg chg="add mod ord">
          <ac:chgData name="Daniel Anthony" userId="S::daniel.anthony@wrs.com.sg::3357544f-eb0b-4131-be28-8c76a425c917" providerId="AD" clId="Web-{F2C29080-0CE2-4E59-AEDD-62597CC50119}" dt="2021-07-11T09:57:03.790" v="485"/>
          <ac:spMkLst>
            <pc:docMk/>
            <pc:sldMk cId="2328733197" sldId="312"/>
            <ac:spMk id="20" creationId="{83F6439E-504D-4B06-B5EE-4AC54D35628B}"/>
          </ac:spMkLst>
        </pc:spChg>
        <pc:spChg chg="add mod">
          <ac:chgData name="Daniel Anthony" userId="S::daniel.anthony@wrs.com.sg::3357544f-eb0b-4131-be28-8c76a425c917" providerId="AD" clId="Web-{F2C29080-0CE2-4E59-AEDD-62597CC50119}" dt="2021-07-11T09:58:18.118" v="535" actId="20577"/>
          <ac:spMkLst>
            <pc:docMk/>
            <pc:sldMk cId="2328733197" sldId="312"/>
            <ac:spMk id="21" creationId="{AC163607-687E-4339-80E3-C047333474E6}"/>
          </ac:spMkLst>
        </pc:spChg>
        <pc:spChg chg="add mod">
          <ac:chgData name="Daniel Anthony" userId="S::daniel.anthony@wrs.com.sg::3357544f-eb0b-4131-be28-8c76a425c917" providerId="AD" clId="Web-{F2C29080-0CE2-4E59-AEDD-62597CC50119}" dt="2021-07-11T09:57:57.243" v="523" actId="20577"/>
          <ac:spMkLst>
            <pc:docMk/>
            <pc:sldMk cId="2328733197" sldId="312"/>
            <ac:spMk id="22" creationId="{1B07EC78-05C5-4ECD-9C03-DFF2FD287941}"/>
          </ac:spMkLst>
        </pc:spChg>
        <pc:spChg chg="mod ord">
          <ac:chgData name="Daniel Anthony" userId="S::daniel.anthony@wrs.com.sg::3357544f-eb0b-4131-be28-8c76a425c917" providerId="AD" clId="Web-{F2C29080-0CE2-4E59-AEDD-62597CC50119}" dt="2021-07-11T09:46:40.753" v="363"/>
          <ac:spMkLst>
            <pc:docMk/>
            <pc:sldMk cId="2328733197" sldId="312"/>
            <ac:spMk id="39" creationId="{00000000-0000-0000-0000-000000000000}"/>
          </ac:spMkLst>
        </pc:spChg>
        <pc:spChg chg="mod ord topLvl">
          <ac:chgData name="Daniel Anthony" userId="S::daniel.anthony@wrs.com.sg::3357544f-eb0b-4131-be28-8c76a425c917" providerId="AD" clId="Web-{F2C29080-0CE2-4E59-AEDD-62597CC50119}" dt="2021-07-11T09:57:03.680" v="477"/>
          <ac:spMkLst>
            <pc:docMk/>
            <pc:sldMk cId="2328733197" sldId="312"/>
            <ac:spMk id="44" creationId="{375A56C6-A235-43A7-8AA4-7CF2E0C912C5}"/>
          </ac:spMkLst>
        </pc:spChg>
        <pc:spChg chg="mod modVis">
          <ac:chgData name="Daniel Anthony" userId="S::daniel.anthony@wrs.com.sg::3357544f-eb0b-4131-be28-8c76a425c917" providerId="AD" clId="Web-{F2C29080-0CE2-4E59-AEDD-62597CC50119}" dt="2021-07-11T09:57:03.805" v="486"/>
          <ac:spMkLst>
            <pc:docMk/>
            <pc:sldMk cId="2328733197" sldId="312"/>
            <ac:spMk id="50" creationId="{15BA86CA-FAC9-4C92-ACEC-2100EC6BA849}"/>
          </ac:spMkLst>
        </pc:spChg>
        <pc:spChg chg="mod modVis">
          <ac:chgData name="Daniel Anthony" userId="S::daniel.anthony@wrs.com.sg::3357544f-eb0b-4131-be28-8c76a425c917" providerId="AD" clId="Web-{F2C29080-0CE2-4E59-AEDD-62597CC50119}" dt="2021-07-11T09:57:03.837" v="487"/>
          <ac:spMkLst>
            <pc:docMk/>
            <pc:sldMk cId="2328733197" sldId="312"/>
            <ac:spMk id="51" creationId="{67260570-3064-4553-BC14-D5AE4966C074}"/>
          </ac:spMkLst>
        </pc:spChg>
        <pc:spChg chg="mod">
          <ac:chgData name="Daniel Anthony" userId="S::daniel.anthony@wrs.com.sg::3357544f-eb0b-4131-be28-8c76a425c917" providerId="AD" clId="Web-{F2C29080-0CE2-4E59-AEDD-62597CC50119}" dt="2021-07-11T09:57:03.743" v="481"/>
          <ac:spMkLst>
            <pc:docMk/>
            <pc:sldMk cId="2328733197" sldId="312"/>
            <ac:spMk id="54" creationId="{515CB153-D59D-49D1-97A9-BD7E0C013DC5}"/>
          </ac:spMkLst>
        </pc:spChg>
        <pc:spChg chg="mod">
          <ac:chgData name="Daniel Anthony" userId="S::daniel.anthony@wrs.com.sg::3357544f-eb0b-4131-be28-8c76a425c917" providerId="AD" clId="Web-{F2C29080-0CE2-4E59-AEDD-62597CC50119}" dt="2021-07-11T09:57:03.759" v="482"/>
          <ac:spMkLst>
            <pc:docMk/>
            <pc:sldMk cId="2328733197" sldId="312"/>
            <ac:spMk id="55" creationId="{586C8901-7312-4FB5-A4A1-6BDB15162E53}"/>
          </ac:spMkLst>
        </pc:spChg>
        <pc:spChg chg="add mod">
          <ac:chgData name="Daniel Anthony" userId="S::daniel.anthony@wrs.com.sg::3357544f-eb0b-4131-be28-8c76a425c917" providerId="AD" clId="Web-{F2C29080-0CE2-4E59-AEDD-62597CC50119}" dt="2021-07-11T09:57:03.837" v="488"/>
          <ac:spMkLst>
            <pc:docMk/>
            <pc:sldMk cId="2328733197" sldId="312"/>
            <ac:spMk id="68" creationId="{65B4CEB1-F77A-46CE-944D-E0F329B02060}"/>
          </ac:spMkLst>
        </pc:spChg>
        <pc:spChg chg="add mod">
          <ac:chgData name="Daniel Anthony" userId="S::daniel.anthony@wrs.com.sg::3357544f-eb0b-4131-be28-8c76a425c917" providerId="AD" clId="Web-{F2C29080-0CE2-4E59-AEDD-62597CC50119}" dt="2021-07-11T10:02:38.308" v="572" actId="1076"/>
          <ac:spMkLst>
            <pc:docMk/>
            <pc:sldMk cId="2328733197" sldId="312"/>
            <ac:spMk id="69" creationId="{19CF77C9-F539-4A09-AD99-F1A9BCBB2405}"/>
          </ac:spMkLst>
        </pc:spChg>
        <pc:spChg chg="add mod">
          <ac:chgData name="Daniel Anthony" userId="S::daniel.anthony@wrs.com.sg::3357544f-eb0b-4131-be28-8c76a425c917" providerId="AD" clId="Web-{F2C29080-0CE2-4E59-AEDD-62597CC50119}" dt="2021-07-11T09:58:24.322" v="540" actId="20577"/>
          <ac:spMkLst>
            <pc:docMk/>
            <pc:sldMk cId="2328733197" sldId="312"/>
            <ac:spMk id="72" creationId="{022FBC15-4F9C-45DD-946C-DB5671517AF2}"/>
          </ac:spMkLst>
        </pc:spChg>
        <pc:spChg chg="add mod">
          <ac:chgData name="Daniel Anthony" userId="S::daniel.anthony@wrs.com.sg::3357544f-eb0b-4131-be28-8c76a425c917" providerId="AD" clId="Web-{F2C29080-0CE2-4E59-AEDD-62597CC50119}" dt="2021-07-11T09:57:03.868" v="490"/>
          <ac:spMkLst>
            <pc:docMk/>
            <pc:sldMk cId="2328733197" sldId="312"/>
            <ac:spMk id="73" creationId="{659FD80A-F069-4939-88F4-E3B6FF9C1819}"/>
          </ac:spMkLst>
        </pc:spChg>
        <pc:spChg chg="add mod">
          <ac:chgData name="Daniel Anthony" userId="S::daniel.anthony@wrs.com.sg::3357544f-eb0b-4131-be28-8c76a425c917" providerId="AD" clId="Web-{F2C29080-0CE2-4E59-AEDD-62597CC50119}" dt="2021-07-11T09:59:49.557" v="561"/>
          <ac:spMkLst>
            <pc:docMk/>
            <pc:sldMk cId="2328733197" sldId="312"/>
            <ac:spMk id="74" creationId="{6692B4AF-756A-4B18-86B3-72B85F3566A3}"/>
          </ac:spMkLst>
        </pc:spChg>
        <pc:spChg chg="mod ord">
          <ac:chgData name="Daniel Anthony" userId="S::daniel.anthony@wrs.com.sg::3357544f-eb0b-4131-be28-8c76a425c917" providerId="AD" clId="Web-{F2C29080-0CE2-4E59-AEDD-62597CC50119}" dt="2021-07-11T09:46:36.737" v="362"/>
          <ac:spMkLst>
            <pc:docMk/>
            <pc:sldMk cId="2328733197" sldId="312"/>
            <ac:spMk id="18434" creationId="{00000000-0000-0000-0000-000000000000}"/>
          </ac:spMkLst>
        </pc:spChg>
        <pc:spChg chg="del topLvl">
          <ac:chgData name="Daniel Anthony" userId="S::daniel.anthony@wrs.com.sg::3357544f-eb0b-4131-be28-8c76a425c917" providerId="AD" clId="Web-{F2C29080-0CE2-4E59-AEDD-62597CC50119}" dt="2021-07-11T08:53:33.239" v="32"/>
          <ac:spMkLst>
            <pc:docMk/>
            <pc:sldMk cId="2328733197" sldId="312"/>
            <ac:spMk id="18436" creationId="{00000000-0000-0000-0000-000000000000}"/>
          </ac:spMkLst>
        </pc:spChg>
        <pc:spChg chg="del topLvl">
          <ac:chgData name="Daniel Anthony" userId="S::daniel.anthony@wrs.com.sg::3357544f-eb0b-4131-be28-8c76a425c917" providerId="AD" clId="Web-{F2C29080-0CE2-4E59-AEDD-62597CC50119}" dt="2021-07-11T08:53:24.098" v="26"/>
          <ac:spMkLst>
            <pc:docMk/>
            <pc:sldMk cId="2328733197" sldId="312"/>
            <ac:spMk id="18437" creationId="{00000000-0000-0000-0000-000000000000}"/>
          </ac:spMkLst>
        </pc:spChg>
        <pc:spChg chg="del topLvl">
          <ac:chgData name="Daniel Anthony" userId="S::daniel.anthony@wrs.com.sg::3357544f-eb0b-4131-be28-8c76a425c917" providerId="AD" clId="Web-{F2C29080-0CE2-4E59-AEDD-62597CC50119}" dt="2021-07-11T08:53:22.864" v="25"/>
          <ac:spMkLst>
            <pc:docMk/>
            <pc:sldMk cId="2328733197" sldId="312"/>
            <ac:spMk id="18438" creationId="{00000000-0000-0000-0000-000000000000}"/>
          </ac:spMkLst>
        </pc:spChg>
        <pc:spChg chg="del topLvl">
          <ac:chgData name="Daniel Anthony" userId="S::daniel.anthony@wrs.com.sg::3357544f-eb0b-4131-be28-8c76a425c917" providerId="AD" clId="Web-{F2C29080-0CE2-4E59-AEDD-62597CC50119}" dt="2021-07-11T08:53:25.051" v="27"/>
          <ac:spMkLst>
            <pc:docMk/>
            <pc:sldMk cId="2328733197" sldId="312"/>
            <ac:spMk id="18439" creationId="{00000000-0000-0000-0000-000000000000}"/>
          </ac:spMkLst>
        </pc:spChg>
        <pc:spChg chg="mod ord topLvl modVis">
          <ac:chgData name="Daniel Anthony" userId="S::daniel.anthony@wrs.com.sg::3357544f-eb0b-4131-be28-8c76a425c917" providerId="AD" clId="Web-{F2C29080-0CE2-4E59-AEDD-62597CC50119}" dt="2021-07-11T09:57:03.712" v="479"/>
          <ac:spMkLst>
            <pc:docMk/>
            <pc:sldMk cId="2328733197" sldId="312"/>
            <ac:spMk id="18440" creationId="{00000000-0000-0000-0000-000000000000}"/>
          </ac:spMkLst>
        </pc:spChg>
        <pc:spChg chg="del mod topLvl">
          <ac:chgData name="Daniel Anthony" userId="S::daniel.anthony@wrs.com.sg::3357544f-eb0b-4131-be28-8c76a425c917" providerId="AD" clId="Web-{F2C29080-0CE2-4E59-AEDD-62597CC50119}" dt="2021-07-11T08:53:17.363" v="22"/>
          <ac:spMkLst>
            <pc:docMk/>
            <pc:sldMk cId="2328733197" sldId="312"/>
            <ac:spMk id="18441" creationId="{00000000-0000-0000-0000-000000000000}"/>
          </ac:spMkLst>
        </pc:spChg>
        <pc:spChg chg="del topLvl">
          <ac:chgData name="Daniel Anthony" userId="S::daniel.anthony@wrs.com.sg::3357544f-eb0b-4131-be28-8c76a425c917" providerId="AD" clId="Web-{F2C29080-0CE2-4E59-AEDD-62597CC50119}" dt="2021-07-11T08:52:55.520" v="15"/>
          <ac:spMkLst>
            <pc:docMk/>
            <pc:sldMk cId="2328733197" sldId="312"/>
            <ac:spMk id="18442" creationId="{00000000-0000-0000-0000-000000000000}"/>
          </ac:spMkLst>
        </pc:spChg>
        <pc:spChg chg="del topLvl">
          <ac:chgData name="Daniel Anthony" userId="S::daniel.anthony@wrs.com.sg::3357544f-eb0b-4131-be28-8c76a425c917" providerId="AD" clId="Web-{F2C29080-0CE2-4E59-AEDD-62597CC50119}" dt="2021-07-11T08:52:55.520" v="14"/>
          <ac:spMkLst>
            <pc:docMk/>
            <pc:sldMk cId="2328733197" sldId="312"/>
            <ac:spMk id="18443" creationId="{00000000-0000-0000-0000-000000000000}"/>
          </ac:spMkLst>
        </pc:spChg>
        <pc:spChg chg="del topLvl">
          <ac:chgData name="Daniel Anthony" userId="S::daniel.anthony@wrs.com.sg::3357544f-eb0b-4131-be28-8c76a425c917" providerId="AD" clId="Web-{F2C29080-0CE2-4E59-AEDD-62597CC50119}" dt="2021-07-11T08:52:55.520" v="13"/>
          <ac:spMkLst>
            <pc:docMk/>
            <pc:sldMk cId="2328733197" sldId="312"/>
            <ac:spMk id="18444" creationId="{00000000-0000-0000-0000-000000000000}"/>
          </ac:spMkLst>
        </pc:spChg>
        <pc:spChg chg="del topLvl">
          <ac:chgData name="Daniel Anthony" userId="S::daniel.anthony@wrs.com.sg::3357544f-eb0b-4131-be28-8c76a425c917" providerId="AD" clId="Web-{F2C29080-0CE2-4E59-AEDD-62597CC50119}" dt="2021-07-11T08:52:55.520" v="12"/>
          <ac:spMkLst>
            <pc:docMk/>
            <pc:sldMk cId="2328733197" sldId="312"/>
            <ac:spMk id="18445" creationId="{00000000-0000-0000-0000-000000000000}"/>
          </ac:spMkLst>
        </pc:spChg>
        <pc:spChg chg="del topLvl">
          <ac:chgData name="Daniel Anthony" userId="S::daniel.anthony@wrs.com.sg::3357544f-eb0b-4131-be28-8c76a425c917" providerId="AD" clId="Web-{F2C29080-0CE2-4E59-AEDD-62597CC50119}" dt="2021-07-11T08:52:58.848" v="16"/>
          <ac:spMkLst>
            <pc:docMk/>
            <pc:sldMk cId="2328733197" sldId="312"/>
            <ac:spMk id="18446" creationId="{00000000-0000-0000-0000-000000000000}"/>
          </ac:spMkLst>
        </pc:spChg>
        <pc:spChg chg="del topLvl">
          <ac:chgData name="Daniel Anthony" userId="S::daniel.anthony@wrs.com.sg::3357544f-eb0b-4131-be28-8c76a425c917" providerId="AD" clId="Web-{F2C29080-0CE2-4E59-AEDD-62597CC50119}" dt="2021-07-11T08:53:04.113" v="18"/>
          <ac:spMkLst>
            <pc:docMk/>
            <pc:sldMk cId="2328733197" sldId="312"/>
            <ac:spMk id="18447" creationId="{00000000-0000-0000-0000-000000000000}"/>
          </ac:spMkLst>
        </pc:spChg>
        <pc:spChg chg="del topLvl">
          <ac:chgData name="Daniel Anthony" userId="S::daniel.anthony@wrs.com.sg::3357544f-eb0b-4131-be28-8c76a425c917" providerId="AD" clId="Web-{F2C29080-0CE2-4E59-AEDD-62597CC50119}" dt="2021-07-11T08:53:04.738" v="19"/>
          <ac:spMkLst>
            <pc:docMk/>
            <pc:sldMk cId="2328733197" sldId="312"/>
            <ac:spMk id="18448" creationId="{00000000-0000-0000-0000-000000000000}"/>
          </ac:spMkLst>
        </pc:spChg>
        <pc:spChg chg="del topLvl">
          <ac:chgData name="Daniel Anthony" userId="S::daniel.anthony@wrs.com.sg::3357544f-eb0b-4131-be28-8c76a425c917" providerId="AD" clId="Web-{F2C29080-0CE2-4E59-AEDD-62597CC50119}" dt="2021-07-11T08:52:55.520" v="11"/>
          <ac:spMkLst>
            <pc:docMk/>
            <pc:sldMk cId="2328733197" sldId="312"/>
            <ac:spMk id="18449" creationId="{00000000-0000-0000-0000-000000000000}"/>
          </ac:spMkLst>
        </pc:spChg>
        <pc:spChg chg="mod ord topLvl">
          <ac:chgData name="Daniel Anthony" userId="S::daniel.anthony@wrs.com.sg::3357544f-eb0b-4131-be28-8c76a425c917" providerId="AD" clId="Web-{F2C29080-0CE2-4E59-AEDD-62597CC50119}" dt="2021-07-11T09:59:54.072" v="562"/>
          <ac:spMkLst>
            <pc:docMk/>
            <pc:sldMk cId="2328733197" sldId="312"/>
            <ac:spMk id="18450" creationId="{00000000-0000-0000-0000-000000000000}"/>
          </ac:spMkLst>
        </pc:spChg>
        <pc:spChg chg="del topLvl">
          <ac:chgData name="Daniel Anthony" userId="S::daniel.anthony@wrs.com.sg::3357544f-eb0b-4131-be28-8c76a425c917" providerId="AD" clId="Web-{F2C29080-0CE2-4E59-AEDD-62597CC50119}" dt="2021-07-11T08:53:30.395" v="30"/>
          <ac:spMkLst>
            <pc:docMk/>
            <pc:sldMk cId="2328733197" sldId="312"/>
            <ac:spMk id="18451" creationId="{00000000-0000-0000-0000-000000000000}"/>
          </ac:spMkLst>
        </pc:spChg>
        <pc:spChg chg="del topLvl">
          <ac:chgData name="Daniel Anthony" userId="S::daniel.anthony@wrs.com.sg::3357544f-eb0b-4131-be28-8c76a425c917" providerId="AD" clId="Web-{F2C29080-0CE2-4E59-AEDD-62597CC50119}" dt="2021-07-11T08:53:32.004" v="31"/>
          <ac:spMkLst>
            <pc:docMk/>
            <pc:sldMk cId="2328733197" sldId="312"/>
            <ac:spMk id="18452" creationId="{00000000-0000-0000-0000-000000000000}"/>
          </ac:spMkLst>
        </pc:spChg>
        <pc:spChg chg="del topLvl">
          <ac:chgData name="Daniel Anthony" userId="S::daniel.anthony@wrs.com.sg::3357544f-eb0b-4131-be28-8c76a425c917" providerId="AD" clId="Web-{F2C29080-0CE2-4E59-AEDD-62597CC50119}" dt="2021-07-11T08:53:37.473" v="35"/>
          <ac:spMkLst>
            <pc:docMk/>
            <pc:sldMk cId="2328733197" sldId="312"/>
            <ac:spMk id="18453" creationId="{00000000-0000-0000-0000-000000000000}"/>
          </ac:spMkLst>
        </pc:spChg>
        <pc:spChg chg="del topLvl">
          <ac:chgData name="Daniel Anthony" userId="S::daniel.anthony@wrs.com.sg::3357544f-eb0b-4131-be28-8c76a425c917" providerId="AD" clId="Web-{F2C29080-0CE2-4E59-AEDD-62597CC50119}" dt="2021-07-11T08:53:29.176" v="29"/>
          <ac:spMkLst>
            <pc:docMk/>
            <pc:sldMk cId="2328733197" sldId="312"/>
            <ac:spMk id="18454" creationId="{00000000-0000-0000-0000-000000000000}"/>
          </ac:spMkLst>
        </pc:spChg>
        <pc:spChg chg="del topLvl">
          <ac:chgData name="Daniel Anthony" userId="S::daniel.anthony@wrs.com.sg::3357544f-eb0b-4131-be28-8c76a425c917" providerId="AD" clId="Web-{F2C29080-0CE2-4E59-AEDD-62597CC50119}" dt="2021-07-11T08:53:35.489" v="34"/>
          <ac:spMkLst>
            <pc:docMk/>
            <pc:sldMk cId="2328733197" sldId="312"/>
            <ac:spMk id="18455" creationId="{00000000-0000-0000-0000-000000000000}"/>
          </ac:spMkLst>
        </pc:spChg>
        <pc:spChg chg="del mod topLvl">
          <ac:chgData name="Daniel Anthony" userId="S::daniel.anthony@wrs.com.sg::3357544f-eb0b-4131-be28-8c76a425c917" providerId="AD" clId="Web-{F2C29080-0CE2-4E59-AEDD-62597CC50119}" dt="2021-07-11T09:02:47.196" v="84"/>
          <ac:spMkLst>
            <pc:docMk/>
            <pc:sldMk cId="2328733197" sldId="312"/>
            <ac:spMk id="18456" creationId="{00000000-0000-0000-0000-000000000000}"/>
          </ac:spMkLst>
        </pc:spChg>
        <pc:spChg chg="del topLvl">
          <ac:chgData name="Daniel Anthony" userId="S::daniel.anthony@wrs.com.sg::3357544f-eb0b-4131-be28-8c76a425c917" providerId="AD" clId="Web-{F2C29080-0CE2-4E59-AEDD-62597CC50119}" dt="2021-07-11T08:53:34.410" v="33"/>
          <ac:spMkLst>
            <pc:docMk/>
            <pc:sldMk cId="2328733197" sldId="312"/>
            <ac:spMk id="18457" creationId="{00000000-0000-0000-0000-000000000000}"/>
          </ac:spMkLst>
        </pc:spChg>
        <pc:spChg chg="del topLvl">
          <ac:chgData name="Daniel Anthony" userId="S::daniel.anthony@wrs.com.sg::3357544f-eb0b-4131-be28-8c76a425c917" providerId="AD" clId="Web-{F2C29080-0CE2-4E59-AEDD-62597CC50119}" dt="2021-07-11T08:53:39.067" v="36"/>
          <ac:spMkLst>
            <pc:docMk/>
            <pc:sldMk cId="2328733197" sldId="312"/>
            <ac:spMk id="18458" creationId="{00000000-0000-0000-0000-000000000000}"/>
          </ac:spMkLst>
        </pc:spChg>
        <pc:spChg chg="del topLvl">
          <ac:chgData name="Daniel Anthony" userId="S::daniel.anthony@wrs.com.sg::3357544f-eb0b-4131-be28-8c76a425c917" providerId="AD" clId="Web-{F2C29080-0CE2-4E59-AEDD-62597CC50119}" dt="2021-07-11T08:52:55.520" v="10"/>
          <ac:spMkLst>
            <pc:docMk/>
            <pc:sldMk cId="2328733197" sldId="312"/>
            <ac:spMk id="18459" creationId="{00000000-0000-0000-0000-000000000000}"/>
          </ac:spMkLst>
        </pc:spChg>
        <pc:spChg chg="del topLvl">
          <ac:chgData name="Daniel Anthony" userId="S::daniel.anthony@wrs.com.sg::3357544f-eb0b-4131-be28-8c76a425c917" providerId="AD" clId="Web-{F2C29080-0CE2-4E59-AEDD-62597CC50119}" dt="2021-07-11T08:52:55.520" v="9"/>
          <ac:spMkLst>
            <pc:docMk/>
            <pc:sldMk cId="2328733197" sldId="312"/>
            <ac:spMk id="18460" creationId="{00000000-0000-0000-0000-000000000000}"/>
          </ac:spMkLst>
        </pc:spChg>
        <pc:spChg chg="del topLvl">
          <ac:chgData name="Daniel Anthony" userId="S::daniel.anthony@wrs.com.sg::3357544f-eb0b-4131-be28-8c76a425c917" providerId="AD" clId="Web-{F2C29080-0CE2-4E59-AEDD-62597CC50119}" dt="2021-07-11T08:52:55.520" v="8"/>
          <ac:spMkLst>
            <pc:docMk/>
            <pc:sldMk cId="2328733197" sldId="312"/>
            <ac:spMk id="18461" creationId="{00000000-0000-0000-0000-000000000000}"/>
          </ac:spMkLst>
        </pc:spChg>
        <pc:spChg chg="del topLvl">
          <ac:chgData name="Daniel Anthony" userId="S::daniel.anthony@wrs.com.sg::3357544f-eb0b-4131-be28-8c76a425c917" providerId="AD" clId="Web-{F2C29080-0CE2-4E59-AEDD-62597CC50119}" dt="2021-07-11T08:52:55.504" v="7"/>
          <ac:spMkLst>
            <pc:docMk/>
            <pc:sldMk cId="2328733197" sldId="312"/>
            <ac:spMk id="18462" creationId="{00000000-0000-0000-0000-000000000000}"/>
          </ac:spMkLst>
        </pc:spChg>
        <pc:spChg chg="del topLvl">
          <ac:chgData name="Daniel Anthony" userId="S::daniel.anthony@wrs.com.sg::3357544f-eb0b-4131-be28-8c76a425c917" providerId="AD" clId="Web-{F2C29080-0CE2-4E59-AEDD-62597CC50119}" dt="2021-07-11T08:52:55.504" v="6"/>
          <ac:spMkLst>
            <pc:docMk/>
            <pc:sldMk cId="2328733197" sldId="312"/>
            <ac:spMk id="18463" creationId="{00000000-0000-0000-0000-000000000000}"/>
          </ac:spMkLst>
        </pc:spChg>
        <pc:spChg chg="del topLvl">
          <ac:chgData name="Daniel Anthony" userId="S::daniel.anthony@wrs.com.sg::3357544f-eb0b-4131-be28-8c76a425c917" providerId="AD" clId="Web-{F2C29080-0CE2-4E59-AEDD-62597CC50119}" dt="2021-07-11T08:53:02.442" v="17"/>
          <ac:spMkLst>
            <pc:docMk/>
            <pc:sldMk cId="2328733197" sldId="312"/>
            <ac:spMk id="18464" creationId="{00000000-0000-0000-0000-000000000000}"/>
          </ac:spMkLst>
        </pc:spChg>
        <pc:spChg chg="del topLvl">
          <ac:chgData name="Daniel Anthony" userId="S::daniel.anthony@wrs.com.sg::3357544f-eb0b-4131-be28-8c76a425c917" providerId="AD" clId="Web-{F2C29080-0CE2-4E59-AEDD-62597CC50119}" dt="2021-07-11T08:53:05.473" v="20"/>
          <ac:spMkLst>
            <pc:docMk/>
            <pc:sldMk cId="2328733197" sldId="312"/>
            <ac:spMk id="18465" creationId="{00000000-0000-0000-0000-000000000000}"/>
          </ac:spMkLst>
        </pc:spChg>
        <pc:spChg chg="del topLvl">
          <ac:chgData name="Daniel Anthony" userId="S::daniel.anthony@wrs.com.sg::3357544f-eb0b-4131-be28-8c76a425c917" providerId="AD" clId="Web-{F2C29080-0CE2-4E59-AEDD-62597CC50119}" dt="2021-07-11T08:52:55.504" v="5"/>
          <ac:spMkLst>
            <pc:docMk/>
            <pc:sldMk cId="2328733197" sldId="312"/>
            <ac:spMk id="18466" creationId="{00000000-0000-0000-0000-000000000000}"/>
          </ac:spMkLst>
        </pc:spChg>
        <pc:spChg chg="del topLvl">
          <ac:chgData name="Daniel Anthony" userId="S::daniel.anthony@wrs.com.sg::3357544f-eb0b-4131-be28-8c76a425c917" providerId="AD" clId="Web-{F2C29080-0CE2-4E59-AEDD-62597CC50119}" dt="2021-07-11T08:52:55.504" v="4"/>
          <ac:spMkLst>
            <pc:docMk/>
            <pc:sldMk cId="2328733197" sldId="312"/>
            <ac:spMk id="18467" creationId="{00000000-0000-0000-0000-000000000000}"/>
          </ac:spMkLst>
        </pc:spChg>
        <pc:spChg chg="mod ord topLvl">
          <ac:chgData name="Daniel Anthony" userId="S::daniel.anthony@wrs.com.sg::3357544f-eb0b-4131-be28-8c76a425c917" providerId="AD" clId="Web-{F2C29080-0CE2-4E59-AEDD-62597CC50119}" dt="2021-07-11T09:58:59.369" v="547" actId="1076"/>
          <ac:spMkLst>
            <pc:docMk/>
            <pc:sldMk cId="2328733197" sldId="312"/>
            <ac:spMk id="18468" creationId="{00000000-0000-0000-0000-000000000000}"/>
          </ac:spMkLst>
        </pc:spChg>
        <pc:spChg chg="del topLvl">
          <ac:chgData name="Daniel Anthony" userId="S::daniel.anthony@wrs.com.sg::3357544f-eb0b-4131-be28-8c76a425c917" providerId="AD" clId="Web-{F2C29080-0CE2-4E59-AEDD-62597CC50119}" dt="2021-07-11T08:52:55.504" v="3"/>
          <ac:spMkLst>
            <pc:docMk/>
            <pc:sldMk cId="2328733197" sldId="312"/>
            <ac:spMk id="18469" creationId="{00000000-0000-0000-0000-000000000000}"/>
          </ac:spMkLst>
        </pc:spChg>
        <pc:spChg chg="mod ord topLvl">
          <ac:chgData name="Daniel Anthony" userId="S::daniel.anthony@wrs.com.sg::3357544f-eb0b-4131-be28-8c76a425c917" providerId="AD" clId="Web-{F2C29080-0CE2-4E59-AEDD-62597CC50119}" dt="2021-07-11T09:57:32.446" v="512" actId="20577"/>
          <ac:spMkLst>
            <pc:docMk/>
            <pc:sldMk cId="2328733197" sldId="312"/>
            <ac:spMk id="18470" creationId="{00000000-0000-0000-0000-000000000000}"/>
          </ac:spMkLst>
        </pc:spChg>
        <pc:grpChg chg="del">
          <ac:chgData name="Daniel Anthony" userId="S::daniel.anthony@wrs.com.sg::3357544f-eb0b-4131-be28-8c76a425c917" providerId="AD" clId="Web-{F2C29080-0CE2-4E59-AEDD-62597CC50119}" dt="2021-07-11T08:52:47.096" v="2"/>
          <ac:grpSpMkLst>
            <pc:docMk/>
            <pc:sldMk cId="2328733197" sldId="312"/>
            <ac:grpSpMk id="8" creationId="{BAED5ECD-FF21-4AD4-908B-BFFF49036C04}"/>
          </ac:grpSpMkLst>
        </pc:grpChg>
        <pc:grpChg chg="add mod topLvl">
          <ac:chgData name="Daniel Anthony" userId="S::daniel.anthony@wrs.com.sg::3357544f-eb0b-4131-be28-8c76a425c917" providerId="AD" clId="Web-{F2C29080-0CE2-4E59-AEDD-62597CC50119}" dt="2021-07-11T09:51:32.974" v="431" actId="1076"/>
          <ac:grpSpMkLst>
            <pc:docMk/>
            <pc:sldMk cId="2328733197" sldId="312"/>
            <ac:grpSpMk id="9" creationId="{4067539A-0EF1-4D95-9382-7BD900372BAD}"/>
          </ac:grpSpMkLst>
        </pc:grpChg>
        <pc:grpChg chg="add mod ord topLvl">
          <ac:chgData name="Daniel Anthony" userId="S::daniel.anthony@wrs.com.sg::3357544f-eb0b-4131-be28-8c76a425c917" providerId="AD" clId="Web-{F2C29080-0CE2-4E59-AEDD-62597CC50119}" dt="2021-07-11T09:47:43.456" v="377"/>
          <ac:grpSpMkLst>
            <pc:docMk/>
            <pc:sldMk cId="2328733197" sldId="312"/>
            <ac:grpSpMk id="10" creationId="{29796BC6-6C35-4B18-A4B2-5A0AABDC1D17}"/>
          </ac:grpSpMkLst>
        </pc:grpChg>
        <pc:grpChg chg="add del mod">
          <ac:chgData name="Daniel Anthony" userId="S::daniel.anthony@wrs.com.sg::3357544f-eb0b-4131-be28-8c76a425c917" providerId="AD" clId="Web-{F2C29080-0CE2-4E59-AEDD-62597CC50119}" dt="2021-07-11T09:44:19.502" v="348"/>
          <ac:grpSpMkLst>
            <pc:docMk/>
            <pc:sldMk cId="2328733197" sldId="312"/>
            <ac:grpSpMk id="11" creationId="{6698C3EB-6469-4C00-8416-C5C20F02CCAF}"/>
          </ac:grpSpMkLst>
        </pc:grpChg>
        <pc:grpChg chg="add del mod">
          <ac:chgData name="Daniel Anthony" userId="S::daniel.anthony@wrs.com.sg::3357544f-eb0b-4131-be28-8c76a425c917" providerId="AD" clId="Web-{F2C29080-0CE2-4E59-AEDD-62597CC50119}" dt="2021-07-11T09:44:19.517" v="349"/>
          <ac:grpSpMkLst>
            <pc:docMk/>
            <pc:sldMk cId="2328733197" sldId="312"/>
            <ac:grpSpMk id="15" creationId="{7A30A341-21D5-4C06-9986-9A7EC5F26352}"/>
          </ac:grpSpMkLst>
        </pc:grpChg>
        <pc:grpChg chg="add del mod">
          <ac:chgData name="Daniel Anthony" userId="S::daniel.anthony@wrs.com.sg::3357544f-eb0b-4131-be28-8c76a425c917" providerId="AD" clId="Web-{F2C29080-0CE2-4E59-AEDD-62597CC50119}" dt="2021-07-11T09:44:19.424" v="347"/>
          <ac:grpSpMkLst>
            <pc:docMk/>
            <pc:sldMk cId="2328733197" sldId="312"/>
            <ac:grpSpMk id="18" creationId="{25492E19-36B5-4098-AB7D-D23916F90533}"/>
          </ac:grpSpMkLst>
        </pc:grpChg>
        <pc:grpChg chg="add mod topLvl">
          <ac:chgData name="Daniel Anthony" userId="S::daniel.anthony@wrs.com.sg::3357544f-eb0b-4131-be28-8c76a425c917" providerId="AD" clId="Web-{F2C29080-0CE2-4E59-AEDD-62597CC50119}" dt="2021-07-11T09:44:19.502" v="348"/>
          <ac:grpSpMkLst>
            <pc:docMk/>
            <pc:sldMk cId="2328733197" sldId="312"/>
            <ac:grpSpMk id="53" creationId="{168F8DA1-E186-4135-B9DB-3030699976BA}"/>
          </ac:grpSpMkLst>
        </pc:grpChg>
        <pc:grpChg chg="del">
          <ac:chgData name="Daniel Anthony" userId="S::daniel.anthony@wrs.com.sg::3357544f-eb0b-4131-be28-8c76a425c917" providerId="AD" clId="Web-{F2C29080-0CE2-4E59-AEDD-62597CC50119}" dt="2021-07-11T08:52:47.034" v="1"/>
          <ac:grpSpMkLst>
            <pc:docMk/>
            <pc:sldMk cId="2328733197" sldId="312"/>
            <ac:grpSpMk id="18435" creationId="{00000000-0000-0000-0000-000000000000}"/>
          </ac:grpSpMkLst>
        </pc:grpChg>
        <pc:cxnChg chg="add del mod">
          <ac:chgData name="Daniel Anthony" userId="S::daniel.anthony@wrs.com.sg::3357544f-eb0b-4131-be28-8c76a425c917" providerId="AD" clId="Web-{F2C29080-0CE2-4E59-AEDD-62597CC50119}" dt="2021-07-11T09:06:32.369" v="106"/>
          <ac:cxnSpMkLst>
            <pc:docMk/>
            <pc:sldMk cId="2328733197" sldId="312"/>
            <ac:cxnSpMk id="12" creationId="{8E4EBC27-B4AA-42F8-A456-50A7EC8256DB}"/>
          </ac:cxnSpMkLst>
        </pc:cxnChg>
        <pc:cxnChg chg="add mod">
          <ac:chgData name="Daniel Anthony" userId="S::daniel.anthony@wrs.com.sg::3357544f-eb0b-4131-be28-8c76a425c917" providerId="AD" clId="Web-{F2C29080-0CE2-4E59-AEDD-62597CC50119}" dt="2021-07-11T09:10:53.701" v="150"/>
          <ac:cxnSpMkLst>
            <pc:docMk/>
            <pc:sldMk cId="2328733197" sldId="312"/>
            <ac:cxnSpMk id="16" creationId="{B38012C1-322D-45FE-B6C1-974E6F740C33}"/>
          </ac:cxnSpMkLst>
        </pc:cxnChg>
      </pc:sldChg>
    </pc:docChg>
  </pc:docChgLst>
  <pc:docChgLst>
    <pc:chgData name="Daniel Anthony" userId="S::daniel.anthony@mandai.com::3357544f-eb0b-4131-be28-8c76a425c917" providerId="AD" clId="Web-{E04A5B33-F315-25B0-1B39-7C7D3A75870A}"/>
    <pc:docChg chg="addSld modSld sldOrd">
      <pc:chgData name="Daniel Anthony" userId="S::daniel.anthony@mandai.com::3357544f-eb0b-4131-be28-8c76a425c917" providerId="AD" clId="Web-{E04A5B33-F315-25B0-1B39-7C7D3A75870A}" dt="2022-02-27T11:33:14.664" v="673" actId="1076"/>
      <pc:docMkLst>
        <pc:docMk/>
      </pc:docMkLst>
      <pc:sldChg chg="modSp">
        <pc:chgData name="Daniel Anthony" userId="S::daniel.anthony@mandai.com::3357544f-eb0b-4131-be28-8c76a425c917" providerId="AD" clId="Web-{E04A5B33-F315-25B0-1B39-7C7D3A75870A}" dt="2022-02-27T09:08:02.178" v="1" actId="688"/>
        <pc:sldMkLst>
          <pc:docMk/>
          <pc:sldMk cId="4083739320" sldId="306"/>
        </pc:sldMkLst>
        <pc:spChg chg="mod">
          <ac:chgData name="Daniel Anthony" userId="S::daniel.anthony@mandai.com::3357544f-eb0b-4131-be28-8c76a425c917" providerId="AD" clId="Web-{E04A5B33-F315-25B0-1B39-7C7D3A75870A}" dt="2022-02-27T09:08:02.178" v="1" actId="688"/>
          <ac:spMkLst>
            <pc:docMk/>
            <pc:sldMk cId="4083739320" sldId="306"/>
            <ac:spMk id="66" creationId="{D8344EAB-00B1-44D8-AFD1-AA9C6715CC6D}"/>
          </ac:spMkLst>
        </pc:spChg>
      </pc:sldChg>
      <pc:sldChg chg="addSp delSp modSp add replId">
        <pc:chgData name="Daniel Anthony" userId="S::daniel.anthony@mandai.com::3357544f-eb0b-4131-be28-8c76a425c917" providerId="AD" clId="Web-{E04A5B33-F315-25B0-1B39-7C7D3A75870A}" dt="2022-02-27T10:02:15.660" v="209"/>
        <pc:sldMkLst>
          <pc:docMk/>
          <pc:sldMk cId="1896200576" sldId="314"/>
        </pc:sldMkLst>
        <pc:spChg chg="add mod">
          <ac:chgData name="Daniel Anthony" userId="S::daniel.anthony@mandai.com::3357544f-eb0b-4131-be28-8c76a425c917" providerId="AD" clId="Web-{E04A5B33-F315-25B0-1B39-7C7D3A75870A}" dt="2022-02-27T09:24:59.300" v="149" actId="14100"/>
          <ac:spMkLst>
            <pc:docMk/>
            <pc:sldMk cId="1896200576" sldId="314"/>
            <ac:spMk id="4" creationId="{6F95780B-4A7E-47BF-A883-A053CD41DBEC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09:41:21.439" v="180" actId="14100"/>
          <ac:spMkLst>
            <pc:docMk/>
            <pc:sldMk cId="1896200576" sldId="314"/>
            <ac:spMk id="5" creationId="{CB5FFAB2-869A-40E3-81A2-451FFBF4DD54}"/>
          </ac:spMkLst>
        </pc:spChg>
        <pc:spChg chg="mod">
          <ac:chgData name="Daniel Anthony" userId="S::daniel.anthony@mandai.com::3357544f-eb0b-4131-be28-8c76a425c917" providerId="AD" clId="Web-{E04A5B33-F315-25B0-1B39-7C7D3A75870A}" dt="2022-02-27T09:18:14.630" v="57" actId="14100"/>
          <ac:spMkLst>
            <pc:docMk/>
            <pc:sldMk cId="1896200576" sldId="314"/>
            <ac:spMk id="7" creationId="{C2C78452-36C4-480C-A5DC-C31ED224E9D0}"/>
          </ac:spMkLst>
        </pc:spChg>
        <pc:spChg chg="del">
          <ac:chgData name="Daniel Anthony" userId="S::daniel.anthony@mandai.com::3357544f-eb0b-4131-be28-8c76a425c917" providerId="AD" clId="Web-{E04A5B33-F315-25B0-1B39-7C7D3A75870A}" dt="2022-02-27T09:11:19.037" v="8"/>
          <ac:spMkLst>
            <pc:docMk/>
            <pc:sldMk cId="1896200576" sldId="314"/>
            <ac:spMk id="11" creationId="{635E5D27-2502-4F8A-9DE3-3B9A4F2D3FFD}"/>
          </ac:spMkLst>
        </pc:spChg>
        <pc:spChg chg="del">
          <ac:chgData name="Daniel Anthony" userId="S::daniel.anthony@mandai.com::3357544f-eb0b-4131-be28-8c76a425c917" providerId="AD" clId="Web-{E04A5B33-F315-25B0-1B39-7C7D3A75870A}" dt="2022-02-27T09:11:19.037" v="7"/>
          <ac:spMkLst>
            <pc:docMk/>
            <pc:sldMk cId="1896200576" sldId="314"/>
            <ac:spMk id="12" creationId="{0AA8A9B2-77AC-4845-A4F6-136ECBE7145D}"/>
          </ac:spMkLst>
        </pc:spChg>
        <pc:spChg chg="del">
          <ac:chgData name="Daniel Anthony" userId="S::daniel.anthony@mandai.com::3357544f-eb0b-4131-be28-8c76a425c917" providerId="AD" clId="Web-{E04A5B33-F315-25B0-1B39-7C7D3A75870A}" dt="2022-02-27T09:11:33.037" v="9"/>
          <ac:spMkLst>
            <pc:docMk/>
            <pc:sldMk cId="1896200576" sldId="314"/>
            <ac:spMk id="13" creationId="{BC27BEDE-0C9F-41AA-BAAB-EBB6A676DF85}"/>
          </ac:spMkLst>
        </pc:spChg>
        <pc:spChg chg="add del">
          <ac:chgData name="Daniel Anthony" userId="S::daniel.anthony@mandai.com::3357544f-eb0b-4131-be28-8c76a425c917" providerId="AD" clId="Web-{E04A5B33-F315-25B0-1B39-7C7D3A75870A}" dt="2022-02-27T09:40:50.876" v="172"/>
          <ac:spMkLst>
            <pc:docMk/>
            <pc:sldMk cId="1896200576" sldId="314"/>
            <ac:spMk id="18" creationId="{985CE28B-08DC-4A4E-A3D5-8319DAA60559}"/>
          </ac:spMkLst>
        </pc:spChg>
        <pc:spChg chg="del mod">
          <ac:chgData name="Daniel Anthony" userId="S::daniel.anthony@mandai.com::3357544f-eb0b-4131-be28-8c76a425c917" providerId="AD" clId="Web-{E04A5B33-F315-25B0-1B39-7C7D3A75870A}" dt="2022-02-27T09:14:35.927" v="39"/>
          <ac:spMkLst>
            <pc:docMk/>
            <pc:sldMk cId="1896200576" sldId="314"/>
            <ac:spMk id="39" creationId="{00000000-0000-0000-0000-000000000000}"/>
          </ac:spMkLst>
        </pc:spChg>
        <pc:spChg chg="add">
          <ac:chgData name="Daniel Anthony" userId="S::daniel.anthony@mandai.com::3357544f-eb0b-4131-be28-8c76a425c917" providerId="AD" clId="Web-{E04A5B33-F315-25B0-1B39-7C7D3A75870A}" dt="2022-02-27T10:01:41.879" v="205"/>
          <ac:spMkLst>
            <pc:docMk/>
            <pc:sldMk cId="1896200576" sldId="314"/>
            <ac:spMk id="49" creationId="{62FF4F39-51BE-4B35-81FE-866AB0EF5D08}"/>
          </ac:spMkLst>
        </pc:spChg>
        <pc:spChg chg="add">
          <ac:chgData name="Daniel Anthony" userId="S::daniel.anthony@mandai.com::3357544f-eb0b-4131-be28-8c76a425c917" providerId="AD" clId="Web-{E04A5B33-F315-25B0-1B39-7C7D3A75870A}" dt="2022-02-27T10:01:41.879" v="205"/>
          <ac:spMkLst>
            <pc:docMk/>
            <pc:sldMk cId="1896200576" sldId="314"/>
            <ac:spMk id="51" creationId="{09D6816F-76CC-4F97-8ACF-790846E15719}"/>
          </ac:spMkLst>
        </pc:spChg>
        <pc:spChg chg="add">
          <ac:chgData name="Daniel Anthony" userId="S::daniel.anthony@mandai.com::3357544f-eb0b-4131-be28-8c76a425c917" providerId="AD" clId="Web-{E04A5B33-F315-25B0-1B39-7C7D3A75870A}" dt="2022-02-27T10:01:41.879" v="205"/>
          <ac:spMkLst>
            <pc:docMk/>
            <pc:sldMk cId="1896200576" sldId="314"/>
            <ac:spMk id="52" creationId="{40E73B56-CA12-455B-BE3D-CF8E85734D77}"/>
          </ac:spMkLst>
        </pc:spChg>
        <pc:spChg chg="add">
          <ac:chgData name="Daniel Anthony" userId="S::daniel.anthony@mandai.com::3357544f-eb0b-4131-be28-8c76a425c917" providerId="AD" clId="Web-{E04A5B33-F315-25B0-1B39-7C7D3A75870A}" dt="2022-02-27T10:01:41.879" v="205"/>
          <ac:spMkLst>
            <pc:docMk/>
            <pc:sldMk cId="1896200576" sldId="314"/>
            <ac:spMk id="53" creationId="{B9B52EAE-4849-4A0F-99C5-8B7CD29B0CF7}"/>
          </ac:spMkLst>
        </pc:spChg>
        <pc:spChg chg="add">
          <ac:chgData name="Daniel Anthony" userId="S::daniel.anthony@mandai.com::3357544f-eb0b-4131-be28-8c76a425c917" providerId="AD" clId="Web-{E04A5B33-F315-25B0-1B39-7C7D3A75870A}" dt="2022-02-27T10:01:41.879" v="205"/>
          <ac:spMkLst>
            <pc:docMk/>
            <pc:sldMk cId="1896200576" sldId="314"/>
            <ac:spMk id="54" creationId="{AF5F5DE4-A598-42C1-90CD-B82FCFBB5A48}"/>
          </ac:spMkLst>
        </pc:spChg>
        <pc:spChg chg="del">
          <ac:chgData name="Daniel Anthony" userId="S::daniel.anthony@mandai.com::3357544f-eb0b-4131-be28-8c76a425c917" providerId="AD" clId="Web-{E04A5B33-F315-25B0-1B39-7C7D3A75870A}" dt="2022-02-27T09:11:33.037" v="12"/>
          <ac:spMkLst>
            <pc:docMk/>
            <pc:sldMk cId="1896200576" sldId="314"/>
            <ac:spMk id="57" creationId="{6121C494-9CFC-477E-B890-B24BA54DEF9A}"/>
          </ac:spMkLst>
        </pc:spChg>
        <pc:spChg chg="add">
          <ac:chgData name="Daniel Anthony" userId="S::daniel.anthony@mandai.com::3357544f-eb0b-4131-be28-8c76a425c917" providerId="AD" clId="Web-{E04A5B33-F315-25B0-1B39-7C7D3A75870A}" dt="2022-02-27T10:01:41.879" v="205"/>
          <ac:spMkLst>
            <pc:docMk/>
            <pc:sldMk cId="1896200576" sldId="314"/>
            <ac:spMk id="57" creationId="{CAEA25C9-6D58-4749-9BF0-AE9F1EF6CAD6}"/>
          </ac:spMkLst>
        </pc:spChg>
        <pc:spChg chg="add">
          <ac:chgData name="Daniel Anthony" userId="S::daniel.anthony@mandai.com::3357544f-eb0b-4131-be28-8c76a425c917" providerId="AD" clId="Web-{E04A5B33-F315-25B0-1B39-7C7D3A75870A}" dt="2022-02-27T10:01:41.879" v="205"/>
          <ac:spMkLst>
            <pc:docMk/>
            <pc:sldMk cId="1896200576" sldId="314"/>
            <ac:spMk id="58" creationId="{3B5B661C-327B-4099-BE78-8C4708BFB8D1}"/>
          </ac:spMkLst>
        </pc:spChg>
        <pc:spChg chg="add">
          <ac:chgData name="Daniel Anthony" userId="S::daniel.anthony@mandai.com::3357544f-eb0b-4131-be28-8c76a425c917" providerId="AD" clId="Web-{E04A5B33-F315-25B0-1B39-7C7D3A75870A}" dt="2022-02-27T10:01:41.879" v="205"/>
          <ac:spMkLst>
            <pc:docMk/>
            <pc:sldMk cId="1896200576" sldId="314"/>
            <ac:spMk id="59" creationId="{26C7573D-8F8A-4AB5-98DE-DDD590D8CB73}"/>
          </ac:spMkLst>
        </pc:spChg>
        <pc:spChg chg="del">
          <ac:chgData name="Daniel Anthony" userId="S::daniel.anthony@mandai.com::3357544f-eb0b-4131-be28-8c76a425c917" providerId="AD" clId="Web-{E04A5B33-F315-25B0-1B39-7C7D3A75870A}" dt="2022-02-27T09:11:33.037" v="11"/>
          <ac:spMkLst>
            <pc:docMk/>
            <pc:sldMk cId="1896200576" sldId="314"/>
            <ac:spMk id="59" creationId="{F7D8B927-B2F8-4ACD-92F7-2B7BA3550AAB}"/>
          </ac:spMkLst>
        </pc:spChg>
        <pc:spChg chg="add">
          <ac:chgData name="Daniel Anthony" userId="S::daniel.anthony@mandai.com::3357544f-eb0b-4131-be28-8c76a425c917" providerId="AD" clId="Web-{E04A5B33-F315-25B0-1B39-7C7D3A75870A}" dt="2022-02-27T10:01:41.879" v="205"/>
          <ac:spMkLst>
            <pc:docMk/>
            <pc:sldMk cId="1896200576" sldId="314"/>
            <ac:spMk id="60" creationId="{3F73FF5D-7276-4B91-A240-47B297A61CE9}"/>
          </ac:spMkLst>
        </pc:spChg>
        <pc:spChg chg="del">
          <ac:chgData name="Daniel Anthony" userId="S::daniel.anthony@mandai.com::3357544f-eb0b-4131-be28-8c76a425c917" providerId="AD" clId="Web-{E04A5B33-F315-25B0-1B39-7C7D3A75870A}" dt="2022-02-27T09:11:33.037" v="10"/>
          <ac:spMkLst>
            <pc:docMk/>
            <pc:sldMk cId="1896200576" sldId="314"/>
            <ac:spMk id="60" creationId="{7C25D931-76A0-4076-9E39-8F7B741204CA}"/>
          </ac:spMkLst>
        </pc:spChg>
        <pc:spChg chg="del">
          <ac:chgData name="Daniel Anthony" userId="S::daniel.anthony@mandai.com::3357544f-eb0b-4131-be28-8c76a425c917" providerId="AD" clId="Web-{E04A5B33-F315-25B0-1B39-7C7D3A75870A}" dt="2022-02-27T09:11:19.037" v="6"/>
          <ac:spMkLst>
            <pc:docMk/>
            <pc:sldMk cId="1896200576" sldId="314"/>
            <ac:spMk id="61" creationId="{11983493-CEFD-4FD9-8C49-C1A49B9743EB}"/>
          </ac:spMkLst>
        </pc:spChg>
        <pc:spChg chg="del">
          <ac:chgData name="Daniel Anthony" userId="S::daniel.anthony@mandai.com::3357544f-eb0b-4131-be28-8c76a425c917" providerId="AD" clId="Web-{E04A5B33-F315-25B0-1B39-7C7D3A75870A}" dt="2022-02-27T09:11:19.037" v="5"/>
          <ac:spMkLst>
            <pc:docMk/>
            <pc:sldMk cId="1896200576" sldId="314"/>
            <ac:spMk id="68" creationId="{98AA1446-7D4C-422B-BB44-0C1A550509A7}"/>
          </ac:spMkLst>
        </pc:spChg>
        <pc:spChg chg="del">
          <ac:chgData name="Daniel Anthony" userId="S::daniel.anthony@mandai.com::3357544f-eb0b-4131-be28-8c76a425c917" providerId="AD" clId="Web-{E04A5B33-F315-25B0-1B39-7C7D3A75870A}" dt="2022-02-27T09:11:19.037" v="4"/>
          <ac:spMkLst>
            <pc:docMk/>
            <pc:sldMk cId="1896200576" sldId="314"/>
            <ac:spMk id="70" creationId="{BA142313-E3C8-4610-900F-BF9444B008F2}"/>
          </ac:spMkLst>
        </pc:spChg>
        <pc:spChg chg="del">
          <ac:chgData name="Daniel Anthony" userId="S::daniel.anthony@mandai.com::3357544f-eb0b-4131-be28-8c76a425c917" providerId="AD" clId="Web-{E04A5B33-F315-25B0-1B39-7C7D3A75870A}" dt="2022-02-27T09:11:19.037" v="3"/>
          <ac:spMkLst>
            <pc:docMk/>
            <pc:sldMk cId="1896200576" sldId="314"/>
            <ac:spMk id="73" creationId="{D78855B3-F3B6-404B-BD76-BA4349C455F8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09:37:20.330" v="152" actId="14100"/>
          <ac:spMkLst>
            <pc:docMk/>
            <pc:sldMk cId="1896200576" sldId="314"/>
            <ac:spMk id="82" creationId="{75D94B77-0ECF-4C66-BC28-983194B00F06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09:38:06.783" v="159" actId="14100"/>
          <ac:spMkLst>
            <pc:docMk/>
            <pc:sldMk cId="1896200576" sldId="314"/>
            <ac:spMk id="83" creationId="{0FEC1EE5-FB9A-49EB-BD4C-76929AC71C09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09:38:57.830" v="168" actId="14100"/>
          <ac:spMkLst>
            <pc:docMk/>
            <pc:sldMk cId="1896200576" sldId="314"/>
            <ac:spMk id="84" creationId="{9E1E1A95-E713-4C13-93DC-61C115466AE2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09:38:45.142" v="165" actId="14100"/>
          <ac:spMkLst>
            <pc:docMk/>
            <pc:sldMk cId="1896200576" sldId="314"/>
            <ac:spMk id="85" creationId="{6A6C32DD-D05D-4C02-A355-D86933F7FB11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09:42:10.048" v="193" actId="20577"/>
          <ac:spMkLst>
            <pc:docMk/>
            <pc:sldMk cId="1896200576" sldId="314"/>
            <ac:spMk id="86" creationId="{5DBC9D7D-89F8-43DC-9C3D-1021C3054068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09:42:43.610" v="197" actId="20577"/>
          <ac:spMkLst>
            <pc:docMk/>
            <pc:sldMk cId="1896200576" sldId="314"/>
            <ac:spMk id="87" creationId="{545B3866-45A1-48AA-BDFD-F603498ECB9B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09:42:57.032" v="200" actId="20577"/>
          <ac:spMkLst>
            <pc:docMk/>
            <pc:sldMk cId="1896200576" sldId="314"/>
            <ac:spMk id="88" creationId="{3980DE24-2C06-40B5-906B-6F27A5DC55C1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09:43:08.079" v="203" actId="20577"/>
          <ac:spMkLst>
            <pc:docMk/>
            <pc:sldMk cId="1896200576" sldId="314"/>
            <ac:spMk id="89" creationId="{C6CB1CE2-CCF2-46B3-B3DF-F7A695518A99}"/>
          </ac:spMkLst>
        </pc:spChg>
        <pc:spChg chg="del mod">
          <ac:chgData name="Daniel Anthony" userId="S::daniel.anthony@mandai.com::3357544f-eb0b-4131-be28-8c76a425c917" providerId="AD" clId="Web-{E04A5B33-F315-25B0-1B39-7C7D3A75870A}" dt="2022-02-27T09:14:46.849" v="42"/>
          <ac:spMkLst>
            <pc:docMk/>
            <pc:sldMk cId="1896200576" sldId="314"/>
            <ac:spMk id="18434" creationId="{00000000-0000-0000-0000-000000000000}"/>
          </ac:spMkLst>
        </pc:spChg>
        <pc:spChg chg="del">
          <ac:chgData name="Daniel Anthony" userId="S::daniel.anthony@mandai.com::3357544f-eb0b-4131-be28-8c76a425c917" providerId="AD" clId="Web-{E04A5B33-F315-25B0-1B39-7C7D3A75870A}" dt="2022-02-27T09:13:05.474" v="31"/>
          <ac:spMkLst>
            <pc:docMk/>
            <pc:sldMk cId="1896200576" sldId="314"/>
            <ac:spMk id="18436" creationId="{00000000-0000-0000-0000-000000000000}"/>
          </ac:spMkLst>
        </pc:spChg>
        <pc:spChg chg="del">
          <ac:chgData name="Daniel Anthony" userId="S::daniel.anthony@mandai.com::3357544f-eb0b-4131-be28-8c76a425c917" providerId="AD" clId="Web-{E04A5B33-F315-25B0-1B39-7C7D3A75870A}" dt="2022-02-27T09:13:00.099" v="29"/>
          <ac:spMkLst>
            <pc:docMk/>
            <pc:sldMk cId="1896200576" sldId="314"/>
            <ac:spMk id="18437" creationId="{00000000-0000-0000-0000-000000000000}"/>
          </ac:spMkLst>
        </pc:spChg>
        <pc:spChg chg="del">
          <ac:chgData name="Daniel Anthony" userId="S::daniel.anthony@mandai.com::3357544f-eb0b-4131-be28-8c76a425c917" providerId="AD" clId="Web-{E04A5B33-F315-25B0-1B39-7C7D3A75870A}" dt="2022-02-27T09:13:03.318" v="30"/>
          <ac:spMkLst>
            <pc:docMk/>
            <pc:sldMk cId="1896200576" sldId="314"/>
            <ac:spMk id="18438" creationId="{00000000-0000-0000-0000-000000000000}"/>
          </ac:spMkLst>
        </pc:spChg>
        <pc:spChg chg="del">
          <ac:chgData name="Daniel Anthony" userId="S::daniel.anthony@mandai.com::3357544f-eb0b-4131-be28-8c76a425c917" providerId="AD" clId="Web-{E04A5B33-F315-25B0-1B39-7C7D3A75870A}" dt="2022-02-27T09:12:26.146" v="20"/>
          <ac:spMkLst>
            <pc:docMk/>
            <pc:sldMk cId="1896200576" sldId="314"/>
            <ac:spMk id="18439" creationId="{00000000-0000-0000-0000-000000000000}"/>
          </ac:spMkLst>
        </pc:spChg>
        <pc:spChg chg="del">
          <ac:chgData name="Daniel Anthony" userId="S::daniel.anthony@mandai.com::3357544f-eb0b-4131-be28-8c76a425c917" providerId="AD" clId="Web-{E04A5B33-F315-25B0-1B39-7C7D3A75870A}" dt="2022-02-27T09:12:03.537" v="14"/>
          <ac:spMkLst>
            <pc:docMk/>
            <pc:sldMk cId="1896200576" sldId="314"/>
            <ac:spMk id="18440" creationId="{00000000-0000-0000-0000-000000000000}"/>
          </ac:spMkLst>
        </pc:spChg>
        <pc:spChg chg="del">
          <ac:chgData name="Daniel Anthony" userId="S::daniel.anthony@mandai.com::3357544f-eb0b-4131-be28-8c76a425c917" providerId="AD" clId="Web-{E04A5B33-F315-25B0-1B39-7C7D3A75870A}" dt="2022-02-27T09:12:56.880" v="28"/>
          <ac:spMkLst>
            <pc:docMk/>
            <pc:sldMk cId="1896200576" sldId="314"/>
            <ac:spMk id="18441" creationId="{00000000-0000-0000-0000-000000000000}"/>
          </ac:spMkLst>
        </pc:spChg>
        <pc:spChg chg="mod">
          <ac:chgData name="Daniel Anthony" userId="S::daniel.anthony@mandai.com::3357544f-eb0b-4131-be28-8c76a425c917" providerId="AD" clId="Web-{E04A5B33-F315-25B0-1B39-7C7D3A75870A}" dt="2022-02-27T09:17:49.411" v="52" actId="14100"/>
          <ac:spMkLst>
            <pc:docMk/>
            <pc:sldMk cId="1896200576" sldId="314"/>
            <ac:spMk id="18449" creationId="{00000000-0000-0000-0000-000000000000}"/>
          </ac:spMkLst>
        </pc:spChg>
        <pc:spChg chg="del">
          <ac:chgData name="Daniel Anthony" userId="S::daniel.anthony@mandai.com::3357544f-eb0b-4131-be28-8c76a425c917" providerId="AD" clId="Web-{E04A5B33-F315-25B0-1B39-7C7D3A75870A}" dt="2022-02-27T09:12:00.209" v="13"/>
          <ac:spMkLst>
            <pc:docMk/>
            <pc:sldMk cId="1896200576" sldId="314"/>
            <ac:spMk id="18450" creationId="{00000000-0000-0000-0000-000000000000}"/>
          </ac:spMkLst>
        </pc:spChg>
        <pc:spChg chg="del">
          <ac:chgData name="Daniel Anthony" userId="S::daniel.anthony@mandai.com::3357544f-eb0b-4131-be28-8c76a425c917" providerId="AD" clId="Web-{E04A5B33-F315-25B0-1B39-7C7D3A75870A}" dt="2022-02-27T09:12:23.412" v="19"/>
          <ac:spMkLst>
            <pc:docMk/>
            <pc:sldMk cId="1896200576" sldId="314"/>
            <ac:spMk id="18451" creationId="{00000000-0000-0000-0000-000000000000}"/>
          </ac:spMkLst>
        </pc:spChg>
        <pc:spChg chg="del">
          <ac:chgData name="Daniel Anthony" userId="S::daniel.anthony@mandai.com::3357544f-eb0b-4131-be28-8c76a425c917" providerId="AD" clId="Web-{E04A5B33-F315-25B0-1B39-7C7D3A75870A}" dt="2022-02-27T09:12:18.693" v="18"/>
          <ac:spMkLst>
            <pc:docMk/>
            <pc:sldMk cId="1896200576" sldId="314"/>
            <ac:spMk id="18452" creationId="{00000000-0000-0000-0000-000000000000}"/>
          </ac:spMkLst>
        </pc:spChg>
        <pc:spChg chg="del">
          <ac:chgData name="Daniel Anthony" userId="S::daniel.anthony@mandai.com::3357544f-eb0b-4131-be28-8c76a425c917" providerId="AD" clId="Web-{E04A5B33-F315-25B0-1B39-7C7D3A75870A}" dt="2022-02-27T09:12:14.302" v="17"/>
          <ac:spMkLst>
            <pc:docMk/>
            <pc:sldMk cId="1896200576" sldId="314"/>
            <ac:spMk id="18453" creationId="{00000000-0000-0000-0000-000000000000}"/>
          </ac:spMkLst>
        </pc:spChg>
        <pc:spChg chg="del">
          <ac:chgData name="Daniel Anthony" userId="S::daniel.anthony@mandai.com::3357544f-eb0b-4131-be28-8c76a425c917" providerId="AD" clId="Web-{E04A5B33-F315-25B0-1B39-7C7D3A75870A}" dt="2022-02-27T09:12:30.365" v="21"/>
          <ac:spMkLst>
            <pc:docMk/>
            <pc:sldMk cId="1896200576" sldId="314"/>
            <ac:spMk id="18454" creationId="{00000000-0000-0000-0000-000000000000}"/>
          </ac:spMkLst>
        </pc:spChg>
        <pc:spChg chg="del">
          <ac:chgData name="Daniel Anthony" userId="S::daniel.anthony@mandai.com::3357544f-eb0b-4131-be28-8c76a425c917" providerId="AD" clId="Web-{E04A5B33-F315-25B0-1B39-7C7D3A75870A}" dt="2022-02-27T09:12:40.490" v="24"/>
          <ac:spMkLst>
            <pc:docMk/>
            <pc:sldMk cId="1896200576" sldId="314"/>
            <ac:spMk id="18455" creationId="{00000000-0000-0000-0000-000000000000}"/>
          </ac:spMkLst>
        </pc:spChg>
        <pc:spChg chg="del">
          <ac:chgData name="Daniel Anthony" userId="S::daniel.anthony@mandai.com::3357544f-eb0b-4131-be28-8c76a425c917" providerId="AD" clId="Web-{E04A5B33-F315-25B0-1B39-7C7D3A75870A}" dt="2022-02-27T09:12:48.115" v="26"/>
          <ac:spMkLst>
            <pc:docMk/>
            <pc:sldMk cId="1896200576" sldId="314"/>
            <ac:spMk id="18456" creationId="{00000000-0000-0000-0000-000000000000}"/>
          </ac:spMkLst>
        </pc:spChg>
        <pc:spChg chg="del">
          <ac:chgData name="Daniel Anthony" userId="S::daniel.anthony@mandai.com::3357544f-eb0b-4131-be28-8c76a425c917" providerId="AD" clId="Web-{E04A5B33-F315-25B0-1B39-7C7D3A75870A}" dt="2022-02-27T09:12:37.349" v="23"/>
          <ac:spMkLst>
            <pc:docMk/>
            <pc:sldMk cId="1896200576" sldId="314"/>
            <ac:spMk id="18457" creationId="{00000000-0000-0000-0000-000000000000}"/>
          </ac:spMkLst>
        </pc:spChg>
        <pc:spChg chg="del">
          <ac:chgData name="Daniel Anthony" userId="S::daniel.anthony@mandai.com::3357544f-eb0b-4131-be28-8c76a425c917" providerId="AD" clId="Web-{E04A5B33-F315-25B0-1B39-7C7D3A75870A}" dt="2022-02-27T09:12:33.084" v="22"/>
          <ac:spMkLst>
            <pc:docMk/>
            <pc:sldMk cId="1896200576" sldId="314"/>
            <ac:spMk id="18458" creationId="{00000000-0000-0000-0000-000000000000}"/>
          </ac:spMkLst>
        </pc:spChg>
        <pc:spChg chg="mod">
          <ac:chgData name="Daniel Anthony" userId="S::daniel.anthony@mandai.com::3357544f-eb0b-4131-be28-8c76a425c917" providerId="AD" clId="Web-{E04A5B33-F315-25B0-1B39-7C7D3A75870A}" dt="2022-02-27T09:21:22.395" v="120"/>
          <ac:spMkLst>
            <pc:docMk/>
            <pc:sldMk cId="1896200576" sldId="314"/>
            <ac:spMk id="18459" creationId="{00000000-0000-0000-0000-000000000000}"/>
          </ac:spMkLst>
        </pc:spChg>
        <pc:spChg chg="mod">
          <ac:chgData name="Daniel Anthony" userId="S::daniel.anthony@mandai.com::3357544f-eb0b-4131-be28-8c76a425c917" providerId="AD" clId="Web-{E04A5B33-F315-25B0-1B39-7C7D3A75870A}" dt="2022-02-27T09:21:22.567" v="121"/>
          <ac:spMkLst>
            <pc:docMk/>
            <pc:sldMk cId="1896200576" sldId="314"/>
            <ac:spMk id="18460" creationId="{00000000-0000-0000-0000-000000000000}"/>
          </ac:spMkLst>
        </pc:spChg>
        <pc:spChg chg="mod">
          <ac:chgData name="Daniel Anthony" userId="S::daniel.anthony@mandai.com::3357544f-eb0b-4131-be28-8c76a425c917" providerId="AD" clId="Web-{E04A5B33-F315-25B0-1B39-7C7D3A75870A}" dt="2022-02-27T09:41:55.392" v="185" actId="1076"/>
          <ac:spMkLst>
            <pc:docMk/>
            <pc:sldMk cId="1896200576" sldId="314"/>
            <ac:spMk id="18461" creationId="{00000000-0000-0000-0000-000000000000}"/>
          </ac:spMkLst>
        </pc:spChg>
        <pc:spChg chg="mod">
          <ac:chgData name="Daniel Anthony" userId="S::daniel.anthony@mandai.com::3357544f-eb0b-4131-be28-8c76a425c917" providerId="AD" clId="Web-{E04A5B33-F315-25B0-1B39-7C7D3A75870A}" dt="2022-02-27T09:21:22.864" v="123"/>
          <ac:spMkLst>
            <pc:docMk/>
            <pc:sldMk cId="1896200576" sldId="314"/>
            <ac:spMk id="18462" creationId="{00000000-0000-0000-0000-000000000000}"/>
          </ac:spMkLst>
        </pc:spChg>
        <pc:spChg chg="mod">
          <ac:chgData name="Daniel Anthony" userId="S::daniel.anthony@mandai.com::3357544f-eb0b-4131-be28-8c76a425c917" providerId="AD" clId="Web-{E04A5B33-F315-25B0-1B39-7C7D3A75870A}" dt="2022-02-27T09:39:17.408" v="169" actId="1076"/>
          <ac:spMkLst>
            <pc:docMk/>
            <pc:sldMk cId="1896200576" sldId="314"/>
            <ac:spMk id="18463" creationId="{00000000-0000-0000-0000-000000000000}"/>
          </ac:spMkLst>
        </pc:spChg>
        <pc:spChg chg="mod">
          <ac:chgData name="Daniel Anthony" userId="S::daniel.anthony@mandai.com::3357544f-eb0b-4131-be28-8c76a425c917" providerId="AD" clId="Web-{E04A5B33-F315-25B0-1B39-7C7D3A75870A}" dt="2022-02-27T09:21:23.192" v="125"/>
          <ac:spMkLst>
            <pc:docMk/>
            <pc:sldMk cId="1896200576" sldId="314"/>
            <ac:spMk id="18464" creationId="{00000000-0000-0000-0000-000000000000}"/>
          </ac:spMkLst>
        </pc:spChg>
        <pc:spChg chg="mod">
          <ac:chgData name="Daniel Anthony" userId="S::daniel.anthony@mandai.com::3357544f-eb0b-4131-be28-8c76a425c917" providerId="AD" clId="Web-{E04A5B33-F315-25B0-1B39-7C7D3A75870A}" dt="2022-02-27T09:21:23.348" v="126"/>
          <ac:spMkLst>
            <pc:docMk/>
            <pc:sldMk cId="1896200576" sldId="314"/>
            <ac:spMk id="18465" creationId="{00000000-0000-0000-0000-000000000000}"/>
          </ac:spMkLst>
        </pc:spChg>
        <pc:spChg chg="mod">
          <ac:chgData name="Daniel Anthony" userId="S::daniel.anthony@mandai.com::3357544f-eb0b-4131-be28-8c76a425c917" providerId="AD" clId="Web-{E04A5B33-F315-25B0-1B39-7C7D3A75870A}" dt="2022-02-27T09:21:23.504" v="127"/>
          <ac:spMkLst>
            <pc:docMk/>
            <pc:sldMk cId="1896200576" sldId="314"/>
            <ac:spMk id="18466" creationId="{00000000-0000-0000-0000-000000000000}"/>
          </ac:spMkLst>
        </pc:spChg>
        <pc:spChg chg="mod">
          <ac:chgData name="Daniel Anthony" userId="S::daniel.anthony@mandai.com::3357544f-eb0b-4131-be28-8c76a425c917" providerId="AD" clId="Web-{E04A5B33-F315-25B0-1B39-7C7D3A75870A}" dt="2022-02-27T09:38:30.548" v="163" actId="1076"/>
          <ac:spMkLst>
            <pc:docMk/>
            <pc:sldMk cId="1896200576" sldId="314"/>
            <ac:spMk id="18467" creationId="{00000000-0000-0000-0000-000000000000}"/>
          </ac:spMkLst>
        </pc:spChg>
        <pc:spChg chg="del">
          <ac:chgData name="Daniel Anthony" userId="S::daniel.anthony@mandai.com::3357544f-eb0b-4131-be28-8c76a425c917" providerId="AD" clId="Web-{E04A5B33-F315-25B0-1B39-7C7D3A75870A}" dt="2022-02-27T09:12:44.365" v="25"/>
          <ac:spMkLst>
            <pc:docMk/>
            <pc:sldMk cId="1896200576" sldId="314"/>
            <ac:spMk id="18468" creationId="{00000000-0000-0000-0000-000000000000}"/>
          </ac:spMkLst>
        </pc:spChg>
        <pc:spChg chg="mod">
          <ac:chgData name="Daniel Anthony" userId="S::daniel.anthony@mandai.com::3357544f-eb0b-4131-be28-8c76a425c917" providerId="AD" clId="Web-{E04A5B33-F315-25B0-1B39-7C7D3A75870A}" dt="2022-02-27T09:21:43.598" v="138" actId="20577"/>
          <ac:spMkLst>
            <pc:docMk/>
            <pc:sldMk cId="1896200576" sldId="314"/>
            <ac:spMk id="18469" creationId="{00000000-0000-0000-0000-000000000000}"/>
          </ac:spMkLst>
        </pc:spChg>
        <pc:spChg chg="del">
          <ac:chgData name="Daniel Anthony" userId="S::daniel.anthony@mandai.com::3357544f-eb0b-4131-be28-8c76a425c917" providerId="AD" clId="Web-{E04A5B33-F315-25B0-1B39-7C7D3A75870A}" dt="2022-02-27T09:12:51.959" v="27"/>
          <ac:spMkLst>
            <pc:docMk/>
            <pc:sldMk cId="1896200576" sldId="314"/>
            <ac:spMk id="18470" creationId="{00000000-0000-0000-0000-000000000000}"/>
          </ac:spMkLst>
        </pc:spChg>
        <pc:grpChg chg="add del mod">
          <ac:chgData name="Daniel Anthony" userId="S::daniel.anthony@mandai.com::3357544f-eb0b-4131-be28-8c76a425c917" providerId="AD" clId="Web-{E04A5B33-F315-25B0-1B39-7C7D3A75870A}" dt="2022-02-27T09:15:23.052" v="45"/>
          <ac:grpSpMkLst>
            <pc:docMk/>
            <pc:sldMk cId="1896200576" sldId="314"/>
            <ac:grpSpMk id="2" creationId="{331DBF8C-2B4C-4739-B908-BF7654E20932}"/>
          </ac:grpSpMkLst>
        </pc:grpChg>
        <pc:grpChg chg="add mod">
          <ac:chgData name="Daniel Anthony" userId="S::daniel.anthony@mandai.com::3357544f-eb0b-4131-be28-8c76a425c917" providerId="AD" clId="Web-{E04A5B33-F315-25B0-1B39-7C7D3A75870A}" dt="2022-02-27T09:18:07.864" v="56" actId="14100"/>
          <ac:grpSpMkLst>
            <pc:docMk/>
            <pc:sldMk cId="1896200576" sldId="314"/>
            <ac:grpSpMk id="3" creationId="{28F8C03A-3401-4F98-8969-1800567EC970}"/>
          </ac:grpSpMkLst>
        </pc:grpChg>
        <pc:grpChg chg="add del">
          <ac:chgData name="Daniel Anthony" userId="S::daniel.anthony@mandai.com::3357544f-eb0b-4131-be28-8c76a425c917" providerId="AD" clId="Web-{E04A5B33-F315-25B0-1B39-7C7D3A75870A}" dt="2022-02-27T10:02:15.660" v="209"/>
          <ac:grpSpMkLst>
            <pc:docMk/>
            <pc:sldMk cId="1896200576" sldId="314"/>
            <ac:grpSpMk id="48" creationId="{24570B63-2FF7-4361-8FDC-4DEF8BABE3AC}"/>
          </ac:grpSpMkLst>
        </pc:grpChg>
        <pc:grpChg chg="mod">
          <ac:chgData name="Daniel Anthony" userId="S::daniel.anthony@mandai.com::3357544f-eb0b-4131-be28-8c76a425c917" providerId="AD" clId="Web-{E04A5B33-F315-25B0-1B39-7C7D3A75870A}" dt="2022-02-27T09:13:41.130" v="37" actId="1076"/>
          <ac:grpSpMkLst>
            <pc:docMk/>
            <pc:sldMk cId="1896200576" sldId="314"/>
            <ac:grpSpMk id="18435" creationId="{00000000-0000-0000-0000-000000000000}"/>
          </ac:grpSpMkLst>
        </pc:grpChg>
        <pc:cxnChg chg="add">
          <ac:chgData name="Daniel Anthony" userId="S::daniel.anthony@mandai.com::3357544f-eb0b-4131-be28-8c76a425c917" providerId="AD" clId="Web-{E04A5B33-F315-25B0-1B39-7C7D3A75870A}" dt="2022-02-27T10:01:41.879" v="205"/>
          <ac:cxnSpMkLst>
            <pc:docMk/>
            <pc:sldMk cId="1896200576" sldId="314"/>
            <ac:cxnSpMk id="61" creationId="{645747B7-C540-4E14-98BF-677DE9FEFF08}"/>
          </ac:cxnSpMkLst>
        </pc:cxnChg>
      </pc:sldChg>
      <pc:sldChg chg="addSp delSp modSp add replId">
        <pc:chgData name="Daniel Anthony" userId="S::daniel.anthony@mandai.com::3357544f-eb0b-4131-be28-8c76a425c917" providerId="AD" clId="Web-{E04A5B33-F315-25B0-1B39-7C7D3A75870A}" dt="2022-02-27T10:02:24.253" v="211" actId="1076"/>
        <pc:sldMkLst>
          <pc:docMk/>
          <pc:sldMk cId="3311885182" sldId="315"/>
        </pc:sldMkLst>
        <pc:spChg chg="add">
          <ac:chgData name="Daniel Anthony" userId="S::daniel.anthony@mandai.com::3357544f-eb0b-4131-be28-8c76a425c917" providerId="AD" clId="Web-{E04A5B33-F315-25B0-1B39-7C7D3A75870A}" dt="2022-02-27T09:15:29.474" v="47"/>
          <ac:spMkLst>
            <pc:docMk/>
            <pc:sldMk cId="3311885182" sldId="315"/>
            <ac:spMk id="38" creationId="{56A75FFB-2EB3-47A5-B9CE-847113D1CC0C}"/>
          </ac:spMkLst>
        </pc:spChg>
        <pc:spChg chg="add">
          <ac:chgData name="Daniel Anthony" userId="S::daniel.anthony@mandai.com::3357544f-eb0b-4131-be28-8c76a425c917" providerId="AD" clId="Web-{E04A5B33-F315-25B0-1B39-7C7D3A75870A}" dt="2022-02-27T09:15:29.474" v="47"/>
          <ac:spMkLst>
            <pc:docMk/>
            <pc:sldMk cId="3311885182" sldId="315"/>
            <ac:spMk id="39" creationId="{5AF4DB6F-DD2B-4F62-8FA4-D130157A1AE1}"/>
          </ac:spMkLst>
        </pc:spChg>
        <pc:spChg chg="add">
          <ac:chgData name="Daniel Anthony" userId="S::daniel.anthony@mandai.com::3357544f-eb0b-4131-be28-8c76a425c917" providerId="AD" clId="Web-{E04A5B33-F315-25B0-1B39-7C7D3A75870A}" dt="2022-02-27T09:15:29.474" v="47"/>
          <ac:spMkLst>
            <pc:docMk/>
            <pc:sldMk cId="3311885182" sldId="315"/>
            <ac:spMk id="40" creationId="{E3AA6536-0AB6-4ACA-BCE8-8983D483C902}"/>
          </ac:spMkLst>
        </pc:spChg>
        <pc:spChg chg="add">
          <ac:chgData name="Daniel Anthony" userId="S::daniel.anthony@mandai.com::3357544f-eb0b-4131-be28-8c76a425c917" providerId="AD" clId="Web-{E04A5B33-F315-25B0-1B39-7C7D3A75870A}" dt="2022-02-27T09:15:29.474" v="47"/>
          <ac:spMkLst>
            <pc:docMk/>
            <pc:sldMk cId="3311885182" sldId="315"/>
            <ac:spMk id="41" creationId="{866B6300-DB3E-47F3-B546-60A9390FA91D}"/>
          </ac:spMkLst>
        </pc:spChg>
        <pc:spChg chg="add">
          <ac:chgData name="Daniel Anthony" userId="S::daniel.anthony@mandai.com::3357544f-eb0b-4131-be28-8c76a425c917" providerId="AD" clId="Web-{E04A5B33-F315-25B0-1B39-7C7D3A75870A}" dt="2022-02-27T09:15:29.474" v="47"/>
          <ac:spMkLst>
            <pc:docMk/>
            <pc:sldMk cId="3311885182" sldId="315"/>
            <ac:spMk id="42" creationId="{52754E08-62E3-4D26-B246-5C792C8E907F}"/>
          </ac:spMkLst>
        </pc:spChg>
        <pc:spChg chg="add">
          <ac:chgData name="Daniel Anthony" userId="S::daniel.anthony@mandai.com::3357544f-eb0b-4131-be28-8c76a425c917" providerId="AD" clId="Web-{E04A5B33-F315-25B0-1B39-7C7D3A75870A}" dt="2022-02-27T09:15:29.474" v="47"/>
          <ac:spMkLst>
            <pc:docMk/>
            <pc:sldMk cId="3311885182" sldId="315"/>
            <ac:spMk id="43" creationId="{73FE31CD-0300-4F4B-8FE3-7511EB254DB7}"/>
          </ac:spMkLst>
        </pc:spChg>
        <pc:spChg chg="add">
          <ac:chgData name="Daniel Anthony" userId="S::daniel.anthony@mandai.com::3357544f-eb0b-4131-be28-8c76a425c917" providerId="AD" clId="Web-{E04A5B33-F315-25B0-1B39-7C7D3A75870A}" dt="2022-02-27T09:15:29.474" v="47"/>
          <ac:spMkLst>
            <pc:docMk/>
            <pc:sldMk cId="3311885182" sldId="315"/>
            <ac:spMk id="44" creationId="{9C91D176-C368-42FB-8050-0D267D2562A9}"/>
          </ac:spMkLst>
        </pc:spChg>
        <pc:spChg chg="add">
          <ac:chgData name="Daniel Anthony" userId="S::daniel.anthony@mandai.com::3357544f-eb0b-4131-be28-8c76a425c917" providerId="AD" clId="Web-{E04A5B33-F315-25B0-1B39-7C7D3A75870A}" dt="2022-02-27T09:15:29.474" v="47"/>
          <ac:spMkLst>
            <pc:docMk/>
            <pc:sldMk cId="3311885182" sldId="315"/>
            <ac:spMk id="45" creationId="{1C8FF951-5E68-452D-A7C5-C9EFC6690CAE}"/>
          </ac:spMkLst>
        </pc:spChg>
        <pc:spChg chg="add">
          <ac:chgData name="Daniel Anthony" userId="S::daniel.anthony@mandai.com::3357544f-eb0b-4131-be28-8c76a425c917" providerId="AD" clId="Web-{E04A5B33-F315-25B0-1B39-7C7D3A75870A}" dt="2022-02-27T09:15:29.474" v="47"/>
          <ac:spMkLst>
            <pc:docMk/>
            <pc:sldMk cId="3311885182" sldId="315"/>
            <ac:spMk id="46" creationId="{B59D9D37-6BD8-4E29-AC54-73EC66F59759}"/>
          </ac:spMkLst>
        </pc:spChg>
        <pc:spChg chg="add">
          <ac:chgData name="Daniel Anthony" userId="S::daniel.anthony@mandai.com::3357544f-eb0b-4131-be28-8c76a425c917" providerId="AD" clId="Web-{E04A5B33-F315-25B0-1B39-7C7D3A75870A}" dt="2022-02-27T10:02:18.535" v="210"/>
          <ac:spMkLst>
            <pc:docMk/>
            <pc:sldMk cId="3311885182" sldId="315"/>
            <ac:spMk id="51" creationId="{4FBB889E-5AB3-4B70-B6DC-F306EE0F63A8}"/>
          </ac:spMkLst>
        </pc:spChg>
        <pc:spChg chg="add">
          <ac:chgData name="Daniel Anthony" userId="S::daniel.anthony@mandai.com::3357544f-eb0b-4131-be28-8c76a425c917" providerId="AD" clId="Web-{E04A5B33-F315-25B0-1B39-7C7D3A75870A}" dt="2022-02-27T10:02:18.535" v="210"/>
          <ac:spMkLst>
            <pc:docMk/>
            <pc:sldMk cId="3311885182" sldId="315"/>
            <ac:spMk id="52" creationId="{A37388B9-B0F0-45EA-AD4A-B96A331DE7D4}"/>
          </ac:spMkLst>
        </pc:spChg>
        <pc:spChg chg="add">
          <ac:chgData name="Daniel Anthony" userId="S::daniel.anthony@mandai.com::3357544f-eb0b-4131-be28-8c76a425c917" providerId="AD" clId="Web-{E04A5B33-F315-25B0-1B39-7C7D3A75870A}" dt="2022-02-27T10:02:18.535" v="210"/>
          <ac:spMkLst>
            <pc:docMk/>
            <pc:sldMk cId="3311885182" sldId="315"/>
            <ac:spMk id="53" creationId="{D1A53029-7C70-4809-B0E2-BA75ADDAA914}"/>
          </ac:spMkLst>
        </pc:spChg>
        <pc:spChg chg="add">
          <ac:chgData name="Daniel Anthony" userId="S::daniel.anthony@mandai.com::3357544f-eb0b-4131-be28-8c76a425c917" providerId="AD" clId="Web-{E04A5B33-F315-25B0-1B39-7C7D3A75870A}" dt="2022-02-27T10:02:18.535" v="210"/>
          <ac:spMkLst>
            <pc:docMk/>
            <pc:sldMk cId="3311885182" sldId="315"/>
            <ac:spMk id="54" creationId="{25960CE6-D8D9-4BA9-98D6-CEA705045C5D}"/>
          </ac:spMkLst>
        </pc:spChg>
        <pc:spChg chg="add">
          <ac:chgData name="Daniel Anthony" userId="S::daniel.anthony@mandai.com::3357544f-eb0b-4131-be28-8c76a425c917" providerId="AD" clId="Web-{E04A5B33-F315-25B0-1B39-7C7D3A75870A}" dt="2022-02-27T10:02:18.535" v="210"/>
          <ac:spMkLst>
            <pc:docMk/>
            <pc:sldMk cId="3311885182" sldId="315"/>
            <ac:spMk id="57" creationId="{2F8D1280-314F-4411-9E06-25AD48336A2B}"/>
          </ac:spMkLst>
        </pc:spChg>
        <pc:spChg chg="add">
          <ac:chgData name="Daniel Anthony" userId="S::daniel.anthony@mandai.com::3357544f-eb0b-4131-be28-8c76a425c917" providerId="AD" clId="Web-{E04A5B33-F315-25B0-1B39-7C7D3A75870A}" dt="2022-02-27T10:02:18.535" v="210"/>
          <ac:spMkLst>
            <pc:docMk/>
            <pc:sldMk cId="3311885182" sldId="315"/>
            <ac:spMk id="58" creationId="{51182906-46EE-47C9-9D54-39D09CEA1B50}"/>
          </ac:spMkLst>
        </pc:spChg>
        <pc:spChg chg="add">
          <ac:chgData name="Daniel Anthony" userId="S::daniel.anthony@mandai.com::3357544f-eb0b-4131-be28-8c76a425c917" providerId="AD" clId="Web-{E04A5B33-F315-25B0-1B39-7C7D3A75870A}" dt="2022-02-27T10:02:18.535" v="210"/>
          <ac:spMkLst>
            <pc:docMk/>
            <pc:sldMk cId="3311885182" sldId="315"/>
            <ac:spMk id="59" creationId="{F68DA81C-9068-49D1-B278-518A64AD34E1}"/>
          </ac:spMkLst>
        </pc:spChg>
        <pc:spChg chg="add">
          <ac:chgData name="Daniel Anthony" userId="S::daniel.anthony@mandai.com::3357544f-eb0b-4131-be28-8c76a425c917" providerId="AD" clId="Web-{E04A5B33-F315-25B0-1B39-7C7D3A75870A}" dt="2022-02-27T10:02:18.535" v="210"/>
          <ac:spMkLst>
            <pc:docMk/>
            <pc:sldMk cId="3311885182" sldId="315"/>
            <ac:spMk id="60" creationId="{659EB160-F321-4174-A97D-EB29DE065EA9}"/>
          </ac:spMkLst>
        </pc:spChg>
        <pc:spChg chg="add">
          <ac:chgData name="Daniel Anthony" userId="S::daniel.anthony@mandai.com::3357544f-eb0b-4131-be28-8c76a425c917" providerId="AD" clId="Web-{E04A5B33-F315-25B0-1B39-7C7D3A75870A}" dt="2022-02-27T10:02:18.535" v="210"/>
          <ac:spMkLst>
            <pc:docMk/>
            <pc:sldMk cId="3311885182" sldId="315"/>
            <ac:spMk id="61" creationId="{EC97160C-9CBC-46E3-9670-2A402A0F7654}"/>
          </ac:spMkLst>
        </pc:spChg>
        <pc:grpChg chg="add mod">
          <ac:chgData name="Daniel Anthony" userId="S::daniel.anthony@mandai.com::3357544f-eb0b-4131-be28-8c76a425c917" providerId="AD" clId="Web-{E04A5B33-F315-25B0-1B39-7C7D3A75870A}" dt="2022-02-27T10:02:06.160" v="208" actId="14100"/>
          <ac:grpSpMkLst>
            <pc:docMk/>
            <pc:sldMk cId="3311885182" sldId="315"/>
            <ac:grpSpMk id="2" creationId="{203252CF-4CCA-48AB-B760-7FCB0376CF74}"/>
          </ac:grpSpMkLst>
        </pc:grpChg>
        <pc:grpChg chg="add del mod">
          <ac:chgData name="Daniel Anthony" userId="S::daniel.anthony@mandai.com::3357544f-eb0b-4131-be28-8c76a425c917" providerId="AD" clId="Web-{E04A5B33-F315-25B0-1B39-7C7D3A75870A}" dt="2022-02-27T10:01:37.051" v="204"/>
          <ac:grpSpMkLst>
            <pc:docMk/>
            <pc:sldMk cId="3311885182" sldId="315"/>
            <ac:grpSpMk id="37" creationId="{FD8F4B4E-98A0-4B42-A11E-268DD769D1C9}"/>
          </ac:grpSpMkLst>
        </pc:grpChg>
        <pc:grpChg chg="add mod">
          <ac:chgData name="Daniel Anthony" userId="S::daniel.anthony@mandai.com::3357544f-eb0b-4131-be28-8c76a425c917" providerId="AD" clId="Web-{E04A5B33-F315-25B0-1B39-7C7D3A75870A}" dt="2022-02-27T10:02:24.253" v="211" actId="1076"/>
          <ac:grpSpMkLst>
            <pc:docMk/>
            <pc:sldMk cId="3311885182" sldId="315"/>
            <ac:grpSpMk id="49" creationId="{6BD052DD-E665-4C2D-9901-C1CF149126CF}"/>
          </ac:grpSpMkLst>
        </pc:grpChg>
        <pc:cxnChg chg="add">
          <ac:chgData name="Daniel Anthony" userId="S::daniel.anthony@mandai.com::3357544f-eb0b-4131-be28-8c76a425c917" providerId="AD" clId="Web-{E04A5B33-F315-25B0-1B39-7C7D3A75870A}" dt="2022-02-27T09:15:29.474" v="47"/>
          <ac:cxnSpMkLst>
            <pc:docMk/>
            <pc:sldMk cId="3311885182" sldId="315"/>
            <ac:cxnSpMk id="47" creationId="{3A7327C2-6E1F-4011-B775-B1CA21A3B556}"/>
          </ac:cxnSpMkLst>
        </pc:cxnChg>
        <pc:cxnChg chg="add">
          <ac:chgData name="Daniel Anthony" userId="S::daniel.anthony@mandai.com::3357544f-eb0b-4131-be28-8c76a425c917" providerId="AD" clId="Web-{E04A5B33-F315-25B0-1B39-7C7D3A75870A}" dt="2022-02-27T10:02:18.535" v="210"/>
          <ac:cxnSpMkLst>
            <pc:docMk/>
            <pc:sldMk cId="3311885182" sldId="315"/>
            <ac:cxnSpMk id="63" creationId="{9BEDC31F-1639-407A-8CF4-0FBEA84D874F}"/>
          </ac:cxnSpMkLst>
        </pc:cxnChg>
      </pc:sldChg>
      <pc:sldChg chg="addSp delSp modSp add replId">
        <pc:chgData name="Daniel Anthony" userId="S::daniel.anthony@mandai.com::3357544f-eb0b-4131-be28-8c76a425c917" providerId="AD" clId="Web-{E04A5B33-F315-25B0-1B39-7C7D3A75870A}" dt="2022-02-27T11:04:54.602" v="464" actId="1076"/>
        <pc:sldMkLst>
          <pc:docMk/>
          <pc:sldMk cId="2237264122" sldId="316"/>
        </pc:sldMkLst>
        <pc:spChg chg="add mod">
          <ac:chgData name="Daniel Anthony" userId="S::daniel.anthony@mandai.com::3357544f-eb0b-4131-be28-8c76a425c917" providerId="AD" clId="Web-{E04A5B33-F315-25B0-1B39-7C7D3A75870A}" dt="2022-02-27T10:50:10.806" v="331" actId="1076"/>
          <ac:spMkLst>
            <pc:docMk/>
            <pc:sldMk cId="2237264122" sldId="316"/>
            <ac:spMk id="3" creationId="{8227442B-346B-4D5D-85F1-5D66E42D5BEA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10:50:10.806" v="333" actId="1076"/>
          <ac:spMkLst>
            <pc:docMk/>
            <pc:sldMk cId="2237264122" sldId="316"/>
            <ac:spMk id="4" creationId="{8F55B7EC-7F48-452A-9BC4-73E370DDFF03}"/>
          </ac:spMkLst>
        </pc:spChg>
        <pc:spChg chg="del">
          <ac:chgData name="Daniel Anthony" userId="S::daniel.anthony@mandai.com::3357544f-eb0b-4131-be28-8c76a425c917" providerId="AD" clId="Web-{E04A5B33-F315-25B0-1B39-7C7D3A75870A}" dt="2022-02-27T10:08:42.811" v="213"/>
          <ac:spMkLst>
            <pc:docMk/>
            <pc:sldMk cId="2237264122" sldId="316"/>
            <ac:spMk id="4" creationId="{E837310E-11BD-4EE6-A7F0-A2D97EDFFBAD}"/>
          </ac:spMkLst>
        </pc:spChg>
        <pc:spChg chg="add del mod">
          <ac:chgData name="Daniel Anthony" userId="S::daniel.anthony@mandai.com::3357544f-eb0b-4131-be28-8c76a425c917" providerId="AD" clId="Web-{E04A5B33-F315-25B0-1B39-7C7D3A75870A}" dt="2022-02-27T10:49:54.852" v="303"/>
          <ac:spMkLst>
            <pc:docMk/>
            <pc:sldMk cId="2237264122" sldId="316"/>
            <ac:spMk id="5" creationId="{188DFFF2-19A3-46D0-A3C5-BF557B63E4CD}"/>
          </ac:spMkLst>
        </pc:spChg>
        <pc:spChg chg="del">
          <ac:chgData name="Daniel Anthony" userId="S::daniel.anthony@mandai.com::3357544f-eb0b-4131-be28-8c76a425c917" providerId="AD" clId="Web-{E04A5B33-F315-25B0-1B39-7C7D3A75870A}" dt="2022-02-27T10:09:19.300" v="244"/>
          <ac:spMkLst>
            <pc:docMk/>
            <pc:sldMk cId="2237264122" sldId="316"/>
            <ac:spMk id="5" creationId="{5E5F2F5B-0F81-4C22-9D85-56E4542B910E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10:50:49.978" v="338" actId="14100"/>
          <ac:spMkLst>
            <pc:docMk/>
            <pc:sldMk cId="2237264122" sldId="316"/>
            <ac:spMk id="6" creationId="{CACBAEA7-832F-480C-A7DA-8FB0E6A53538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10:53:36.387" v="354" actId="1076"/>
          <ac:spMkLst>
            <pc:docMk/>
            <pc:sldMk cId="2237264122" sldId="316"/>
            <ac:spMk id="7" creationId="{FD0EEBBE-52E1-410A-B96F-A649526A6235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11:04:29.258" v="461" actId="1076"/>
          <ac:spMkLst>
            <pc:docMk/>
            <pc:sldMk cId="2237264122" sldId="316"/>
            <ac:spMk id="8" creationId="{339B8609-6171-4711-89BF-D22A2D6CEB8F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11:03:38.195" v="457" actId="14100"/>
          <ac:spMkLst>
            <pc:docMk/>
            <pc:sldMk cId="2237264122" sldId="316"/>
            <ac:spMk id="10" creationId="{D95D42B0-2483-46EE-991D-C363B5BF633C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10:50:10.790" v="330" actId="1076"/>
          <ac:spMkLst>
            <pc:docMk/>
            <pc:sldMk cId="2237264122" sldId="316"/>
            <ac:spMk id="11" creationId="{21A56AA0-0E54-4681-81F3-0087D3B1FB47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11:04:41.758" v="463" actId="1076"/>
          <ac:spMkLst>
            <pc:docMk/>
            <pc:sldMk cId="2237264122" sldId="316"/>
            <ac:spMk id="12" creationId="{273CEB63-AE11-4976-9889-4266ECE06CED}"/>
          </ac:spMkLst>
        </pc:spChg>
        <pc:spChg chg="del topLvl">
          <ac:chgData name="Daniel Anthony" userId="S::daniel.anthony@mandai.com::3357544f-eb0b-4131-be28-8c76a425c917" providerId="AD" clId="Web-{E04A5B33-F315-25B0-1B39-7C7D3A75870A}" dt="2022-02-27T10:09:40.674" v="246"/>
          <ac:spMkLst>
            <pc:docMk/>
            <pc:sldMk cId="2237264122" sldId="316"/>
            <ac:spMk id="13" creationId="{CC426826-78E0-44F9-815F-CBBEE5DA342B}"/>
          </ac:spMkLst>
        </pc:spChg>
        <pc:spChg chg="del topLvl">
          <ac:chgData name="Daniel Anthony" userId="S::daniel.anthony@mandai.com::3357544f-eb0b-4131-be28-8c76a425c917" providerId="AD" clId="Web-{E04A5B33-F315-25B0-1B39-7C7D3A75870A}" dt="2022-02-27T10:10:07.408" v="254"/>
          <ac:spMkLst>
            <pc:docMk/>
            <pc:sldMk cId="2237264122" sldId="316"/>
            <ac:spMk id="15" creationId="{C7816648-79C0-4406-B4C7-3D5AE092D57A}"/>
          </ac:spMkLst>
        </pc:spChg>
        <pc:spChg chg="del topLvl">
          <ac:chgData name="Daniel Anthony" userId="S::daniel.anthony@mandai.com::3357544f-eb0b-4131-be28-8c76a425c917" providerId="AD" clId="Web-{E04A5B33-F315-25B0-1B39-7C7D3A75870A}" dt="2022-02-27T10:10:04.971" v="253"/>
          <ac:spMkLst>
            <pc:docMk/>
            <pc:sldMk cId="2237264122" sldId="316"/>
            <ac:spMk id="16" creationId="{771BCF71-D1C3-4E54-AA2D-E932F75D4A21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10:50:10.806" v="332" actId="1076"/>
          <ac:spMkLst>
            <pc:docMk/>
            <pc:sldMk cId="2237264122" sldId="316"/>
            <ac:spMk id="17" creationId="{5C7437DD-E3D2-4822-9730-86E232B7278B}"/>
          </ac:spMkLst>
        </pc:spChg>
        <pc:spChg chg="del topLvl">
          <ac:chgData name="Daniel Anthony" userId="S::daniel.anthony@mandai.com::3357544f-eb0b-4131-be28-8c76a425c917" providerId="AD" clId="Web-{E04A5B33-F315-25B0-1B39-7C7D3A75870A}" dt="2022-02-27T10:10:09.065" v="255"/>
          <ac:spMkLst>
            <pc:docMk/>
            <pc:sldMk cId="2237264122" sldId="316"/>
            <ac:spMk id="17" creationId="{D2746B5F-2001-4BFE-99E3-55C5EC854C39}"/>
          </ac:spMkLst>
        </pc:spChg>
        <pc:spChg chg="mod topLvl">
          <ac:chgData name="Daniel Anthony" userId="S::daniel.anthony@mandai.com::3357544f-eb0b-4131-be28-8c76a425c917" providerId="AD" clId="Web-{E04A5B33-F315-25B0-1B39-7C7D3A75870A}" dt="2022-02-27T10:50:10.743" v="319" actId="1076"/>
          <ac:spMkLst>
            <pc:docMk/>
            <pc:sldMk cId="2237264122" sldId="316"/>
            <ac:spMk id="22" creationId="{31D3FF64-F43A-46A7-B10C-0EF240F7F3CF}"/>
          </ac:spMkLst>
        </pc:spChg>
        <pc:spChg chg="mod topLvl">
          <ac:chgData name="Daniel Anthony" userId="S::daniel.anthony@mandai.com::3357544f-eb0b-4131-be28-8c76a425c917" providerId="AD" clId="Web-{E04A5B33-F315-25B0-1B39-7C7D3A75870A}" dt="2022-02-27T10:50:10.743" v="320" actId="1076"/>
          <ac:spMkLst>
            <pc:docMk/>
            <pc:sldMk cId="2237264122" sldId="316"/>
            <ac:spMk id="25" creationId="{4411CDA3-E0A2-402A-AFDF-5EACA5B64052}"/>
          </ac:spMkLst>
        </pc:spChg>
        <pc:spChg chg="mod topLvl">
          <ac:chgData name="Daniel Anthony" userId="S::daniel.anthony@mandai.com::3357544f-eb0b-4131-be28-8c76a425c917" providerId="AD" clId="Web-{E04A5B33-F315-25B0-1B39-7C7D3A75870A}" dt="2022-02-27T10:50:10.743" v="321" actId="1076"/>
          <ac:spMkLst>
            <pc:docMk/>
            <pc:sldMk cId="2237264122" sldId="316"/>
            <ac:spMk id="26" creationId="{0F269554-C1A5-4AE8-A334-26C3942FEA60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10:53:53.325" v="357" actId="14100"/>
          <ac:spMkLst>
            <pc:docMk/>
            <pc:sldMk cId="2237264122" sldId="316"/>
            <ac:spMk id="27" creationId="{5A03416F-C625-4567-99E5-6E06F2D9F752}"/>
          </ac:spMkLst>
        </pc:spChg>
        <pc:spChg chg="mod topLvl">
          <ac:chgData name="Daniel Anthony" userId="S::daniel.anthony@mandai.com::3357544f-eb0b-4131-be28-8c76a425c917" providerId="AD" clId="Web-{E04A5B33-F315-25B0-1B39-7C7D3A75870A}" dt="2022-02-27T10:50:10.759" v="322" actId="1076"/>
          <ac:spMkLst>
            <pc:docMk/>
            <pc:sldMk cId="2237264122" sldId="316"/>
            <ac:spMk id="28" creationId="{2AF39734-D0C8-4980-BC69-8ABC014AC70D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10:58:44.111" v="408" actId="14100"/>
          <ac:spMkLst>
            <pc:docMk/>
            <pc:sldMk cId="2237264122" sldId="316"/>
            <ac:spMk id="29" creationId="{1CFE0B20-6EA5-49C1-98E8-932898AEB7A2}"/>
          </ac:spMkLst>
        </pc:spChg>
        <pc:spChg chg="del topLvl">
          <ac:chgData name="Daniel Anthony" userId="S::daniel.anthony@mandai.com::3357544f-eb0b-4131-be28-8c76a425c917" providerId="AD" clId="Web-{E04A5B33-F315-25B0-1B39-7C7D3A75870A}" dt="2022-02-27T10:10:10.393" v="256"/>
          <ac:spMkLst>
            <pc:docMk/>
            <pc:sldMk cId="2237264122" sldId="316"/>
            <ac:spMk id="30" creationId="{4ABA0F5B-2B8A-457A-AB2D-714B58775D77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11:03:48.929" v="458" actId="14100"/>
          <ac:spMkLst>
            <pc:docMk/>
            <pc:sldMk cId="2237264122" sldId="316"/>
            <ac:spMk id="30" creationId="{7EF9C165-82E6-4413-BC0F-58B68882780B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10:59:24.190" v="416" actId="14100"/>
          <ac:spMkLst>
            <pc:docMk/>
            <pc:sldMk cId="2237264122" sldId="316"/>
            <ac:spMk id="31" creationId="{11996D55-9123-4AC1-BC5C-383687884C40}"/>
          </ac:spMkLst>
        </pc:spChg>
        <pc:spChg chg="del topLvl">
          <ac:chgData name="Daniel Anthony" userId="S::daniel.anthony@mandai.com::3357544f-eb0b-4131-be28-8c76a425c917" providerId="AD" clId="Web-{E04A5B33-F315-25B0-1B39-7C7D3A75870A}" dt="2022-02-27T10:09:07.815" v="240"/>
          <ac:spMkLst>
            <pc:docMk/>
            <pc:sldMk cId="2237264122" sldId="316"/>
            <ac:spMk id="32" creationId="{7718E460-7529-4F69-8A94-153E661C4039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11:04:02.586" v="460" actId="14100"/>
          <ac:spMkLst>
            <pc:docMk/>
            <pc:sldMk cId="2237264122" sldId="316"/>
            <ac:spMk id="32" creationId="{8B0AD356-136B-4AC4-88FC-201FA8A6543B}"/>
          </ac:spMkLst>
        </pc:spChg>
        <pc:spChg chg="del topLvl">
          <ac:chgData name="Daniel Anthony" userId="S::daniel.anthony@mandai.com::3357544f-eb0b-4131-be28-8c76a425c917" providerId="AD" clId="Web-{E04A5B33-F315-25B0-1B39-7C7D3A75870A}" dt="2022-02-27T10:09:11.222" v="241"/>
          <ac:spMkLst>
            <pc:docMk/>
            <pc:sldMk cId="2237264122" sldId="316"/>
            <ac:spMk id="33" creationId="{CF5A0B0A-F17B-4314-A91C-914236B28492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11:01:59.302" v="437" actId="1076"/>
          <ac:spMkLst>
            <pc:docMk/>
            <pc:sldMk cId="2237264122" sldId="316"/>
            <ac:spMk id="34" creationId="{4AF2058F-2174-4A23-99DB-A3F06CE9441B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11:04:35.836" v="462" actId="1076"/>
          <ac:spMkLst>
            <pc:docMk/>
            <pc:sldMk cId="2237264122" sldId="316"/>
            <ac:spMk id="35" creationId="{7283DF1C-6D6F-4782-9572-DB3BD93EC7D2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11:04:54.602" v="464" actId="1076"/>
          <ac:spMkLst>
            <pc:docMk/>
            <pc:sldMk cId="2237264122" sldId="316"/>
            <ac:spMk id="36" creationId="{1433F713-138E-4774-8F37-8CF0225353F5}"/>
          </ac:spMkLst>
        </pc:spChg>
        <pc:spChg chg="del">
          <ac:chgData name="Daniel Anthony" userId="S::daniel.anthony@mandai.com::3357544f-eb0b-4131-be28-8c76a425c917" providerId="AD" clId="Web-{E04A5B33-F315-25B0-1B39-7C7D3A75870A}" dt="2022-02-27T10:08:47.753" v="236"/>
          <ac:spMkLst>
            <pc:docMk/>
            <pc:sldMk cId="2237264122" sldId="316"/>
            <ac:spMk id="37" creationId="{373B923A-3641-4E25-8285-530B6F3F4969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11:02:33.412" v="455" actId="20577"/>
          <ac:spMkLst>
            <pc:docMk/>
            <pc:sldMk cId="2237264122" sldId="316"/>
            <ac:spMk id="37" creationId="{7E514A41-D99F-4407-8E5F-477FE7A9FF62}"/>
          </ac:spMkLst>
        </pc:spChg>
        <pc:spChg chg="del">
          <ac:chgData name="Daniel Anthony" userId="S::daniel.anthony@mandai.com::3357544f-eb0b-4131-be28-8c76a425c917" providerId="AD" clId="Web-{E04A5B33-F315-25B0-1B39-7C7D3A75870A}" dt="2022-02-27T10:08:47.753" v="235"/>
          <ac:spMkLst>
            <pc:docMk/>
            <pc:sldMk cId="2237264122" sldId="316"/>
            <ac:spMk id="39" creationId="{9CA9308E-E333-443D-A6A4-C3AD50BBAECF}"/>
          </ac:spMkLst>
        </pc:spChg>
        <pc:spChg chg="del">
          <ac:chgData name="Daniel Anthony" userId="S::daniel.anthony@mandai.com::3357544f-eb0b-4131-be28-8c76a425c917" providerId="AD" clId="Web-{E04A5B33-F315-25B0-1B39-7C7D3A75870A}" dt="2022-02-27T10:08:47.753" v="234"/>
          <ac:spMkLst>
            <pc:docMk/>
            <pc:sldMk cId="2237264122" sldId="316"/>
            <ac:spMk id="40" creationId="{87E3E843-6505-48B3-B7BC-866FEB148112}"/>
          </ac:spMkLst>
        </pc:spChg>
        <pc:spChg chg="del">
          <ac:chgData name="Daniel Anthony" userId="S::daniel.anthony@mandai.com::3357544f-eb0b-4131-be28-8c76a425c917" providerId="AD" clId="Web-{E04A5B33-F315-25B0-1B39-7C7D3A75870A}" dt="2022-02-27T10:08:47.753" v="233"/>
          <ac:spMkLst>
            <pc:docMk/>
            <pc:sldMk cId="2237264122" sldId="316"/>
            <ac:spMk id="41" creationId="{BFD91CD1-3D22-451E-956B-1D348C18903B}"/>
          </ac:spMkLst>
        </pc:spChg>
        <pc:spChg chg="del">
          <ac:chgData name="Daniel Anthony" userId="S::daniel.anthony@mandai.com::3357544f-eb0b-4131-be28-8c76a425c917" providerId="AD" clId="Web-{E04A5B33-F315-25B0-1B39-7C7D3A75870A}" dt="2022-02-27T10:08:47.753" v="232"/>
          <ac:spMkLst>
            <pc:docMk/>
            <pc:sldMk cId="2237264122" sldId="316"/>
            <ac:spMk id="42" creationId="{A5185F51-5F1F-4B04-AA10-C6FAE9587CAF}"/>
          </ac:spMkLst>
        </pc:spChg>
        <pc:spChg chg="del">
          <ac:chgData name="Daniel Anthony" userId="S::daniel.anthony@mandai.com::3357544f-eb0b-4131-be28-8c76a425c917" providerId="AD" clId="Web-{E04A5B33-F315-25B0-1B39-7C7D3A75870A}" dt="2022-02-27T10:08:47.753" v="231"/>
          <ac:spMkLst>
            <pc:docMk/>
            <pc:sldMk cId="2237264122" sldId="316"/>
            <ac:spMk id="43" creationId="{2B3CDEFB-9D5D-4A72-86ED-E61785D5D1B8}"/>
          </ac:spMkLst>
        </pc:spChg>
        <pc:spChg chg="del">
          <ac:chgData name="Daniel Anthony" userId="S::daniel.anthony@mandai.com::3357544f-eb0b-4131-be28-8c76a425c917" providerId="AD" clId="Web-{E04A5B33-F315-25B0-1B39-7C7D3A75870A}" dt="2022-02-27T10:08:47.753" v="230"/>
          <ac:spMkLst>
            <pc:docMk/>
            <pc:sldMk cId="2237264122" sldId="316"/>
            <ac:spMk id="44" creationId="{207039FB-A02F-42B9-AC28-957F5C1D0799}"/>
          </ac:spMkLst>
        </pc:spChg>
        <pc:spChg chg="del">
          <ac:chgData name="Daniel Anthony" userId="S::daniel.anthony@mandai.com::3357544f-eb0b-4131-be28-8c76a425c917" providerId="AD" clId="Web-{E04A5B33-F315-25B0-1B39-7C7D3A75870A}" dt="2022-02-27T10:08:47.753" v="229"/>
          <ac:spMkLst>
            <pc:docMk/>
            <pc:sldMk cId="2237264122" sldId="316"/>
            <ac:spMk id="45" creationId="{7CDC133C-0813-42AF-9D9C-BCC41E3E0958}"/>
          </ac:spMkLst>
        </pc:spChg>
        <pc:spChg chg="del">
          <ac:chgData name="Daniel Anthony" userId="S::daniel.anthony@mandai.com::3357544f-eb0b-4131-be28-8c76a425c917" providerId="AD" clId="Web-{E04A5B33-F315-25B0-1B39-7C7D3A75870A}" dt="2022-02-27T10:08:47.753" v="228"/>
          <ac:spMkLst>
            <pc:docMk/>
            <pc:sldMk cId="2237264122" sldId="316"/>
            <ac:spMk id="46" creationId="{FEDDA324-16DA-442E-87F9-DE3692D32559}"/>
          </ac:spMkLst>
        </pc:spChg>
        <pc:spChg chg="del">
          <ac:chgData name="Daniel Anthony" userId="S::daniel.anthony@mandai.com::3357544f-eb0b-4131-be28-8c76a425c917" providerId="AD" clId="Web-{E04A5B33-F315-25B0-1B39-7C7D3A75870A}" dt="2022-02-27T10:08:47.753" v="227"/>
          <ac:spMkLst>
            <pc:docMk/>
            <pc:sldMk cId="2237264122" sldId="316"/>
            <ac:spMk id="47" creationId="{80CA95E1-FEB3-40CA-B38F-B0F105501D51}"/>
          </ac:spMkLst>
        </pc:spChg>
        <pc:spChg chg="del">
          <ac:chgData name="Daniel Anthony" userId="S::daniel.anthony@mandai.com::3357544f-eb0b-4131-be28-8c76a425c917" providerId="AD" clId="Web-{E04A5B33-F315-25B0-1B39-7C7D3A75870A}" dt="2022-02-27T10:08:51.769" v="238"/>
          <ac:spMkLst>
            <pc:docMk/>
            <pc:sldMk cId="2237264122" sldId="316"/>
            <ac:spMk id="48" creationId="{A8E2002A-894E-4ECE-BE76-31CD82FB4443}"/>
          </ac:spMkLst>
        </pc:spChg>
        <pc:spChg chg="del">
          <ac:chgData name="Daniel Anthony" userId="S::daniel.anthony@mandai.com::3357544f-eb0b-4131-be28-8c76a425c917" providerId="AD" clId="Web-{E04A5B33-F315-25B0-1B39-7C7D3A75870A}" dt="2022-02-27T10:08:51.769" v="237"/>
          <ac:spMkLst>
            <pc:docMk/>
            <pc:sldMk cId="2237264122" sldId="316"/>
            <ac:spMk id="49" creationId="{8D1FDD48-F930-4EAE-B83C-254A09DE5C3F}"/>
          </ac:spMkLst>
        </pc:spChg>
        <pc:spChg chg="del">
          <ac:chgData name="Daniel Anthony" userId="S::daniel.anthony@mandai.com::3357544f-eb0b-4131-be28-8c76a425c917" providerId="AD" clId="Web-{E04A5B33-F315-25B0-1B39-7C7D3A75870A}" dt="2022-02-27T10:10:01.893" v="251"/>
          <ac:spMkLst>
            <pc:docMk/>
            <pc:sldMk cId="2237264122" sldId="316"/>
            <ac:spMk id="50" creationId="{43203671-6A22-4A76-B7DD-11063DA8A564}"/>
          </ac:spMkLst>
        </pc:spChg>
        <pc:spChg chg="del">
          <ac:chgData name="Daniel Anthony" userId="S::daniel.anthony@mandai.com::3357544f-eb0b-4131-be28-8c76a425c917" providerId="AD" clId="Web-{E04A5B33-F315-25B0-1B39-7C7D3A75870A}" dt="2022-02-27T10:08:47.737" v="226"/>
          <ac:spMkLst>
            <pc:docMk/>
            <pc:sldMk cId="2237264122" sldId="316"/>
            <ac:spMk id="51" creationId="{FFE675AD-53E7-4013-88A6-75B5D187EE8B}"/>
          </ac:spMkLst>
        </pc:spChg>
        <pc:spChg chg="del">
          <ac:chgData name="Daniel Anthony" userId="S::daniel.anthony@mandai.com::3357544f-eb0b-4131-be28-8c76a425c917" providerId="AD" clId="Web-{E04A5B33-F315-25B0-1B39-7C7D3A75870A}" dt="2022-02-27T10:08:47.737" v="225"/>
          <ac:spMkLst>
            <pc:docMk/>
            <pc:sldMk cId="2237264122" sldId="316"/>
            <ac:spMk id="52" creationId="{C6FAA639-9E3C-4A09-9C84-0891B973D5C1}"/>
          </ac:spMkLst>
        </pc:spChg>
        <pc:spChg chg="del">
          <ac:chgData name="Daniel Anthony" userId="S::daniel.anthony@mandai.com::3357544f-eb0b-4131-be28-8c76a425c917" providerId="AD" clId="Web-{E04A5B33-F315-25B0-1B39-7C7D3A75870A}" dt="2022-02-27T10:08:47.737" v="224"/>
          <ac:spMkLst>
            <pc:docMk/>
            <pc:sldMk cId="2237264122" sldId="316"/>
            <ac:spMk id="53" creationId="{657A8DF1-C153-424A-B39D-706EE0E05AA5}"/>
          </ac:spMkLst>
        </pc:spChg>
        <pc:spChg chg="del">
          <ac:chgData name="Daniel Anthony" userId="S::daniel.anthony@mandai.com::3357544f-eb0b-4131-be28-8c76a425c917" providerId="AD" clId="Web-{E04A5B33-F315-25B0-1B39-7C7D3A75870A}" dt="2022-02-27T10:10:03.518" v="252"/>
          <ac:spMkLst>
            <pc:docMk/>
            <pc:sldMk cId="2237264122" sldId="316"/>
            <ac:spMk id="54" creationId="{A34D5332-E8A3-4E59-9DF7-0DEADE6EF54A}"/>
          </ac:spMkLst>
        </pc:spChg>
        <pc:spChg chg="del">
          <ac:chgData name="Daniel Anthony" userId="S::daniel.anthony@mandai.com::3357544f-eb0b-4131-be28-8c76a425c917" providerId="AD" clId="Web-{E04A5B33-F315-25B0-1B39-7C7D3A75870A}" dt="2022-02-27T10:08:47.737" v="223"/>
          <ac:spMkLst>
            <pc:docMk/>
            <pc:sldMk cId="2237264122" sldId="316"/>
            <ac:spMk id="55" creationId="{E92A0509-06D3-4C99-89EE-51DB3389A6E6}"/>
          </ac:spMkLst>
        </pc:spChg>
        <pc:spChg chg="del">
          <ac:chgData name="Daniel Anthony" userId="S::daniel.anthony@mandai.com::3357544f-eb0b-4131-be28-8c76a425c917" providerId="AD" clId="Web-{E04A5B33-F315-25B0-1B39-7C7D3A75870A}" dt="2022-02-27T10:08:47.737" v="222"/>
          <ac:spMkLst>
            <pc:docMk/>
            <pc:sldMk cId="2237264122" sldId="316"/>
            <ac:spMk id="56" creationId="{075DF3F9-13A1-4784-BB94-434DF39F7B35}"/>
          </ac:spMkLst>
        </pc:spChg>
        <pc:spChg chg="mod topLvl">
          <ac:chgData name="Daniel Anthony" userId="S::daniel.anthony@mandai.com::3357544f-eb0b-4131-be28-8c76a425c917" providerId="AD" clId="Web-{E04A5B33-F315-25B0-1B39-7C7D3A75870A}" dt="2022-02-27T10:50:10.790" v="328" actId="1076"/>
          <ac:spMkLst>
            <pc:docMk/>
            <pc:sldMk cId="2237264122" sldId="316"/>
            <ac:spMk id="57" creationId="{436561FE-F13A-4A6A-994F-1A8C113F48BC}"/>
          </ac:spMkLst>
        </pc:spChg>
        <pc:spChg chg="del">
          <ac:chgData name="Daniel Anthony" userId="S::daniel.anthony@mandai.com::3357544f-eb0b-4131-be28-8c76a425c917" providerId="AD" clId="Web-{E04A5B33-F315-25B0-1B39-7C7D3A75870A}" dt="2022-02-27T10:08:47.737" v="221"/>
          <ac:spMkLst>
            <pc:docMk/>
            <pc:sldMk cId="2237264122" sldId="316"/>
            <ac:spMk id="58" creationId="{94256F3E-3289-4728-8E46-12AF364C5E12}"/>
          </ac:spMkLst>
        </pc:spChg>
        <pc:spChg chg="del">
          <ac:chgData name="Daniel Anthony" userId="S::daniel.anthony@mandai.com::3357544f-eb0b-4131-be28-8c76a425c917" providerId="AD" clId="Web-{E04A5B33-F315-25B0-1B39-7C7D3A75870A}" dt="2022-02-27T10:08:47.737" v="220"/>
          <ac:spMkLst>
            <pc:docMk/>
            <pc:sldMk cId="2237264122" sldId="316"/>
            <ac:spMk id="59" creationId="{2A3FF887-DDF4-4FD2-9D61-2B5C527A1224}"/>
          </ac:spMkLst>
        </pc:spChg>
        <pc:spChg chg="del">
          <ac:chgData name="Daniel Anthony" userId="S::daniel.anthony@mandai.com::3357544f-eb0b-4131-be28-8c76a425c917" providerId="AD" clId="Web-{E04A5B33-F315-25B0-1B39-7C7D3A75870A}" dt="2022-02-27T10:08:47.737" v="219"/>
          <ac:spMkLst>
            <pc:docMk/>
            <pc:sldMk cId="2237264122" sldId="316"/>
            <ac:spMk id="60" creationId="{86D2C19B-5C18-4D2F-B4C9-AED0A092857C}"/>
          </ac:spMkLst>
        </pc:spChg>
        <pc:spChg chg="del">
          <ac:chgData name="Daniel Anthony" userId="S::daniel.anthony@mandai.com::3357544f-eb0b-4131-be28-8c76a425c917" providerId="AD" clId="Web-{E04A5B33-F315-25B0-1B39-7C7D3A75870A}" dt="2022-02-27T10:08:47.737" v="218"/>
          <ac:spMkLst>
            <pc:docMk/>
            <pc:sldMk cId="2237264122" sldId="316"/>
            <ac:spMk id="61" creationId="{669A31C0-5FFE-4BFD-9514-BABFC506B9A0}"/>
          </ac:spMkLst>
        </pc:spChg>
        <pc:spChg chg="del topLvl">
          <ac:chgData name="Daniel Anthony" userId="S::daniel.anthony@mandai.com::3357544f-eb0b-4131-be28-8c76a425c917" providerId="AD" clId="Web-{E04A5B33-F315-25B0-1B39-7C7D3A75870A}" dt="2022-02-27T10:47:59.178" v="290"/>
          <ac:spMkLst>
            <pc:docMk/>
            <pc:sldMk cId="2237264122" sldId="316"/>
            <ac:spMk id="62" creationId="{5778FF91-006D-4442-97E9-09324FD645BD}"/>
          </ac:spMkLst>
        </pc:spChg>
        <pc:spChg chg="mod topLvl">
          <ac:chgData name="Daniel Anthony" userId="S::daniel.anthony@mandai.com::3357544f-eb0b-4131-be28-8c76a425c917" providerId="AD" clId="Web-{E04A5B33-F315-25B0-1B39-7C7D3A75870A}" dt="2022-02-27T10:56:47.578" v="394" actId="1076"/>
          <ac:spMkLst>
            <pc:docMk/>
            <pc:sldMk cId="2237264122" sldId="316"/>
            <ac:spMk id="63" creationId="{4252D4FC-A8B9-43BE-B2C4-706D1FB8D228}"/>
          </ac:spMkLst>
        </pc:spChg>
        <pc:spChg chg="del">
          <ac:chgData name="Daniel Anthony" userId="S::daniel.anthony@mandai.com::3357544f-eb0b-4131-be28-8c76a425c917" providerId="AD" clId="Web-{E04A5B33-F315-25B0-1B39-7C7D3A75870A}" dt="2022-02-27T10:08:47.737" v="217"/>
          <ac:spMkLst>
            <pc:docMk/>
            <pc:sldMk cId="2237264122" sldId="316"/>
            <ac:spMk id="64" creationId="{9D562390-1CDA-40CB-9E8D-E203C5A342F1}"/>
          </ac:spMkLst>
        </pc:spChg>
        <pc:spChg chg="del">
          <ac:chgData name="Daniel Anthony" userId="S::daniel.anthony@mandai.com::3357544f-eb0b-4131-be28-8c76a425c917" providerId="AD" clId="Web-{E04A5B33-F315-25B0-1B39-7C7D3A75870A}" dt="2022-02-27T10:08:47.737" v="216"/>
          <ac:spMkLst>
            <pc:docMk/>
            <pc:sldMk cId="2237264122" sldId="316"/>
            <ac:spMk id="65" creationId="{0709A382-BD79-4EC3-98F2-6D52F2E79830}"/>
          </ac:spMkLst>
        </pc:spChg>
        <pc:spChg chg="del">
          <ac:chgData name="Daniel Anthony" userId="S::daniel.anthony@mandai.com::3357544f-eb0b-4131-be28-8c76a425c917" providerId="AD" clId="Web-{E04A5B33-F315-25B0-1B39-7C7D3A75870A}" dt="2022-02-27T10:08:47.737" v="215"/>
          <ac:spMkLst>
            <pc:docMk/>
            <pc:sldMk cId="2237264122" sldId="316"/>
            <ac:spMk id="66" creationId="{F4751028-6C3E-4FBF-A978-8724877FCE55}"/>
          </ac:spMkLst>
        </pc:spChg>
        <pc:spChg chg="del">
          <ac:chgData name="Daniel Anthony" userId="S::daniel.anthony@mandai.com::3357544f-eb0b-4131-be28-8c76a425c917" providerId="AD" clId="Web-{E04A5B33-F315-25B0-1B39-7C7D3A75870A}" dt="2022-02-27T10:08:47.737" v="214"/>
          <ac:spMkLst>
            <pc:docMk/>
            <pc:sldMk cId="2237264122" sldId="316"/>
            <ac:spMk id="67" creationId="{88E82423-7568-4FDF-A4E3-E58863EE3F79}"/>
          </ac:spMkLst>
        </pc:spChg>
        <pc:grpChg chg="del topLvl">
          <ac:chgData name="Daniel Anthony" userId="S::daniel.anthony@mandai.com::3357544f-eb0b-4131-be28-8c76a425c917" providerId="AD" clId="Web-{E04A5B33-F315-25B0-1B39-7C7D3A75870A}" dt="2022-02-27T10:09:58.705" v="250"/>
          <ac:grpSpMkLst>
            <pc:docMk/>
            <pc:sldMk cId="2237264122" sldId="316"/>
            <ac:grpSpMk id="8" creationId="{E305CC2D-0BCE-401D-A7AF-08E2932CE7DB}"/>
          </ac:grpSpMkLst>
        </pc:grpChg>
        <pc:grpChg chg="add del mod">
          <ac:chgData name="Daniel Anthony" userId="S::daniel.anthony@mandai.com::3357544f-eb0b-4131-be28-8c76a425c917" providerId="AD" clId="Web-{E04A5B33-F315-25B0-1B39-7C7D3A75870A}" dt="2022-02-27T10:10:53.002" v="263"/>
          <ac:grpSpMkLst>
            <pc:docMk/>
            <pc:sldMk cId="2237264122" sldId="316"/>
            <ac:grpSpMk id="10" creationId="{C9D44446-D6E5-49B7-A9EC-E75D1149D4A0}"/>
          </ac:grpSpMkLst>
        </pc:grpChg>
        <pc:grpChg chg="add del topLvl">
          <ac:chgData name="Daniel Anthony" userId="S::daniel.anthony@mandai.com::3357544f-eb0b-4131-be28-8c76a425c917" providerId="AD" clId="Web-{E04A5B33-F315-25B0-1B39-7C7D3A75870A}" dt="2022-02-27T10:09:54.205" v="249"/>
          <ac:grpSpMkLst>
            <pc:docMk/>
            <pc:sldMk cId="2237264122" sldId="316"/>
            <ac:grpSpMk id="19" creationId="{2D15E099-8B41-4C25-A2EA-1A4C8F0E73AA}"/>
          </ac:grpSpMkLst>
        </pc:grpChg>
        <pc:grpChg chg="add del topLvl">
          <ac:chgData name="Daniel Anthony" userId="S::daniel.anthony@mandai.com::3357544f-eb0b-4131-be28-8c76a425c917" providerId="AD" clId="Web-{E04A5B33-F315-25B0-1B39-7C7D3A75870A}" dt="2022-02-27T10:09:29.690" v="245"/>
          <ac:grpSpMkLst>
            <pc:docMk/>
            <pc:sldMk cId="2237264122" sldId="316"/>
            <ac:grpSpMk id="31" creationId="{334F8A05-B83F-4A4F-98EC-5E9A0A0FAE0D}"/>
          </ac:grpSpMkLst>
        </pc:grpChg>
        <pc:grpChg chg="del">
          <ac:chgData name="Daniel Anthony" userId="S::daniel.anthony@mandai.com::3357544f-eb0b-4131-be28-8c76a425c917" providerId="AD" clId="Web-{E04A5B33-F315-25B0-1B39-7C7D3A75870A}" dt="2022-02-27T10:09:01.269" v="239"/>
          <ac:grpSpMkLst>
            <pc:docMk/>
            <pc:sldMk cId="2237264122" sldId="316"/>
            <ac:grpSpMk id="34" creationId="{18E62A39-2446-4670-A30D-D2A8A4533B7A}"/>
          </ac:grpSpMkLst>
        </pc:grpChg>
        <pc:cxnChg chg="mod topLvl">
          <ac:chgData name="Daniel Anthony" userId="S::daniel.anthony@mandai.com::3357544f-eb0b-4131-be28-8c76a425c917" providerId="AD" clId="Web-{E04A5B33-F315-25B0-1B39-7C7D3A75870A}" dt="2022-02-27T10:50:10.774" v="326" actId="1076"/>
          <ac:cxnSpMkLst>
            <pc:docMk/>
            <pc:sldMk cId="2237264122" sldId="316"/>
            <ac:cxnSpMk id="2" creationId="{BAB42DE2-5BF6-48B2-BCED-F032DABC737C}"/>
          </ac:cxnSpMkLst>
        </pc:cxnChg>
        <pc:cxnChg chg="del topLvl">
          <ac:chgData name="Daniel Anthony" userId="S::daniel.anthony@mandai.com::3357544f-eb0b-4131-be28-8c76a425c917" providerId="AD" clId="Web-{E04A5B33-F315-25B0-1B39-7C7D3A75870A}" dt="2022-02-27T10:10:12.674" v="258"/>
          <ac:cxnSpMkLst>
            <pc:docMk/>
            <pc:sldMk cId="2237264122" sldId="316"/>
            <ac:cxnSpMk id="3" creationId="{7336FFC4-1161-421A-B7AE-79701DCB9B45}"/>
          </ac:cxnSpMkLst>
        </pc:cxnChg>
        <pc:cxnChg chg="mod topLvl">
          <ac:chgData name="Daniel Anthony" userId="S::daniel.anthony@mandai.com::3357544f-eb0b-4131-be28-8c76a425c917" providerId="AD" clId="Web-{E04A5B33-F315-25B0-1B39-7C7D3A75870A}" dt="2022-02-27T10:50:10.774" v="327" actId="1076"/>
          <ac:cxnSpMkLst>
            <pc:docMk/>
            <pc:sldMk cId="2237264122" sldId="316"/>
            <ac:cxnSpMk id="9" creationId="{066164E7-7E73-4CE4-8BBC-4106FA6E1602}"/>
          </ac:cxnSpMkLst>
        </pc:cxnChg>
        <pc:cxnChg chg="mod topLvl">
          <ac:chgData name="Daniel Anthony" userId="S::daniel.anthony@mandai.com::3357544f-eb0b-4131-be28-8c76a425c917" providerId="AD" clId="Web-{E04A5B33-F315-25B0-1B39-7C7D3A75870A}" dt="2022-02-27T10:50:10.759" v="323" actId="1076"/>
          <ac:cxnSpMkLst>
            <pc:docMk/>
            <pc:sldMk cId="2237264122" sldId="316"/>
            <ac:cxnSpMk id="20" creationId="{12F48E37-0AEC-4613-A111-B608ED1FE415}"/>
          </ac:cxnSpMkLst>
        </pc:cxnChg>
        <pc:cxnChg chg="mod topLvl">
          <ac:chgData name="Daniel Anthony" userId="S::daniel.anthony@mandai.com::3357544f-eb0b-4131-be28-8c76a425c917" providerId="AD" clId="Web-{E04A5B33-F315-25B0-1B39-7C7D3A75870A}" dt="2022-02-27T10:50:10.759" v="324" actId="1076"/>
          <ac:cxnSpMkLst>
            <pc:docMk/>
            <pc:sldMk cId="2237264122" sldId="316"/>
            <ac:cxnSpMk id="21" creationId="{4E9DF9D4-84F9-4CA8-9DDC-C85C607CAF12}"/>
          </ac:cxnSpMkLst>
        </pc:cxnChg>
        <pc:cxnChg chg="mod topLvl">
          <ac:chgData name="Daniel Anthony" userId="S::daniel.anthony@mandai.com::3357544f-eb0b-4131-be28-8c76a425c917" providerId="AD" clId="Web-{E04A5B33-F315-25B0-1B39-7C7D3A75870A}" dt="2022-02-27T10:50:10.774" v="325" actId="1076"/>
          <ac:cxnSpMkLst>
            <pc:docMk/>
            <pc:sldMk cId="2237264122" sldId="316"/>
            <ac:cxnSpMk id="23" creationId="{7A484459-A03A-4C2B-870D-D24FF894E3EC}"/>
          </ac:cxnSpMkLst>
        </pc:cxnChg>
        <pc:cxnChg chg="del topLvl">
          <ac:chgData name="Daniel Anthony" userId="S::daniel.anthony@mandai.com::3357544f-eb0b-4131-be28-8c76a425c917" providerId="AD" clId="Web-{E04A5B33-F315-25B0-1B39-7C7D3A75870A}" dt="2022-02-27T10:10:11.565" v="257"/>
          <ac:cxnSpMkLst>
            <pc:docMk/>
            <pc:sldMk cId="2237264122" sldId="316"/>
            <ac:cxnSpMk id="27" creationId="{CEA3E0D3-111D-4F12-85D2-D7BE1E99D2E9}"/>
          </ac:cxnSpMkLst>
        </pc:cxnChg>
        <pc:cxnChg chg="del topLvl">
          <ac:chgData name="Daniel Anthony" userId="S::daniel.anthony@mandai.com::3357544f-eb0b-4131-be28-8c76a425c917" providerId="AD" clId="Web-{E04A5B33-F315-25B0-1B39-7C7D3A75870A}" dt="2022-02-27T10:10:14.033" v="259"/>
          <ac:cxnSpMkLst>
            <pc:docMk/>
            <pc:sldMk cId="2237264122" sldId="316"/>
            <ac:cxnSpMk id="29" creationId="{25FF256F-4CEE-4D79-9BD2-ECE7BC08220E}"/>
          </ac:cxnSpMkLst>
        </pc:cxnChg>
      </pc:sldChg>
      <pc:sldChg chg="addSp delSp modSp add replId">
        <pc:chgData name="Daniel Anthony" userId="S::daniel.anthony@mandai.com::3357544f-eb0b-4131-be28-8c76a425c917" providerId="AD" clId="Web-{E04A5B33-F315-25B0-1B39-7C7D3A75870A}" dt="2022-02-27T11:28:16.377" v="633" actId="1076"/>
        <pc:sldMkLst>
          <pc:docMk/>
          <pc:sldMk cId="4243507825" sldId="317"/>
        </pc:sldMkLst>
        <pc:spChg chg="del">
          <ac:chgData name="Daniel Anthony" userId="S::daniel.anthony@mandai.com::3357544f-eb0b-4131-be28-8c76a425c917" providerId="AD" clId="Web-{E04A5B33-F315-25B0-1B39-7C7D3A75870A}" dt="2022-02-27T11:01:08.302" v="424"/>
          <ac:spMkLst>
            <pc:docMk/>
            <pc:sldMk cId="4243507825" sldId="317"/>
            <ac:spMk id="10" creationId="{D95D42B0-2483-46EE-991D-C363B5BF633C}"/>
          </ac:spMkLst>
        </pc:spChg>
        <pc:spChg chg="del">
          <ac:chgData name="Daniel Anthony" userId="S::daniel.anthony@mandai.com::3357544f-eb0b-4131-be28-8c76a425c917" providerId="AD" clId="Web-{E04A5B33-F315-25B0-1B39-7C7D3A75870A}" dt="2022-02-27T11:01:06.567" v="423"/>
          <ac:spMkLst>
            <pc:docMk/>
            <pc:sldMk cId="4243507825" sldId="317"/>
            <ac:spMk id="29" creationId="{1CFE0B20-6EA5-49C1-98E8-932898AEB7A2}"/>
          </ac:spMkLst>
        </pc:spChg>
        <pc:spChg chg="del">
          <ac:chgData name="Daniel Anthony" userId="S::daniel.anthony@mandai.com::3357544f-eb0b-4131-be28-8c76a425c917" providerId="AD" clId="Web-{E04A5B33-F315-25B0-1B39-7C7D3A75870A}" dt="2022-02-27T11:01:10.536" v="425"/>
          <ac:spMkLst>
            <pc:docMk/>
            <pc:sldMk cId="4243507825" sldId="317"/>
            <ac:spMk id="30" creationId="{7EF9C165-82E6-4413-BC0F-58B68882780B}"/>
          </ac:spMkLst>
        </pc:spChg>
        <pc:spChg chg="del">
          <ac:chgData name="Daniel Anthony" userId="S::daniel.anthony@mandai.com::3357544f-eb0b-4131-be28-8c76a425c917" providerId="AD" clId="Web-{E04A5B33-F315-25B0-1B39-7C7D3A75870A}" dt="2022-02-27T11:01:15.973" v="427"/>
          <ac:spMkLst>
            <pc:docMk/>
            <pc:sldMk cId="4243507825" sldId="317"/>
            <ac:spMk id="31" creationId="{11996D55-9123-4AC1-BC5C-383687884C40}"/>
          </ac:spMkLst>
        </pc:spChg>
        <pc:spChg chg="del">
          <ac:chgData name="Daniel Anthony" userId="S::daniel.anthony@mandai.com::3357544f-eb0b-4131-be28-8c76a425c917" providerId="AD" clId="Web-{E04A5B33-F315-25B0-1B39-7C7D3A75870A}" dt="2022-02-27T11:01:12.927" v="426"/>
          <ac:spMkLst>
            <pc:docMk/>
            <pc:sldMk cId="4243507825" sldId="317"/>
            <ac:spMk id="32" creationId="{8B0AD356-136B-4AC4-88FC-201FA8A6543B}"/>
          </ac:spMkLst>
        </pc:spChg>
        <pc:spChg chg="mod">
          <ac:chgData name="Daniel Anthony" userId="S::daniel.anthony@mandai.com::3357544f-eb0b-4131-be28-8c76a425c917" providerId="AD" clId="Web-{E04A5B33-F315-25B0-1B39-7C7D3A75870A}" dt="2022-02-27T11:28:04.393" v="631" actId="20577"/>
          <ac:spMkLst>
            <pc:docMk/>
            <pc:sldMk cId="4243507825" sldId="317"/>
            <ac:spMk id="34" creationId="{D2BBB781-574D-4FE7-AE3B-FF0D8E6A3942}"/>
          </ac:spMkLst>
        </pc:spChg>
        <pc:spChg chg="del">
          <ac:chgData name="Daniel Anthony" userId="S::daniel.anthony@mandai.com::3357544f-eb0b-4131-be28-8c76a425c917" providerId="AD" clId="Web-{E04A5B33-F315-25B0-1B39-7C7D3A75870A}" dt="2022-02-27T11:26:14.250" v="604"/>
          <ac:spMkLst>
            <pc:docMk/>
            <pc:sldMk cId="4243507825" sldId="317"/>
            <ac:spMk id="35" creationId="{6BFAB4FE-4F03-447C-B3EE-13CC9BAFD9B6}"/>
          </ac:spMkLst>
        </pc:spChg>
        <pc:spChg chg="mod">
          <ac:chgData name="Daniel Anthony" userId="S::daniel.anthony@mandai.com::3357544f-eb0b-4131-be28-8c76a425c917" providerId="AD" clId="Web-{E04A5B33-F315-25B0-1B39-7C7D3A75870A}" dt="2022-02-27T11:27:19.626" v="618" actId="1076"/>
          <ac:spMkLst>
            <pc:docMk/>
            <pc:sldMk cId="4243507825" sldId="317"/>
            <ac:spMk id="36" creationId="{A83417D5-E689-4624-A1D1-91F770439CC1}"/>
          </ac:spMkLst>
        </pc:spChg>
        <pc:spChg chg="mod">
          <ac:chgData name="Daniel Anthony" userId="S::daniel.anthony@mandai.com::3357544f-eb0b-4131-be28-8c76a425c917" providerId="AD" clId="Web-{E04A5B33-F315-25B0-1B39-7C7D3A75870A}" dt="2022-02-27T11:27:13.720" v="617" actId="1076"/>
          <ac:spMkLst>
            <pc:docMk/>
            <pc:sldMk cId="4243507825" sldId="317"/>
            <ac:spMk id="37" creationId="{0646CE61-8E3A-49D7-9437-7A23E3926628}"/>
          </ac:spMkLst>
        </pc:spChg>
        <pc:spChg chg="mod">
          <ac:chgData name="Daniel Anthony" userId="S::daniel.anthony@mandai.com::3357544f-eb0b-4131-be28-8c76a425c917" providerId="AD" clId="Web-{E04A5B33-F315-25B0-1B39-7C7D3A75870A}" dt="2022-02-27T11:26:31.110" v="608" actId="1076"/>
          <ac:spMkLst>
            <pc:docMk/>
            <pc:sldMk cId="4243507825" sldId="317"/>
            <ac:spMk id="38" creationId="{F0534614-C4A3-4124-ACD4-78823F83DE51}"/>
          </ac:spMkLst>
        </pc:spChg>
        <pc:spChg chg="del">
          <ac:chgData name="Daniel Anthony" userId="S::daniel.anthony@mandai.com::3357544f-eb0b-4131-be28-8c76a425c917" providerId="AD" clId="Web-{E04A5B33-F315-25B0-1B39-7C7D3A75870A}" dt="2022-02-27T11:26:02.562" v="603"/>
          <ac:spMkLst>
            <pc:docMk/>
            <pc:sldMk cId="4243507825" sldId="317"/>
            <ac:spMk id="39" creationId="{CAF276F0-C518-4E7E-B5E9-274957F7439D}"/>
          </ac:spMkLst>
        </pc:spChg>
        <pc:spChg chg="del">
          <ac:chgData name="Daniel Anthony" userId="S::daniel.anthony@mandai.com::3357544f-eb0b-4131-be28-8c76a425c917" providerId="AD" clId="Web-{E04A5B33-F315-25B0-1B39-7C7D3A75870A}" dt="2022-02-27T11:25:49.015" v="598"/>
          <ac:spMkLst>
            <pc:docMk/>
            <pc:sldMk cId="4243507825" sldId="317"/>
            <ac:spMk id="40" creationId="{7B97D4AB-4134-463C-B70E-7E0B13D9B0C5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11:28:16.377" v="633" actId="1076"/>
          <ac:spMkLst>
            <pc:docMk/>
            <pc:sldMk cId="4243507825" sldId="317"/>
            <ac:spMk id="45" creationId="{56EB44C3-D4C3-4034-B627-BB41D5741B06}"/>
          </ac:spMkLst>
        </pc:spChg>
        <pc:grpChg chg="add mod">
          <ac:chgData name="Daniel Anthony" userId="S::daniel.anthony@mandai.com::3357544f-eb0b-4131-be28-8c76a425c917" providerId="AD" clId="Web-{E04A5B33-F315-25B0-1B39-7C7D3A75870A}" dt="2022-02-27T11:27:08.470" v="616" actId="1076"/>
          <ac:grpSpMkLst>
            <pc:docMk/>
            <pc:sldMk cId="4243507825" sldId="317"/>
            <ac:grpSpMk id="5" creationId="{45E147AF-B864-44C7-A1A8-519A3EDBFAA6}"/>
          </ac:grpSpMkLst>
        </pc:grpChg>
        <pc:cxnChg chg="add mod">
          <ac:chgData name="Daniel Anthony" userId="S::daniel.anthony@mandai.com::3357544f-eb0b-4131-be28-8c76a425c917" providerId="AD" clId="Web-{E04A5B33-F315-25B0-1B39-7C7D3A75870A}" dt="2022-02-27T11:25:41.702" v="597" actId="14100"/>
          <ac:cxnSpMkLst>
            <pc:docMk/>
            <pc:sldMk cId="4243507825" sldId="317"/>
            <ac:cxnSpMk id="12" creationId="{2D38BBA3-5687-45DD-ADA4-72D9F0F5C9F8}"/>
          </ac:cxnSpMkLst>
        </pc:cxnChg>
        <pc:cxnChg chg="mod">
          <ac:chgData name="Daniel Anthony" userId="S::daniel.anthony@mandai.com::3357544f-eb0b-4131-be28-8c76a425c917" providerId="AD" clId="Web-{E04A5B33-F315-25B0-1B39-7C7D3A75870A}" dt="2022-02-27T11:27:51.611" v="624" actId="14100"/>
          <ac:cxnSpMkLst>
            <pc:docMk/>
            <pc:sldMk cId="4243507825" sldId="317"/>
            <ac:cxnSpMk id="43" creationId="{EF663435-859A-4AC8-8D0A-C87BF76BB9A9}"/>
          </ac:cxnSpMkLst>
        </pc:cxnChg>
      </pc:sldChg>
      <pc:sldChg chg="addSp delSp modSp new ord">
        <pc:chgData name="Daniel Anthony" userId="S::daniel.anthony@mandai.com::3357544f-eb0b-4131-be28-8c76a425c917" providerId="AD" clId="Web-{E04A5B33-F315-25B0-1B39-7C7D3A75870A}" dt="2022-02-27T11:33:02.976" v="671"/>
        <pc:sldMkLst>
          <pc:docMk/>
          <pc:sldMk cId="4027512871" sldId="318"/>
        </pc:sldMkLst>
        <pc:spChg chg="add del">
          <ac:chgData name="Daniel Anthony" userId="S::daniel.anthony@mandai.com::3357544f-eb0b-4131-be28-8c76a425c917" providerId="AD" clId="Web-{E04A5B33-F315-25B0-1B39-7C7D3A75870A}" dt="2022-02-27T11:10:37.937" v="472"/>
          <ac:spMkLst>
            <pc:docMk/>
            <pc:sldMk cId="4027512871" sldId="318"/>
            <ac:spMk id="5" creationId="{3805EF21-8E20-46B1-9A9E-228F30AB5F5A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11:11:03.406" v="476" actId="1076"/>
          <ac:spMkLst>
            <pc:docMk/>
            <pc:sldMk cId="4027512871" sldId="318"/>
            <ac:spMk id="7" creationId="{D3FCBC5A-009A-4611-BE5A-E69493243E9A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11:11:13.218" v="478" actId="1076"/>
          <ac:spMkLst>
            <pc:docMk/>
            <pc:sldMk cId="4027512871" sldId="318"/>
            <ac:spMk id="8" creationId="{EA5CCB04-7964-4501-B4BE-0184EA33006E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11:11:25.609" v="481" actId="1076"/>
          <ac:spMkLst>
            <pc:docMk/>
            <pc:sldMk cId="4027512871" sldId="318"/>
            <ac:spMk id="9" creationId="{C284DBBE-8AD2-4E36-B8CD-B343D4F10956}"/>
          </ac:spMkLst>
        </pc:spChg>
        <pc:spChg chg="add del">
          <ac:chgData name="Daniel Anthony" userId="S::daniel.anthony@mandai.com::3357544f-eb0b-4131-be28-8c76a425c917" providerId="AD" clId="Web-{E04A5B33-F315-25B0-1B39-7C7D3A75870A}" dt="2022-02-27T11:12:24.485" v="483"/>
          <ac:spMkLst>
            <pc:docMk/>
            <pc:sldMk cId="4027512871" sldId="318"/>
            <ac:spMk id="10" creationId="{8F861F4D-0202-4A4F-B437-0687752B81AF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11:13:45.080" v="497" actId="14100"/>
          <ac:spMkLst>
            <pc:docMk/>
            <pc:sldMk cId="4027512871" sldId="318"/>
            <ac:spMk id="12" creationId="{8B71EC28-9E29-4611-B43A-B71451250DD4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11:13:26.190" v="494" actId="1076"/>
          <ac:spMkLst>
            <pc:docMk/>
            <pc:sldMk cId="4027512871" sldId="318"/>
            <ac:spMk id="14" creationId="{4E787515-9D80-4208-9A67-CAE67662E206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11:13:33.455" v="496" actId="1076"/>
          <ac:spMkLst>
            <pc:docMk/>
            <pc:sldMk cId="4027512871" sldId="318"/>
            <ac:spMk id="15" creationId="{536EE679-4629-4FFB-A285-CD08BB5D824E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11:14:08.065" v="501" actId="14100"/>
          <ac:spMkLst>
            <pc:docMk/>
            <pc:sldMk cId="4027512871" sldId="318"/>
            <ac:spMk id="16" creationId="{51D6F133-3553-4D04-B094-9904ADA718AC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11:14:37.910" v="508" actId="1076"/>
          <ac:spMkLst>
            <pc:docMk/>
            <pc:sldMk cId="4027512871" sldId="318"/>
            <ac:spMk id="17" creationId="{7E05B427-8B73-46B0-9E36-8F560837C787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11:14:31.159" v="507" actId="1076"/>
          <ac:spMkLst>
            <pc:docMk/>
            <pc:sldMk cId="4027512871" sldId="318"/>
            <ac:spMk id="18" creationId="{884CD744-91A4-494F-8CC1-DC6B4E922F50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11:17:15.365" v="515" actId="1076"/>
          <ac:spMkLst>
            <pc:docMk/>
            <pc:sldMk cId="4027512871" sldId="318"/>
            <ac:spMk id="20" creationId="{1BB05E18-9733-4F3F-B11A-6C86B234FDF1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11:17:46.053" v="520" actId="14100"/>
          <ac:spMkLst>
            <pc:docMk/>
            <pc:sldMk cId="4027512871" sldId="318"/>
            <ac:spMk id="21" creationId="{CCBB8490-B279-4F9F-B360-B5730CFDD940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11:20:04.525" v="542" actId="14100"/>
          <ac:spMkLst>
            <pc:docMk/>
            <pc:sldMk cId="4027512871" sldId="318"/>
            <ac:spMk id="22" creationId="{78D307FE-16F9-45F2-A720-F409C53BC0A5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11:20:10.650" v="543" actId="14100"/>
          <ac:spMkLst>
            <pc:docMk/>
            <pc:sldMk cId="4027512871" sldId="318"/>
            <ac:spMk id="23" creationId="{72771851-2733-4755-8B48-6E8B9603679B}"/>
          </ac:spMkLst>
        </pc:spChg>
        <pc:spChg chg="add del mod">
          <ac:chgData name="Daniel Anthony" userId="S::daniel.anthony@mandai.com::3357544f-eb0b-4131-be28-8c76a425c917" providerId="AD" clId="Web-{E04A5B33-F315-25B0-1B39-7C7D3A75870A}" dt="2022-02-27T11:19:51.587" v="541"/>
          <ac:spMkLst>
            <pc:docMk/>
            <pc:sldMk cId="4027512871" sldId="318"/>
            <ac:spMk id="24" creationId="{5FD899C1-EBDE-4FE6-BB12-BFCA81678EB1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11:19:27.524" v="540" actId="14100"/>
          <ac:spMkLst>
            <pc:docMk/>
            <pc:sldMk cId="4027512871" sldId="318"/>
            <ac:spMk id="25" creationId="{348BD7FD-3B09-4188-ADBB-1839576257BA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11:20:32.431" v="545" actId="1076"/>
          <ac:spMkLst>
            <pc:docMk/>
            <pc:sldMk cId="4027512871" sldId="318"/>
            <ac:spMk id="27" creationId="{8F9BD802-55FD-48C7-9104-B74113A250D9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11:20:39.947" v="551" actId="20577"/>
          <ac:spMkLst>
            <pc:docMk/>
            <pc:sldMk cId="4027512871" sldId="318"/>
            <ac:spMk id="28" creationId="{85F14382-54D4-4882-A48F-10B648DDCECA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11:20:59.135" v="560" actId="20577"/>
          <ac:spMkLst>
            <pc:docMk/>
            <pc:sldMk cId="4027512871" sldId="318"/>
            <ac:spMk id="29" creationId="{80644DD9-8BA7-4E4A-B2F2-95A0B2A6B514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11:21:13.963" v="566" actId="20577"/>
          <ac:spMkLst>
            <pc:docMk/>
            <pc:sldMk cId="4027512871" sldId="318"/>
            <ac:spMk id="30" creationId="{58B80D5E-385C-4187-850B-0241062FB6CE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11:21:33.792" v="573" actId="1076"/>
          <ac:spMkLst>
            <pc:docMk/>
            <pc:sldMk cId="4027512871" sldId="318"/>
            <ac:spMk id="31" creationId="{C6EB3AFF-FDE0-49F0-8E60-A82A4CA9486D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11:22:13.371" v="579" actId="688"/>
          <ac:spMkLst>
            <pc:docMk/>
            <pc:sldMk cId="4027512871" sldId="318"/>
            <ac:spMk id="32" creationId="{15655E81-BC1C-4F01-8664-BF94272F852C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11:22:34.605" v="590" actId="20577"/>
          <ac:spMkLst>
            <pc:docMk/>
            <pc:sldMk cId="4027512871" sldId="318"/>
            <ac:spMk id="33" creationId="{C12F580A-FFC4-48C6-A475-A8905F403705}"/>
          </ac:spMkLst>
        </pc:spChg>
        <pc:spChg chg="mod">
          <ac:chgData name="Daniel Anthony" userId="S::daniel.anthony@mandai.com::3357544f-eb0b-4131-be28-8c76a425c917" providerId="AD" clId="Web-{E04A5B33-F315-25B0-1B39-7C7D3A75870A}" dt="2022-02-27T11:32:33.272" v="667" actId="20577"/>
          <ac:spMkLst>
            <pc:docMk/>
            <pc:sldMk cId="4027512871" sldId="318"/>
            <ac:spMk id="35" creationId="{FE98E1E8-3C5F-421A-A71F-23D57F63D921}"/>
          </ac:spMkLst>
        </pc:spChg>
        <pc:spChg chg="mod">
          <ac:chgData name="Daniel Anthony" userId="S::daniel.anthony@mandai.com::3357544f-eb0b-4131-be28-8c76a425c917" providerId="AD" clId="Web-{E04A5B33-F315-25B0-1B39-7C7D3A75870A}" dt="2022-02-27T11:32:56.210" v="670" actId="1076"/>
          <ac:spMkLst>
            <pc:docMk/>
            <pc:sldMk cId="4027512871" sldId="318"/>
            <ac:spMk id="36" creationId="{B47F42F6-917C-404F-9539-BE10D1C67B9C}"/>
          </ac:spMkLst>
        </pc:spChg>
        <pc:spChg chg="del">
          <ac:chgData name="Daniel Anthony" userId="S::daniel.anthony@mandai.com::3357544f-eb0b-4131-be28-8c76a425c917" providerId="AD" clId="Web-{E04A5B33-F315-25B0-1B39-7C7D3A75870A}" dt="2022-02-27T11:31:44.818" v="651"/>
          <ac:spMkLst>
            <pc:docMk/>
            <pc:sldMk cId="4027512871" sldId="318"/>
            <ac:spMk id="37" creationId="{E1FADEA9-2F22-4730-B6DD-1FB12754A66F}"/>
          </ac:spMkLst>
        </pc:spChg>
        <pc:grpChg chg="add del mod">
          <ac:chgData name="Daniel Anthony" userId="S::daniel.anthony@mandai.com::3357544f-eb0b-4131-be28-8c76a425c917" providerId="AD" clId="Web-{E04A5B33-F315-25B0-1B39-7C7D3A75870A}" dt="2022-02-27T11:33:02.976" v="671"/>
          <ac:grpSpMkLst>
            <pc:docMk/>
            <pc:sldMk cId="4027512871" sldId="318"/>
            <ac:grpSpMk id="42" creationId="{732AD57D-BE69-4547-A87F-B255F22ADFB9}"/>
          </ac:grpSpMkLst>
        </pc:grpChg>
        <pc:picChg chg="add mod">
          <ac:chgData name="Daniel Anthony" userId="S::daniel.anthony@mandai.com::3357544f-eb0b-4131-be28-8c76a425c917" providerId="AD" clId="Web-{E04A5B33-F315-25B0-1B39-7C7D3A75870A}" dt="2022-02-27T11:09:57.858" v="470" actId="1076"/>
          <ac:picMkLst>
            <pc:docMk/>
            <pc:sldMk cId="4027512871" sldId="318"/>
            <ac:picMk id="3" creationId="{4FB05782-79DD-409D-8458-0BB5E59BE443}"/>
          </ac:picMkLst>
        </pc:picChg>
        <pc:cxnChg chg="del">
          <ac:chgData name="Daniel Anthony" userId="S::daniel.anthony@mandai.com::3357544f-eb0b-4131-be28-8c76a425c917" providerId="AD" clId="Web-{E04A5B33-F315-25B0-1B39-7C7D3A75870A}" dt="2022-02-27T11:32:01.459" v="652"/>
          <ac:cxnSpMkLst>
            <pc:docMk/>
            <pc:sldMk cId="4027512871" sldId="318"/>
            <ac:cxnSpMk id="41" creationId="{7760E866-E83F-44F8-B191-D0C5B9393D0D}"/>
          </ac:cxnSpMkLst>
        </pc:cxnChg>
      </pc:sldChg>
      <pc:sldChg chg="addSp delSp modSp add replId">
        <pc:chgData name="Daniel Anthony" userId="S::daniel.anthony@mandai.com::3357544f-eb0b-4131-be28-8c76a425c917" providerId="AD" clId="Web-{E04A5B33-F315-25B0-1B39-7C7D3A75870A}" dt="2022-02-27T11:33:14.664" v="673" actId="1076"/>
        <pc:sldMkLst>
          <pc:docMk/>
          <pc:sldMk cId="574151561" sldId="319"/>
        </pc:sldMkLst>
        <pc:spChg chg="add mod">
          <ac:chgData name="Daniel Anthony" userId="S::daniel.anthony@mandai.com::3357544f-eb0b-4131-be28-8c76a425c917" providerId="AD" clId="Web-{E04A5B33-F315-25B0-1B39-7C7D3A75870A}" dt="2022-02-27T11:31:20.958" v="648" actId="20577"/>
          <ac:spMkLst>
            <pc:docMk/>
            <pc:sldMk cId="574151561" sldId="319"/>
            <ac:spMk id="4" creationId="{67D940CC-0CED-4F32-94DC-A068E4AF7F6C}"/>
          </ac:spMkLst>
        </pc:spChg>
        <pc:spChg chg="del">
          <ac:chgData name="Daniel Anthony" userId="S::daniel.anthony@mandai.com::3357544f-eb0b-4131-be28-8c76a425c917" providerId="AD" clId="Web-{E04A5B33-F315-25B0-1B39-7C7D3A75870A}" dt="2022-02-27T11:30:21.598" v="635"/>
          <ac:spMkLst>
            <pc:docMk/>
            <pc:sldMk cId="574151561" sldId="319"/>
            <ac:spMk id="20" creationId="{1BB05E18-9733-4F3F-B11A-6C86B234FDF1}"/>
          </ac:spMkLst>
        </pc:spChg>
        <pc:spChg chg="del">
          <ac:chgData name="Daniel Anthony" userId="S::daniel.anthony@mandai.com::3357544f-eb0b-4131-be28-8c76a425c917" providerId="AD" clId="Web-{E04A5B33-F315-25B0-1B39-7C7D3A75870A}" dt="2022-02-27T11:30:32.536" v="639"/>
          <ac:spMkLst>
            <pc:docMk/>
            <pc:sldMk cId="574151561" sldId="319"/>
            <ac:spMk id="21" creationId="{CCBB8490-B279-4F9F-B360-B5730CFDD940}"/>
          </ac:spMkLst>
        </pc:spChg>
        <pc:spChg chg="del">
          <ac:chgData name="Daniel Anthony" userId="S::daniel.anthony@mandai.com::3357544f-eb0b-4131-be28-8c76a425c917" providerId="AD" clId="Web-{E04A5B33-F315-25B0-1B39-7C7D3A75870A}" dt="2022-02-27T11:30:37.020" v="641"/>
          <ac:spMkLst>
            <pc:docMk/>
            <pc:sldMk cId="574151561" sldId="319"/>
            <ac:spMk id="22" creationId="{78D307FE-16F9-45F2-A720-F409C53BC0A5}"/>
          </ac:spMkLst>
        </pc:spChg>
        <pc:spChg chg="del">
          <ac:chgData name="Daniel Anthony" userId="S::daniel.anthony@mandai.com::3357544f-eb0b-4131-be28-8c76a425c917" providerId="AD" clId="Web-{E04A5B33-F315-25B0-1B39-7C7D3A75870A}" dt="2022-02-27T11:30:38.567" v="642"/>
          <ac:spMkLst>
            <pc:docMk/>
            <pc:sldMk cId="574151561" sldId="319"/>
            <ac:spMk id="23" creationId="{72771851-2733-4755-8B48-6E8B9603679B}"/>
          </ac:spMkLst>
        </pc:spChg>
        <pc:spChg chg="del">
          <ac:chgData name="Daniel Anthony" userId="S::daniel.anthony@mandai.com::3357544f-eb0b-4131-be28-8c76a425c917" providerId="AD" clId="Web-{E04A5B33-F315-25B0-1B39-7C7D3A75870A}" dt="2022-02-27T11:30:43.380" v="644"/>
          <ac:spMkLst>
            <pc:docMk/>
            <pc:sldMk cId="574151561" sldId="319"/>
            <ac:spMk id="25" creationId="{348BD7FD-3B09-4188-ADBB-1839576257BA}"/>
          </ac:spMkLst>
        </pc:spChg>
        <pc:spChg chg="del">
          <ac:chgData name="Daniel Anthony" userId="S::daniel.anthony@mandai.com::3357544f-eb0b-4131-be28-8c76a425c917" providerId="AD" clId="Web-{E04A5B33-F315-25B0-1B39-7C7D3A75870A}" dt="2022-02-27T11:30:31.254" v="638"/>
          <ac:spMkLst>
            <pc:docMk/>
            <pc:sldMk cId="574151561" sldId="319"/>
            <ac:spMk id="27" creationId="{8F9BD802-55FD-48C7-9104-B74113A250D9}"/>
          </ac:spMkLst>
        </pc:spChg>
        <pc:spChg chg="del mod">
          <ac:chgData name="Daniel Anthony" userId="S::daniel.anthony@mandai.com::3357544f-eb0b-4131-be28-8c76a425c917" providerId="AD" clId="Web-{E04A5B33-F315-25B0-1B39-7C7D3A75870A}" dt="2022-02-27T11:30:28.864" v="637"/>
          <ac:spMkLst>
            <pc:docMk/>
            <pc:sldMk cId="574151561" sldId="319"/>
            <ac:spMk id="28" creationId="{85F14382-54D4-4882-A48F-10B648DDCECA}"/>
          </ac:spMkLst>
        </pc:spChg>
        <pc:spChg chg="del">
          <ac:chgData name="Daniel Anthony" userId="S::daniel.anthony@mandai.com::3357544f-eb0b-4131-be28-8c76a425c917" providerId="AD" clId="Web-{E04A5B33-F315-25B0-1B39-7C7D3A75870A}" dt="2022-02-27T11:30:34.505" v="640"/>
          <ac:spMkLst>
            <pc:docMk/>
            <pc:sldMk cId="574151561" sldId="319"/>
            <ac:spMk id="29" creationId="{80644DD9-8BA7-4E4A-B2F2-95A0B2A6B514}"/>
          </ac:spMkLst>
        </pc:spChg>
        <pc:spChg chg="del">
          <ac:chgData name="Daniel Anthony" userId="S::daniel.anthony@mandai.com::3357544f-eb0b-4131-be28-8c76a425c917" providerId="AD" clId="Web-{E04A5B33-F315-25B0-1B39-7C7D3A75870A}" dt="2022-02-27T11:30:41.348" v="643"/>
          <ac:spMkLst>
            <pc:docMk/>
            <pc:sldMk cId="574151561" sldId="319"/>
            <ac:spMk id="30" creationId="{58B80D5E-385C-4187-850B-0241062FB6CE}"/>
          </ac:spMkLst>
        </pc:spChg>
        <pc:spChg chg="del">
          <ac:chgData name="Daniel Anthony" userId="S::daniel.anthony@mandai.com::3357544f-eb0b-4131-be28-8c76a425c917" providerId="AD" clId="Web-{E04A5B33-F315-25B0-1B39-7C7D3A75870A}" dt="2022-02-27T11:30:47.208" v="645"/>
          <ac:spMkLst>
            <pc:docMk/>
            <pc:sldMk cId="574151561" sldId="319"/>
            <ac:spMk id="31" creationId="{C6EB3AFF-FDE0-49F0-8E60-A82A4CA9486D}"/>
          </ac:spMkLst>
        </pc:spChg>
        <pc:spChg chg="add">
          <ac:chgData name="Daniel Anthony" userId="S::daniel.anthony@mandai.com::3357544f-eb0b-4131-be28-8c76a425c917" providerId="AD" clId="Web-{E04A5B33-F315-25B0-1B39-7C7D3A75870A}" dt="2022-02-27T11:33:06.992" v="672"/>
          <ac:spMkLst>
            <pc:docMk/>
            <pc:sldMk cId="574151561" sldId="319"/>
            <ac:spMk id="35" creationId="{E370BF48-367C-49F9-BB36-053E4017F89D}"/>
          </ac:spMkLst>
        </pc:spChg>
        <pc:spChg chg="add">
          <ac:chgData name="Daniel Anthony" userId="S::daniel.anthony@mandai.com::3357544f-eb0b-4131-be28-8c76a425c917" providerId="AD" clId="Web-{E04A5B33-F315-25B0-1B39-7C7D3A75870A}" dt="2022-02-27T11:33:06.992" v="672"/>
          <ac:spMkLst>
            <pc:docMk/>
            <pc:sldMk cId="574151561" sldId="319"/>
            <ac:spMk id="36" creationId="{3A129172-B3AE-4B5F-BE44-F334BE4986F5}"/>
          </ac:spMkLst>
        </pc:spChg>
        <pc:spChg chg="add">
          <ac:chgData name="Daniel Anthony" userId="S::daniel.anthony@mandai.com::3357544f-eb0b-4131-be28-8c76a425c917" providerId="AD" clId="Web-{E04A5B33-F315-25B0-1B39-7C7D3A75870A}" dt="2022-02-27T11:33:06.992" v="672"/>
          <ac:spMkLst>
            <pc:docMk/>
            <pc:sldMk cId="574151561" sldId="319"/>
            <ac:spMk id="37" creationId="{33054142-060A-44CE-885D-DCA32839377D}"/>
          </ac:spMkLst>
        </pc:spChg>
        <pc:spChg chg="add">
          <ac:chgData name="Daniel Anthony" userId="S::daniel.anthony@mandai.com::3357544f-eb0b-4131-be28-8c76a425c917" providerId="AD" clId="Web-{E04A5B33-F315-25B0-1B39-7C7D3A75870A}" dt="2022-02-27T11:33:06.992" v="672"/>
          <ac:spMkLst>
            <pc:docMk/>
            <pc:sldMk cId="574151561" sldId="319"/>
            <ac:spMk id="38" creationId="{5349C567-BA3B-4C81-97D3-0BBE425F2E6C}"/>
          </ac:spMkLst>
        </pc:spChg>
        <pc:spChg chg="add">
          <ac:chgData name="Daniel Anthony" userId="S::daniel.anthony@mandai.com::3357544f-eb0b-4131-be28-8c76a425c917" providerId="AD" clId="Web-{E04A5B33-F315-25B0-1B39-7C7D3A75870A}" dt="2022-02-27T11:33:06.992" v="672"/>
          <ac:spMkLst>
            <pc:docMk/>
            <pc:sldMk cId="574151561" sldId="319"/>
            <ac:spMk id="39" creationId="{30B57DC9-5A40-4144-822B-9AF9D1269E15}"/>
          </ac:spMkLst>
        </pc:spChg>
        <pc:grpChg chg="add mod">
          <ac:chgData name="Daniel Anthony" userId="S::daniel.anthony@mandai.com::3357544f-eb0b-4131-be28-8c76a425c917" providerId="AD" clId="Web-{E04A5B33-F315-25B0-1B39-7C7D3A75870A}" dt="2022-02-27T11:33:14.664" v="673" actId="1076"/>
          <ac:grpSpMkLst>
            <pc:docMk/>
            <pc:sldMk cId="574151561" sldId="319"/>
            <ac:grpSpMk id="34" creationId="{B0EB2CA1-CF14-49CE-9D01-3C4C3B72D69D}"/>
          </ac:grpSpMkLst>
        </pc:grpChg>
      </pc:sldChg>
    </pc:docChg>
  </pc:docChgLst>
  <pc:docChgLst>
    <pc:chgData name="Daniel Anthony" userId="S::daniel.anthony@wrs.com.sg::3357544f-eb0b-4131-be28-8c76a425c917" providerId="AD" clId="Web-{C1422C72-FB4D-CD21-B0D5-7DD54B4AE22E}"/>
    <pc:docChg chg="modSld">
      <pc:chgData name="Daniel Anthony" userId="S::daniel.anthony@wrs.com.sg::3357544f-eb0b-4131-be28-8c76a425c917" providerId="AD" clId="Web-{C1422C72-FB4D-CD21-B0D5-7DD54B4AE22E}" dt="2021-06-25T02:49:23.160" v="117" actId="1076"/>
      <pc:docMkLst>
        <pc:docMk/>
      </pc:docMkLst>
      <pc:sldChg chg="addSp modSp">
        <pc:chgData name="Daniel Anthony" userId="S::daniel.anthony@wrs.com.sg::3357544f-eb0b-4131-be28-8c76a425c917" providerId="AD" clId="Web-{C1422C72-FB4D-CD21-B0D5-7DD54B4AE22E}" dt="2021-06-25T02:49:23.160" v="117" actId="1076"/>
        <pc:sldMkLst>
          <pc:docMk/>
          <pc:sldMk cId="3722874611" sldId="305"/>
        </pc:sldMkLst>
        <pc:spChg chg="add mod">
          <ac:chgData name="Daniel Anthony" userId="S::daniel.anthony@wrs.com.sg::3357544f-eb0b-4131-be28-8c76a425c917" providerId="AD" clId="Web-{C1422C72-FB4D-CD21-B0D5-7DD54B4AE22E}" dt="2021-06-25T02:45:00.248" v="69" actId="1076"/>
          <ac:spMkLst>
            <pc:docMk/>
            <pc:sldMk cId="3722874611" sldId="305"/>
            <ac:spMk id="3" creationId="{71034F55-6F4B-4EFF-9917-44C326EC2D70}"/>
          </ac:spMkLst>
        </pc:spChg>
        <pc:spChg chg="add mod">
          <ac:chgData name="Daniel Anthony" userId="S::daniel.anthony@wrs.com.sg::3357544f-eb0b-4131-be28-8c76a425c917" providerId="AD" clId="Web-{C1422C72-FB4D-CD21-B0D5-7DD54B4AE22E}" dt="2021-06-25T02:45:04.279" v="70" actId="1076"/>
          <ac:spMkLst>
            <pc:docMk/>
            <pc:sldMk cId="3722874611" sldId="305"/>
            <ac:spMk id="6" creationId="{23DDDBB2-0532-451E-93CE-1B7CA8951851}"/>
          </ac:spMkLst>
        </pc:spChg>
        <pc:spChg chg="add mod">
          <ac:chgData name="Daniel Anthony" userId="S::daniel.anthony@wrs.com.sg::3357544f-eb0b-4131-be28-8c76a425c917" providerId="AD" clId="Web-{C1422C72-FB4D-CD21-B0D5-7DD54B4AE22E}" dt="2021-06-25T02:48:55.785" v="116" actId="1076"/>
          <ac:spMkLst>
            <pc:docMk/>
            <pc:sldMk cId="3722874611" sldId="305"/>
            <ac:spMk id="7" creationId="{BD23754D-1F8D-4A47-9FF3-F2D0B1B13DCF}"/>
          </ac:spMkLst>
        </pc:spChg>
        <pc:spChg chg="add mod">
          <ac:chgData name="Daniel Anthony" userId="S::daniel.anthony@wrs.com.sg::3357544f-eb0b-4131-be28-8c76a425c917" providerId="AD" clId="Web-{C1422C72-FB4D-CD21-B0D5-7DD54B4AE22E}" dt="2021-06-25T02:47:06.876" v="106" actId="14100"/>
          <ac:spMkLst>
            <pc:docMk/>
            <pc:sldMk cId="3722874611" sldId="305"/>
            <ac:spMk id="8" creationId="{152B98C8-1216-4817-99E4-5DAE1E470EF4}"/>
          </ac:spMkLst>
        </pc:spChg>
        <pc:spChg chg="mod">
          <ac:chgData name="Daniel Anthony" userId="S::daniel.anthony@wrs.com.sg::3357544f-eb0b-4131-be28-8c76a425c917" providerId="AD" clId="Web-{C1422C72-FB4D-CD21-B0D5-7DD54B4AE22E}" dt="2021-06-25T02:49:23.160" v="117" actId="1076"/>
          <ac:spMkLst>
            <pc:docMk/>
            <pc:sldMk cId="3722874611" sldId="305"/>
            <ac:spMk id="87" creationId="{660B32B1-B0F9-4EFB-AE9B-3A31FF8F4B28}"/>
          </ac:spMkLst>
        </pc:spChg>
        <pc:spChg chg="mod">
          <ac:chgData name="Daniel Anthony" userId="S::daniel.anthony@wrs.com.sg::3357544f-eb0b-4131-be28-8c76a425c917" providerId="AD" clId="Web-{C1422C72-FB4D-CD21-B0D5-7DD54B4AE22E}" dt="2021-06-25T02:48:48.784" v="115" actId="1076"/>
          <ac:spMkLst>
            <pc:docMk/>
            <pc:sldMk cId="3722874611" sldId="305"/>
            <ac:spMk id="18450" creationId="{00000000-0000-0000-0000-000000000000}"/>
          </ac:spMkLst>
        </pc:spChg>
        <pc:spChg chg="mod">
          <ac:chgData name="Daniel Anthony" userId="S::daniel.anthony@wrs.com.sg::3357544f-eb0b-4131-be28-8c76a425c917" providerId="AD" clId="Web-{C1422C72-FB4D-CD21-B0D5-7DD54B4AE22E}" dt="2021-06-25T02:47:25.095" v="112" actId="1076"/>
          <ac:spMkLst>
            <pc:docMk/>
            <pc:sldMk cId="3722874611" sldId="305"/>
            <ac:spMk id="18451" creationId="{00000000-0000-0000-0000-000000000000}"/>
          </ac:spMkLst>
        </pc:spChg>
        <pc:spChg chg="mod">
          <ac:chgData name="Daniel Anthony" userId="S::daniel.anthony@wrs.com.sg::3357544f-eb0b-4131-be28-8c76a425c917" providerId="AD" clId="Web-{C1422C72-FB4D-CD21-B0D5-7DD54B4AE22E}" dt="2021-06-25T02:44:00.574" v="45" actId="1076"/>
          <ac:spMkLst>
            <pc:docMk/>
            <pc:sldMk cId="3722874611" sldId="305"/>
            <ac:spMk id="18453" creationId="{00000000-0000-0000-0000-000000000000}"/>
          </ac:spMkLst>
        </pc:spChg>
        <pc:spChg chg="mod">
          <ac:chgData name="Daniel Anthony" userId="S::daniel.anthony@wrs.com.sg::3357544f-eb0b-4131-be28-8c76a425c917" providerId="AD" clId="Web-{C1422C72-FB4D-CD21-B0D5-7DD54B4AE22E}" dt="2021-06-25T02:46:46.625" v="102" actId="1076"/>
          <ac:spMkLst>
            <pc:docMk/>
            <pc:sldMk cId="3722874611" sldId="305"/>
            <ac:spMk id="18454" creationId="{00000000-0000-0000-0000-000000000000}"/>
          </ac:spMkLst>
        </pc:spChg>
        <pc:grpChg chg="mod">
          <ac:chgData name="Daniel Anthony" userId="S::daniel.anthony@wrs.com.sg::3357544f-eb0b-4131-be28-8c76a425c917" providerId="AD" clId="Web-{C1422C72-FB4D-CD21-B0D5-7DD54B4AE22E}" dt="2021-06-25T02:48:45.487" v="114" actId="1076"/>
          <ac:grpSpMkLst>
            <pc:docMk/>
            <pc:sldMk cId="3722874611" sldId="305"/>
            <ac:grpSpMk id="18435" creationId="{00000000-0000-0000-0000-000000000000}"/>
          </ac:grpSpMkLst>
        </pc:grpChg>
      </pc:sldChg>
    </pc:docChg>
  </pc:docChgLst>
  <pc:docChgLst>
    <pc:chgData name="Daniel Anthony" userId="S::daniel.anthony@wrs.com.sg::3357544f-eb0b-4131-be28-8c76a425c917" providerId="AD" clId="Web-{2FE65174-9B89-8AD0-8A2C-491C9E69E08D}"/>
    <pc:docChg chg="modSld">
      <pc:chgData name="Daniel Anthony" userId="S::daniel.anthony@wrs.com.sg::3357544f-eb0b-4131-be28-8c76a425c917" providerId="AD" clId="Web-{2FE65174-9B89-8AD0-8A2C-491C9E69E08D}" dt="2021-06-23T07:19:52.613" v="120" actId="1076"/>
      <pc:docMkLst>
        <pc:docMk/>
      </pc:docMkLst>
      <pc:sldChg chg="addSp delSp modSp">
        <pc:chgData name="Daniel Anthony" userId="S::daniel.anthony@wrs.com.sg::3357544f-eb0b-4131-be28-8c76a425c917" providerId="AD" clId="Web-{2FE65174-9B89-8AD0-8A2C-491C9E69E08D}" dt="2021-06-23T07:19:52.613" v="120" actId="1076"/>
        <pc:sldMkLst>
          <pc:docMk/>
          <pc:sldMk cId="2018800669" sldId="275"/>
        </pc:sldMkLst>
        <pc:spChg chg="add mod">
          <ac:chgData name="Daniel Anthony" userId="S::daniel.anthony@wrs.com.sg::3357544f-eb0b-4131-be28-8c76a425c917" providerId="AD" clId="Web-{2FE65174-9B89-8AD0-8A2C-491C9E69E08D}" dt="2021-06-23T07:05:28.424" v="33" actId="14100"/>
          <ac:spMkLst>
            <pc:docMk/>
            <pc:sldMk cId="2018800669" sldId="275"/>
            <ac:spMk id="2" creationId="{F6901703-333A-4630-AC56-F2999AF7D76F}"/>
          </ac:spMkLst>
        </pc:spChg>
        <pc:spChg chg="add mod">
          <ac:chgData name="Daniel Anthony" userId="S::daniel.anthony@wrs.com.sg::3357544f-eb0b-4131-be28-8c76a425c917" providerId="AD" clId="Web-{2FE65174-9B89-8AD0-8A2C-491C9E69E08D}" dt="2021-06-23T07:06:28.878" v="39" actId="1076"/>
          <ac:spMkLst>
            <pc:docMk/>
            <pc:sldMk cId="2018800669" sldId="275"/>
            <ac:spMk id="3" creationId="{6012CDC4-3CE5-4519-A58E-BCA399253A57}"/>
          </ac:spMkLst>
        </pc:spChg>
        <pc:spChg chg="mod">
          <ac:chgData name="Daniel Anthony" userId="S::daniel.anthony@wrs.com.sg::3357544f-eb0b-4131-be28-8c76a425c917" providerId="AD" clId="Web-{2FE65174-9B89-8AD0-8A2C-491C9E69E08D}" dt="2021-06-23T07:05:15.596" v="31" actId="1076"/>
          <ac:spMkLst>
            <pc:docMk/>
            <pc:sldMk cId="2018800669" sldId="275"/>
            <ac:spMk id="44" creationId="{7C610E46-2A4E-4844-89EC-E9D285BEA26B}"/>
          </ac:spMkLst>
        </pc:spChg>
        <pc:spChg chg="mod">
          <ac:chgData name="Daniel Anthony" userId="S::daniel.anthony@wrs.com.sg::3357544f-eb0b-4131-be28-8c76a425c917" providerId="AD" clId="Web-{2FE65174-9B89-8AD0-8A2C-491C9E69E08D}" dt="2021-06-23T07:09:35.518" v="56" actId="1076"/>
          <ac:spMkLst>
            <pc:docMk/>
            <pc:sldMk cId="2018800669" sldId="275"/>
            <ac:spMk id="49" creationId="{EDF6A900-7AFC-46B6-809F-17D2E56D790E}"/>
          </ac:spMkLst>
        </pc:spChg>
        <pc:spChg chg="mod">
          <ac:chgData name="Daniel Anthony" userId="S::daniel.anthony@wrs.com.sg::3357544f-eb0b-4131-be28-8c76a425c917" providerId="AD" clId="Web-{2FE65174-9B89-8AD0-8A2C-491C9E69E08D}" dt="2021-06-23T07:08:45.378" v="53" actId="14100"/>
          <ac:spMkLst>
            <pc:docMk/>
            <pc:sldMk cId="2018800669" sldId="275"/>
            <ac:spMk id="51" creationId="{E42D14D2-5A30-43A5-8D65-2842F138CD85}"/>
          </ac:spMkLst>
        </pc:spChg>
        <pc:spChg chg="mod">
          <ac:chgData name="Daniel Anthony" userId="S::daniel.anthony@wrs.com.sg::3357544f-eb0b-4131-be28-8c76a425c917" providerId="AD" clId="Web-{2FE65174-9B89-8AD0-8A2C-491C9E69E08D}" dt="2021-06-23T07:14:16.112" v="89" actId="14100"/>
          <ac:spMkLst>
            <pc:docMk/>
            <pc:sldMk cId="2018800669" sldId="275"/>
            <ac:spMk id="18436" creationId="{00000000-0000-0000-0000-000000000000}"/>
          </ac:spMkLst>
        </pc:spChg>
        <pc:spChg chg="mod">
          <ac:chgData name="Daniel Anthony" userId="S::daniel.anthony@wrs.com.sg::3357544f-eb0b-4131-be28-8c76a425c917" providerId="AD" clId="Web-{2FE65174-9B89-8AD0-8A2C-491C9E69E08D}" dt="2021-06-23T07:17:59.441" v="110" actId="1076"/>
          <ac:spMkLst>
            <pc:docMk/>
            <pc:sldMk cId="2018800669" sldId="275"/>
            <ac:spMk id="18462" creationId="{00000000-0000-0000-0000-000000000000}"/>
          </ac:spMkLst>
        </pc:spChg>
        <pc:grpChg chg="add del mod">
          <ac:chgData name="Daniel Anthony" userId="S::daniel.anthony@wrs.com.sg::3357544f-eb0b-4131-be28-8c76a425c917" providerId="AD" clId="Web-{2FE65174-9B89-8AD0-8A2C-491C9E69E08D}" dt="2021-06-23T07:07:43.049" v="44"/>
          <ac:grpSpMkLst>
            <pc:docMk/>
            <pc:sldMk cId="2018800669" sldId="275"/>
            <ac:grpSpMk id="4" creationId="{4E642935-A802-42E0-AAFE-5686602D76FB}"/>
          </ac:grpSpMkLst>
        </pc:grpChg>
        <pc:grpChg chg="add del mod">
          <ac:chgData name="Daniel Anthony" userId="S::daniel.anthony@wrs.com.sg::3357544f-eb0b-4131-be28-8c76a425c917" providerId="AD" clId="Web-{2FE65174-9B89-8AD0-8A2C-491C9E69E08D}" dt="2021-06-23T07:05:19.346" v="32"/>
          <ac:grpSpMkLst>
            <pc:docMk/>
            <pc:sldMk cId="2018800669" sldId="275"/>
            <ac:grpSpMk id="43" creationId="{9031CAEA-4DF7-413F-8065-FD8DEFDCA844}"/>
          </ac:grpSpMkLst>
        </pc:grpChg>
        <pc:grpChg chg="add del mod">
          <ac:chgData name="Daniel Anthony" userId="S::daniel.anthony@wrs.com.sg::3357544f-eb0b-4131-be28-8c76a425c917" providerId="AD" clId="Web-{2FE65174-9B89-8AD0-8A2C-491C9E69E08D}" dt="2021-06-23T07:15:54.487" v="102"/>
          <ac:grpSpMkLst>
            <pc:docMk/>
            <pc:sldMk cId="2018800669" sldId="275"/>
            <ac:grpSpMk id="47" creationId="{66C50FC0-E4EE-4346-824E-D8C79C50EA71}"/>
          </ac:grpSpMkLst>
        </pc:grpChg>
        <pc:grpChg chg="add del mod">
          <ac:chgData name="Daniel Anthony" userId="S::daniel.anthony@wrs.com.sg::3357544f-eb0b-4131-be28-8c76a425c917" providerId="AD" clId="Web-{2FE65174-9B89-8AD0-8A2C-491C9E69E08D}" dt="2021-06-23T07:09:49.909" v="58"/>
          <ac:grpSpMkLst>
            <pc:docMk/>
            <pc:sldMk cId="2018800669" sldId="275"/>
            <ac:grpSpMk id="50" creationId="{932F0625-FA13-432F-A9F0-12CF8C9FEE87}"/>
          </ac:grpSpMkLst>
        </pc:grpChg>
        <pc:grpChg chg="add mod">
          <ac:chgData name="Daniel Anthony" userId="S::daniel.anthony@wrs.com.sg::3357544f-eb0b-4131-be28-8c76a425c917" providerId="AD" clId="Web-{2FE65174-9B89-8AD0-8A2C-491C9E69E08D}" dt="2021-06-23T07:19:20.659" v="116" actId="1076"/>
          <ac:grpSpMkLst>
            <pc:docMk/>
            <pc:sldMk cId="2018800669" sldId="275"/>
            <ac:grpSpMk id="53" creationId="{25DE2940-63A6-4E54-B0EB-6512522F3969}"/>
          </ac:grpSpMkLst>
        </pc:grpChg>
        <pc:grpChg chg="add mod">
          <ac:chgData name="Daniel Anthony" userId="S::daniel.anthony@wrs.com.sg::3357544f-eb0b-4131-be28-8c76a425c917" providerId="AD" clId="Web-{2FE65174-9B89-8AD0-8A2C-491C9E69E08D}" dt="2021-06-23T07:10:49.940" v="65" actId="1076"/>
          <ac:grpSpMkLst>
            <pc:docMk/>
            <pc:sldMk cId="2018800669" sldId="275"/>
            <ac:grpSpMk id="56" creationId="{C993C652-BA85-4143-B9B9-CC825CD6DCB1}"/>
          </ac:grpSpMkLst>
        </pc:grpChg>
        <pc:grpChg chg="add mod">
          <ac:chgData name="Daniel Anthony" userId="S::daniel.anthony@wrs.com.sg::3357544f-eb0b-4131-be28-8c76a425c917" providerId="AD" clId="Web-{2FE65174-9B89-8AD0-8A2C-491C9E69E08D}" dt="2021-06-23T07:19:42.831" v="118" actId="688"/>
          <ac:grpSpMkLst>
            <pc:docMk/>
            <pc:sldMk cId="2018800669" sldId="275"/>
            <ac:grpSpMk id="59" creationId="{39ADF390-2C9D-42DA-A75E-BA56EFC69D4F}"/>
          </ac:grpSpMkLst>
        </pc:grpChg>
        <pc:grpChg chg="add mod">
          <ac:chgData name="Daniel Anthony" userId="S::daniel.anthony@wrs.com.sg::3357544f-eb0b-4131-be28-8c76a425c917" providerId="AD" clId="Web-{2FE65174-9B89-8AD0-8A2C-491C9E69E08D}" dt="2021-06-23T07:19:13.409" v="115" actId="1076"/>
          <ac:grpSpMkLst>
            <pc:docMk/>
            <pc:sldMk cId="2018800669" sldId="275"/>
            <ac:grpSpMk id="62" creationId="{56B3BCBC-E754-4395-BDCA-23D56E6D4D6C}"/>
          </ac:grpSpMkLst>
        </pc:grpChg>
        <pc:grpChg chg="add mod">
          <ac:chgData name="Daniel Anthony" userId="S::daniel.anthony@wrs.com.sg::3357544f-eb0b-4131-be28-8c76a425c917" providerId="AD" clId="Web-{2FE65174-9B89-8AD0-8A2C-491C9E69E08D}" dt="2021-06-23T07:19:30.269" v="117" actId="1076"/>
          <ac:grpSpMkLst>
            <pc:docMk/>
            <pc:sldMk cId="2018800669" sldId="275"/>
            <ac:grpSpMk id="65" creationId="{7C90F5A7-D8D2-46CA-BF02-0D0536EC6BCD}"/>
          </ac:grpSpMkLst>
        </pc:grpChg>
        <pc:grpChg chg="add mod">
          <ac:chgData name="Daniel Anthony" userId="S::daniel.anthony@wrs.com.sg::3357544f-eb0b-4131-be28-8c76a425c917" providerId="AD" clId="Web-{2FE65174-9B89-8AD0-8A2C-491C9E69E08D}" dt="2021-06-23T07:18:53.206" v="111" actId="1076"/>
          <ac:grpSpMkLst>
            <pc:docMk/>
            <pc:sldMk cId="2018800669" sldId="275"/>
            <ac:grpSpMk id="68" creationId="{E302E7EF-09DD-4458-A1AD-BC54F0F1190F}"/>
          </ac:grpSpMkLst>
        </pc:grpChg>
        <pc:grpChg chg="add mod">
          <ac:chgData name="Daniel Anthony" userId="S::daniel.anthony@wrs.com.sg::3357544f-eb0b-4131-be28-8c76a425c917" providerId="AD" clId="Web-{2FE65174-9B89-8AD0-8A2C-491C9E69E08D}" dt="2021-06-23T07:19:52.613" v="120" actId="1076"/>
          <ac:grpSpMkLst>
            <pc:docMk/>
            <pc:sldMk cId="2018800669" sldId="275"/>
            <ac:grpSpMk id="71" creationId="{E965C717-510D-4047-A650-644F2A1C67EE}"/>
          </ac:grpSpMkLst>
        </pc:grpChg>
        <pc:grpChg chg="add mod">
          <ac:chgData name="Daniel Anthony" userId="S::daniel.anthony@wrs.com.sg::3357544f-eb0b-4131-be28-8c76a425c917" providerId="AD" clId="Web-{2FE65174-9B89-8AD0-8A2C-491C9E69E08D}" dt="2021-06-23T07:18:57.987" v="112" actId="1076"/>
          <ac:grpSpMkLst>
            <pc:docMk/>
            <pc:sldMk cId="2018800669" sldId="275"/>
            <ac:grpSpMk id="74" creationId="{38D53868-658B-4D34-A128-F7BA84FB1E57}"/>
          </ac:grpSpMkLst>
        </pc:grpChg>
        <pc:grpChg chg="add mod">
          <ac:chgData name="Daniel Anthony" userId="S::daniel.anthony@wrs.com.sg::3357544f-eb0b-4131-be28-8c76a425c917" providerId="AD" clId="Web-{2FE65174-9B89-8AD0-8A2C-491C9E69E08D}" dt="2021-06-23T07:14:56.394" v="93" actId="688"/>
          <ac:grpSpMkLst>
            <pc:docMk/>
            <pc:sldMk cId="2018800669" sldId="275"/>
            <ac:grpSpMk id="77" creationId="{ABF19DF7-3D4D-4A4C-94A5-97AF9BA8B3C4}"/>
          </ac:grpSpMkLst>
        </pc:grpChg>
        <pc:grpChg chg="add mod">
          <ac:chgData name="Daniel Anthony" userId="S::daniel.anthony@wrs.com.sg::3357544f-eb0b-4131-be28-8c76a425c917" providerId="AD" clId="Web-{2FE65174-9B89-8AD0-8A2C-491C9E69E08D}" dt="2021-06-23T07:17:32.519" v="109" actId="1076"/>
          <ac:grpSpMkLst>
            <pc:docMk/>
            <pc:sldMk cId="2018800669" sldId="275"/>
            <ac:grpSpMk id="80" creationId="{68E5C6FC-3937-400D-A761-B367E36EE6E2}"/>
          </ac:grpSpMkLst>
        </pc:grpChg>
        <pc:grpChg chg="add mod">
          <ac:chgData name="Daniel Anthony" userId="S::daniel.anthony@wrs.com.sg::3357544f-eb0b-4131-be28-8c76a425c917" providerId="AD" clId="Web-{2FE65174-9B89-8AD0-8A2C-491C9E69E08D}" dt="2021-06-23T07:17:22.316" v="108" actId="1076"/>
          <ac:grpSpMkLst>
            <pc:docMk/>
            <pc:sldMk cId="2018800669" sldId="275"/>
            <ac:grpSpMk id="83" creationId="{BD5D23E0-5F14-4B65-BB49-550CDEBECDDA}"/>
          </ac:grpSpMkLst>
        </pc:grpChg>
        <pc:grpChg chg="mod">
          <ac:chgData name="Daniel Anthony" userId="S::daniel.anthony@wrs.com.sg::3357544f-eb0b-4131-be28-8c76a425c917" providerId="AD" clId="Web-{2FE65174-9B89-8AD0-8A2C-491C9E69E08D}" dt="2021-06-23T07:13:50.268" v="87" actId="1076"/>
          <ac:grpSpMkLst>
            <pc:docMk/>
            <pc:sldMk cId="2018800669" sldId="275"/>
            <ac:grpSpMk id="18435" creationId="{00000000-0000-0000-0000-000000000000}"/>
          </ac:grpSpMkLst>
        </pc:grpChg>
        <pc:picChg chg="add del mod">
          <ac:chgData name="Daniel Anthony" userId="S::daniel.anthony@wrs.com.sg::3357544f-eb0b-4131-be28-8c76a425c917" providerId="AD" clId="Web-{2FE65174-9B89-8AD0-8A2C-491C9E69E08D}" dt="2021-06-23T07:14:27.019" v="90"/>
          <ac:picMkLst>
            <pc:docMk/>
            <pc:sldMk cId="2018800669" sldId="275"/>
            <ac:picMk id="5" creationId="{62D8B1BC-03C8-4B05-9A6C-C48934AFA9BF}"/>
          </ac:picMkLst>
        </pc:picChg>
      </pc:sldChg>
    </pc:docChg>
  </pc:docChgLst>
  <pc:docChgLst>
    <pc:chgData name="Dajun Wang" userId="S::dajun.wang@mandai.com::d56a9b75-b0bf-48fc-9a12-9ac8a2e5d4bb" providerId="AD" clId="Web-{B62F20C0-9F87-D257-7DC9-74BD62B04457}"/>
    <pc:docChg chg="modSld">
      <pc:chgData name="Dajun Wang" userId="S::dajun.wang@mandai.com::d56a9b75-b0bf-48fc-9a12-9ac8a2e5d4bb" providerId="AD" clId="Web-{B62F20C0-9F87-D257-7DC9-74BD62B04457}" dt="2022-02-28T09:14:16.246" v="226"/>
      <pc:docMkLst>
        <pc:docMk/>
      </pc:docMkLst>
      <pc:sldChg chg="modNotes">
        <pc:chgData name="Dajun Wang" userId="S::dajun.wang@mandai.com::d56a9b75-b0bf-48fc-9a12-9ac8a2e5d4bb" providerId="AD" clId="Web-{B62F20C0-9F87-D257-7DC9-74BD62B04457}" dt="2022-02-28T08:39:12.827" v="103"/>
        <pc:sldMkLst>
          <pc:docMk/>
          <pc:sldMk cId="2237264122" sldId="316"/>
        </pc:sldMkLst>
      </pc:sldChg>
      <pc:sldChg chg="modNotes">
        <pc:chgData name="Dajun Wang" userId="S::dajun.wang@mandai.com::d56a9b75-b0bf-48fc-9a12-9ac8a2e5d4bb" providerId="AD" clId="Web-{B62F20C0-9F87-D257-7DC9-74BD62B04457}" dt="2022-02-28T09:14:16.246" v="226"/>
        <pc:sldMkLst>
          <pc:docMk/>
          <pc:sldMk cId="4027512871" sldId="318"/>
        </pc:sldMkLst>
      </pc:sldChg>
      <pc:sldChg chg="modNotes">
        <pc:chgData name="Dajun Wang" userId="S::dajun.wang@mandai.com::d56a9b75-b0bf-48fc-9a12-9ac8a2e5d4bb" providerId="AD" clId="Web-{B62F20C0-9F87-D257-7DC9-74BD62B04457}" dt="2022-02-28T08:39:35.531" v="112"/>
        <pc:sldMkLst>
          <pc:docMk/>
          <pc:sldMk cId="574151561" sldId="319"/>
        </pc:sldMkLst>
      </pc:sldChg>
    </pc:docChg>
  </pc:docChgLst>
  <pc:docChgLst>
    <pc:chgData name="Daniel Anthony" userId="S::daniel.anthony@mandai.com::3357544f-eb0b-4131-be28-8c76a425c917" providerId="AD" clId="Web-{8017797A-84C3-EE31-E7F1-100880B49C6D}"/>
    <pc:docChg chg="delSld">
      <pc:chgData name="Daniel Anthony" userId="S::daniel.anthony@mandai.com::3357544f-eb0b-4131-be28-8c76a425c917" providerId="AD" clId="Web-{8017797A-84C3-EE31-E7F1-100880B49C6D}" dt="2022-02-27T11:56:39.708" v="44"/>
      <pc:docMkLst>
        <pc:docMk/>
      </pc:docMkLst>
      <pc:sldChg chg="del">
        <pc:chgData name="Daniel Anthony" userId="S::daniel.anthony@mandai.com::3357544f-eb0b-4131-be28-8c76a425c917" providerId="AD" clId="Web-{8017797A-84C3-EE31-E7F1-100880B49C6D}" dt="2022-02-27T11:52:26.147" v="0"/>
        <pc:sldMkLst>
          <pc:docMk/>
          <pc:sldMk cId="2065004879" sldId="265"/>
        </pc:sldMkLst>
      </pc:sldChg>
      <pc:sldChg chg="del">
        <pc:chgData name="Daniel Anthony" userId="S::daniel.anthony@mandai.com::3357544f-eb0b-4131-be28-8c76a425c917" providerId="AD" clId="Web-{8017797A-84C3-EE31-E7F1-100880B49C6D}" dt="2022-02-27T11:52:27.929" v="1"/>
        <pc:sldMkLst>
          <pc:docMk/>
          <pc:sldMk cId="3507251302" sldId="266"/>
        </pc:sldMkLst>
      </pc:sldChg>
      <pc:sldChg chg="del">
        <pc:chgData name="Daniel Anthony" userId="S::daniel.anthony@mandai.com::3357544f-eb0b-4131-be28-8c76a425c917" providerId="AD" clId="Web-{8017797A-84C3-EE31-E7F1-100880B49C6D}" dt="2022-02-27T11:52:39.491" v="4"/>
        <pc:sldMkLst>
          <pc:docMk/>
          <pc:sldMk cId="1362690072" sldId="267"/>
        </pc:sldMkLst>
      </pc:sldChg>
      <pc:sldChg chg="del">
        <pc:chgData name="Daniel Anthony" userId="S::daniel.anthony@mandai.com::3357544f-eb0b-4131-be28-8c76a425c917" providerId="AD" clId="Web-{8017797A-84C3-EE31-E7F1-100880B49C6D}" dt="2022-02-27T11:52:29.976" v="2"/>
        <pc:sldMkLst>
          <pc:docMk/>
          <pc:sldMk cId="3098224068" sldId="268"/>
        </pc:sldMkLst>
      </pc:sldChg>
      <pc:sldChg chg="del">
        <pc:chgData name="Daniel Anthony" userId="S::daniel.anthony@mandai.com::3357544f-eb0b-4131-be28-8c76a425c917" providerId="AD" clId="Web-{8017797A-84C3-EE31-E7F1-100880B49C6D}" dt="2022-02-27T11:52:34.882" v="3"/>
        <pc:sldMkLst>
          <pc:docMk/>
          <pc:sldMk cId="471090516" sldId="269"/>
        </pc:sldMkLst>
      </pc:sldChg>
      <pc:sldChg chg="del">
        <pc:chgData name="Daniel Anthony" userId="S::daniel.anthony@mandai.com::3357544f-eb0b-4131-be28-8c76a425c917" providerId="AD" clId="Web-{8017797A-84C3-EE31-E7F1-100880B49C6D}" dt="2022-02-27T11:52:44.647" v="5"/>
        <pc:sldMkLst>
          <pc:docMk/>
          <pc:sldMk cId="100758423" sldId="271"/>
        </pc:sldMkLst>
      </pc:sldChg>
      <pc:sldChg chg="del">
        <pc:chgData name="Daniel Anthony" userId="S::daniel.anthony@mandai.com::3357544f-eb0b-4131-be28-8c76a425c917" providerId="AD" clId="Web-{8017797A-84C3-EE31-E7F1-100880B49C6D}" dt="2022-02-27T11:52:46.678" v="6"/>
        <pc:sldMkLst>
          <pc:docMk/>
          <pc:sldMk cId="851418827" sldId="272"/>
        </pc:sldMkLst>
      </pc:sldChg>
      <pc:sldChg chg="del">
        <pc:chgData name="Daniel Anthony" userId="S::daniel.anthony@mandai.com::3357544f-eb0b-4131-be28-8c76a425c917" providerId="AD" clId="Web-{8017797A-84C3-EE31-E7F1-100880B49C6D}" dt="2022-02-27T11:52:50.194" v="7"/>
        <pc:sldMkLst>
          <pc:docMk/>
          <pc:sldMk cId="1525765593" sldId="273"/>
        </pc:sldMkLst>
      </pc:sldChg>
      <pc:sldChg chg="del">
        <pc:chgData name="Daniel Anthony" userId="S::daniel.anthony@mandai.com::3357544f-eb0b-4131-be28-8c76a425c917" providerId="AD" clId="Web-{8017797A-84C3-EE31-E7F1-100880B49C6D}" dt="2022-02-27T11:52:51.319" v="8"/>
        <pc:sldMkLst>
          <pc:docMk/>
          <pc:sldMk cId="1801621596" sldId="274"/>
        </pc:sldMkLst>
      </pc:sldChg>
      <pc:sldChg chg="del">
        <pc:chgData name="Daniel Anthony" userId="S::daniel.anthony@mandai.com::3357544f-eb0b-4131-be28-8c76a425c917" providerId="AD" clId="Web-{8017797A-84C3-EE31-E7F1-100880B49C6D}" dt="2022-02-27T11:52:54.553" v="9"/>
        <pc:sldMkLst>
          <pc:docMk/>
          <pc:sldMk cId="2018800669" sldId="275"/>
        </pc:sldMkLst>
      </pc:sldChg>
      <pc:sldChg chg="del">
        <pc:chgData name="Daniel Anthony" userId="S::daniel.anthony@mandai.com::3357544f-eb0b-4131-be28-8c76a425c917" providerId="AD" clId="Web-{8017797A-84C3-EE31-E7F1-100880B49C6D}" dt="2022-02-27T11:55:05.646" v="36"/>
        <pc:sldMkLst>
          <pc:docMk/>
          <pc:sldMk cId="4092751637" sldId="276"/>
        </pc:sldMkLst>
      </pc:sldChg>
      <pc:sldChg chg="del">
        <pc:chgData name="Daniel Anthony" userId="S::daniel.anthony@mandai.com::3357544f-eb0b-4131-be28-8c76a425c917" providerId="AD" clId="Web-{8017797A-84C3-EE31-E7F1-100880B49C6D}" dt="2022-02-27T11:55:03.662" v="35"/>
        <pc:sldMkLst>
          <pc:docMk/>
          <pc:sldMk cId="3048728374" sldId="277"/>
        </pc:sldMkLst>
      </pc:sldChg>
      <pc:sldChg chg="del">
        <pc:chgData name="Daniel Anthony" userId="S::daniel.anthony@mandai.com::3357544f-eb0b-4131-be28-8c76a425c917" providerId="AD" clId="Web-{8017797A-84C3-EE31-E7F1-100880B49C6D}" dt="2022-02-27T11:54:57.427" v="33"/>
        <pc:sldMkLst>
          <pc:docMk/>
          <pc:sldMk cId="2026606562" sldId="278"/>
        </pc:sldMkLst>
      </pc:sldChg>
      <pc:sldChg chg="del">
        <pc:chgData name="Daniel Anthony" userId="S::daniel.anthony@mandai.com::3357544f-eb0b-4131-be28-8c76a425c917" providerId="AD" clId="Web-{8017797A-84C3-EE31-E7F1-100880B49C6D}" dt="2022-02-27T11:54:57.005" v="32"/>
        <pc:sldMkLst>
          <pc:docMk/>
          <pc:sldMk cId="2509278170" sldId="281"/>
        </pc:sldMkLst>
      </pc:sldChg>
      <pc:sldChg chg="del">
        <pc:chgData name="Daniel Anthony" userId="S::daniel.anthony@mandai.com::3357544f-eb0b-4131-be28-8c76a425c917" providerId="AD" clId="Web-{8017797A-84C3-EE31-E7F1-100880B49C6D}" dt="2022-02-27T11:54:56.568" v="31"/>
        <pc:sldMkLst>
          <pc:docMk/>
          <pc:sldMk cId="569513648" sldId="282"/>
        </pc:sldMkLst>
      </pc:sldChg>
      <pc:sldChg chg="del">
        <pc:chgData name="Daniel Anthony" userId="S::daniel.anthony@mandai.com::3357544f-eb0b-4131-be28-8c76a425c917" providerId="AD" clId="Web-{8017797A-84C3-EE31-E7F1-100880B49C6D}" dt="2022-02-27T11:54:56.037" v="30"/>
        <pc:sldMkLst>
          <pc:docMk/>
          <pc:sldMk cId="1505126872" sldId="283"/>
        </pc:sldMkLst>
      </pc:sldChg>
      <pc:sldChg chg="del">
        <pc:chgData name="Daniel Anthony" userId="S::daniel.anthony@mandai.com::3357544f-eb0b-4131-be28-8c76a425c917" providerId="AD" clId="Web-{8017797A-84C3-EE31-E7F1-100880B49C6D}" dt="2022-02-27T11:54:55.474" v="29"/>
        <pc:sldMkLst>
          <pc:docMk/>
          <pc:sldMk cId="2583393319" sldId="284"/>
        </pc:sldMkLst>
      </pc:sldChg>
      <pc:sldChg chg="del">
        <pc:chgData name="Daniel Anthony" userId="S::daniel.anthony@mandai.com::3357544f-eb0b-4131-be28-8c76a425c917" providerId="AD" clId="Web-{8017797A-84C3-EE31-E7F1-100880B49C6D}" dt="2022-02-27T11:54:54.912" v="28"/>
        <pc:sldMkLst>
          <pc:docMk/>
          <pc:sldMk cId="3671626028" sldId="285"/>
        </pc:sldMkLst>
      </pc:sldChg>
      <pc:sldChg chg="del">
        <pc:chgData name="Daniel Anthony" userId="S::daniel.anthony@mandai.com::3357544f-eb0b-4131-be28-8c76a425c917" providerId="AD" clId="Web-{8017797A-84C3-EE31-E7F1-100880B49C6D}" dt="2022-02-27T11:54:52.740" v="27"/>
        <pc:sldMkLst>
          <pc:docMk/>
          <pc:sldMk cId="4031502708" sldId="286"/>
        </pc:sldMkLst>
      </pc:sldChg>
      <pc:sldChg chg="del">
        <pc:chgData name="Daniel Anthony" userId="S::daniel.anthony@mandai.com::3357544f-eb0b-4131-be28-8c76a425c917" providerId="AD" clId="Web-{8017797A-84C3-EE31-E7F1-100880B49C6D}" dt="2022-02-27T11:54:51.927" v="25"/>
        <pc:sldMkLst>
          <pc:docMk/>
          <pc:sldMk cId="138453153" sldId="288"/>
        </pc:sldMkLst>
      </pc:sldChg>
      <pc:sldChg chg="del">
        <pc:chgData name="Daniel Anthony" userId="S::daniel.anthony@mandai.com::3357544f-eb0b-4131-be28-8c76a425c917" providerId="AD" clId="Web-{8017797A-84C3-EE31-E7F1-100880B49C6D}" dt="2022-02-27T11:54:51.506" v="24"/>
        <pc:sldMkLst>
          <pc:docMk/>
          <pc:sldMk cId="3372280529" sldId="289"/>
        </pc:sldMkLst>
      </pc:sldChg>
      <pc:sldChg chg="del">
        <pc:chgData name="Daniel Anthony" userId="S::daniel.anthony@mandai.com::3357544f-eb0b-4131-be28-8c76a425c917" providerId="AD" clId="Web-{8017797A-84C3-EE31-E7F1-100880B49C6D}" dt="2022-02-27T11:54:51.099" v="23"/>
        <pc:sldMkLst>
          <pc:docMk/>
          <pc:sldMk cId="1128861602" sldId="290"/>
        </pc:sldMkLst>
      </pc:sldChg>
      <pc:sldChg chg="del">
        <pc:chgData name="Daniel Anthony" userId="S::daniel.anthony@mandai.com::3357544f-eb0b-4131-be28-8c76a425c917" providerId="AD" clId="Web-{8017797A-84C3-EE31-E7F1-100880B49C6D}" dt="2022-02-27T11:54:50.490" v="22"/>
        <pc:sldMkLst>
          <pc:docMk/>
          <pc:sldMk cId="590492785" sldId="291"/>
        </pc:sldMkLst>
      </pc:sldChg>
      <pc:sldChg chg="del">
        <pc:chgData name="Daniel Anthony" userId="S::daniel.anthony@mandai.com::3357544f-eb0b-4131-be28-8c76a425c917" providerId="AD" clId="Web-{8017797A-84C3-EE31-E7F1-100880B49C6D}" dt="2022-02-27T11:54:49.787" v="21"/>
        <pc:sldMkLst>
          <pc:docMk/>
          <pc:sldMk cId="448451431" sldId="292"/>
        </pc:sldMkLst>
      </pc:sldChg>
      <pc:sldChg chg="del">
        <pc:chgData name="Daniel Anthony" userId="S::daniel.anthony@mandai.com::3357544f-eb0b-4131-be28-8c76a425c917" providerId="AD" clId="Web-{8017797A-84C3-EE31-E7F1-100880B49C6D}" dt="2022-02-27T11:54:48.615" v="20"/>
        <pc:sldMkLst>
          <pc:docMk/>
          <pc:sldMk cId="3916317173" sldId="293"/>
        </pc:sldMkLst>
      </pc:sldChg>
      <pc:sldChg chg="del">
        <pc:chgData name="Daniel Anthony" userId="S::daniel.anthony@mandai.com::3357544f-eb0b-4131-be28-8c76a425c917" providerId="AD" clId="Web-{8017797A-84C3-EE31-E7F1-100880B49C6D}" dt="2022-02-27T11:54:47.068" v="18"/>
        <pc:sldMkLst>
          <pc:docMk/>
          <pc:sldMk cId="1354810485" sldId="294"/>
        </pc:sldMkLst>
      </pc:sldChg>
      <pc:sldChg chg="del">
        <pc:chgData name="Daniel Anthony" userId="S::daniel.anthony@mandai.com::3357544f-eb0b-4131-be28-8c76a425c917" providerId="AD" clId="Web-{8017797A-84C3-EE31-E7F1-100880B49C6D}" dt="2022-02-27T11:54:46.084" v="17"/>
        <pc:sldMkLst>
          <pc:docMk/>
          <pc:sldMk cId="4074473107" sldId="295"/>
        </pc:sldMkLst>
      </pc:sldChg>
      <pc:sldChg chg="del">
        <pc:chgData name="Daniel Anthony" userId="S::daniel.anthony@mandai.com::3357544f-eb0b-4131-be28-8c76a425c917" providerId="AD" clId="Web-{8017797A-84C3-EE31-E7F1-100880B49C6D}" dt="2022-02-27T11:54:45.365" v="16"/>
        <pc:sldMkLst>
          <pc:docMk/>
          <pc:sldMk cId="1997053405" sldId="296"/>
        </pc:sldMkLst>
      </pc:sldChg>
      <pc:sldChg chg="del">
        <pc:chgData name="Daniel Anthony" userId="S::daniel.anthony@mandai.com::3357544f-eb0b-4131-be28-8c76a425c917" providerId="AD" clId="Web-{8017797A-84C3-EE31-E7F1-100880B49C6D}" dt="2022-02-27T11:54:44.693" v="15"/>
        <pc:sldMkLst>
          <pc:docMk/>
          <pc:sldMk cId="3370242298" sldId="297"/>
        </pc:sldMkLst>
      </pc:sldChg>
      <pc:sldChg chg="del">
        <pc:chgData name="Daniel Anthony" userId="S::daniel.anthony@mandai.com::3357544f-eb0b-4131-be28-8c76a425c917" providerId="AD" clId="Web-{8017797A-84C3-EE31-E7F1-100880B49C6D}" dt="2022-02-27T11:54:44.287" v="14"/>
        <pc:sldMkLst>
          <pc:docMk/>
          <pc:sldMk cId="3042916142" sldId="298"/>
        </pc:sldMkLst>
      </pc:sldChg>
      <pc:sldChg chg="del">
        <pc:chgData name="Daniel Anthony" userId="S::daniel.anthony@mandai.com::3357544f-eb0b-4131-be28-8c76a425c917" providerId="AD" clId="Web-{8017797A-84C3-EE31-E7F1-100880B49C6D}" dt="2022-02-27T11:54:43.787" v="13"/>
        <pc:sldMkLst>
          <pc:docMk/>
          <pc:sldMk cId="363115923" sldId="299"/>
        </pc:sldMkLst>
      </pc:sldChg>
      <pc:sldChg chg="del">
        <pc:chgData name="Daniel Anthony" userId="S::daniel.anthony@mandai.com::3357544f-eb0b-4131-be28-8c76a425c917" providerId="AD" clId="Web-{8017797A-84C3-EE31-E7F1-100880B49C6D}" dt="2022-02-27T11:54:43.021" v="12"/>
        <pc:sldMkLst>
          <pc:docMk/>
          <pc:sldMk cId="4054523742" sldId="300"/>
        </pc:sldMkLst>
      </pc:sldChg>
      <pc:sldChg chg="del">
        <pc:chgData name="Daniel Anthony" userId="S::daniel.anthony@mandai.com::3357544f-eb0b-4131-be28-8c76a425c917" providerId="AD" clId="Web-{8017797A-84C3-EE31-E7F1-100880B49C6D}" dt="2022-02-27T11:54:42.162" v="11"/>
        <pc:sldMkLst>
          <pc:docMk/>
          <pc:sldMk cId="2884069159" sldId="301"/>
        </pc:sldMkLst>
      </pc:sldChg>
      <pc:sldChg chg="del">
        <pc:chgData name="Daniel Anthony" userId="S::daniel.anthony@mandai.com::3357544f-eb0b-4131-be28-8c76a425c917" providerId="AD" clId="Web-{8017797A-84C3-EE31-E7F1-100880B49C6D}" dt="2022-02-27T11:54:41.115" v="10"/>
        <pc:sldMkLst>
          <pc:docMk/>
          <pc:sldMk cId="1756938491" sldId="302"/>
        </pc:sldMkLst>
      </pc:sldChg>
      <pc:sldChg chg="del">
        <pc:chgData name="Daniel Anthony" userId="S::daniel.anthony@mandai.com::3357544f-eb0b-4131-be28-8c76a425c917" providerId="AD" clId="Web-{8017797A-84C3-EE31-E7F1-100880B49C6D}" dt="2022-02-27T11:54:48.068" v="19"/>
        <pc:sldMkLst>
          <pc:docMk/>
          <pc:sldMk cId="302649570" sldId="303"/>
        </pc:sldMkLst>
      </pc:sldChg>
      <pc:sldChg chg="del">
        <pc:chgData name="Daniel Anthony" userId="S::daniel.anthony@mandai.com::3357544f-eb0b-4131-be28-8c76a425c917" providerId="AD" clId="Web-{8017797A-84C3-EE31-E7F1-100880B49C6D}" dt="2022-02-27T11:54:52.365" v="26"/>
        <pc:sldMkLst>
          <pc:docMk/>
          <pc:sldMk cId="3391897919" sldId="304"/>
        </pc:sldMkLst>
      </pc:sldChg>
      <pc:sldChg chg="del">
        <pc:chgData name="Daniel Anthony" userId="S::daniel.anthony@mandai.com::3357544f-eb0b-4131-be28-8c76a425c917" providerId="AD" clId="Web-{8017797A-84C3-EE31-E7F1-100880B49C6D}" dt="2022-02-27T11:55:19.115" v="38"/>
        <pc:sldMkLst>
          <pc:docMk/>
          <pc:sldMk cId="3722874611" sldId="305"/>
        </pc:sldMkLst>
      </pc:sldChg>
      <pc:sldChg chg="del">
        <pc:chgData name="Daniel Anthony" userId="S::daniel.anthony@mandai.com::3357544f-eb0b-4131-be28-8c76a425c917" providerId="AD" clId="Web-{8017797A-84C3-EE31-E7F1-100880B49C6D}" dt="2022-02-27T11:55:11.068" v="37"/>
        <pc:sldMkLst>
          <pc:docMk/>
          <pc:sldMk cId="4083739320" sldId="306"/>
        </pc:sldMkLst>
      </pc:sldChg>
      <pc:sldChg chg="del">
        <pc:chgData name="Daniel Anthony" userId="S::daniel.anthony@mandai.com::3357544f-eb0b-4131-be28-8c76a425c917" providerId="AD" clId="Web-{8017797A-84C3-EE31-E7F1-100880B49C6D}" dt="2022-02-27T11:56:18.677" v="42"/>
        <pc:sldMkLst>
          <pc:docMk/>
          <pc:sldMk cId="1461469964" sldId="307"/>
        </pc:sldMkLst>
      </pc:sldChg>
      <pc:sldChg chg="del">
        <pc:chgData name="Daniel Anthony" userId="S::daniel.anthony@mandai.com::3357544f-eb0b-4131-be28-8c76a425c917" providerId="AD" clId="Web-{8017797A-84C3-EE31-E7F1-100880B49C6D}" dt="2022-02-27T11:55:33.099" v="40"/>
        <pc:sldMkLst>
          <pc:docMk/>
          <pc:sldMk cId="1535188643" sldId="308"/>
        </pc:sldMkLst>
      </pc:sldChg>
      <pc:sldChg chg="del">
        <pc:chgData name="Daniel Anthony" userId="S::daniel.anthony@mandai.com::3357544f-eb0b-4131-be28-8c76a425c917" providerId="AD" clId="Web-{8017797A-84C3-EE31-E7F1-100880B49C6D}" dt="2022-02-27T11:56:29.317" v="43"/>
        <pc:sldMkLst>
          <pc:docMk/>
          <pc:sldMk cId="1309155245" sldId="309"/>
        </pc:sldMkLst>
      </pc:sldChg>
      <pc:sldChg chg="del">
        <pc:chgData name="Daniel Anthony" userId="S::daniel.anthony@mandai.com::3357544f-eb0b-4131-be28-8c76a425c917" providerId="AD" clId="Web-{8017797A-84C3-EE31-E7F1-100880B49C6D}" dt="2022-02-27T11:56:39.708" v="44"/>
        <pc:sldMkLst>
          <pc:docMk/>
          <pc:sldMk cId="2757108774" sldId="310"/>
        </pc:sldMkLst>
      </pc:sldChg>
      <pc:sldChg chg="del">
        <pc:chgData name="Daniel Anthony" userId="S::daniel.anthony@mandai.com::3357544f-eb0b-4131-be28-8c76a425c917" providerId="AD" clId="Web-{8017797A-84C3-EE31-E7F1-100880B49C6D}" dt="2022-02-27T11:55:26.099" v="39"/>
        <pc:sldMkLst>
          <pc:docMk/>
          <pc:sldMk cId="1793394607" sldId="311"/>
        </pc:sldMkLst>
      </pc:sldChg>
      <pc:sldChg chg="del">
        <pc:chgData name="Daniel Anthony" userId="S::daniel.anthony@mandai.com::3357544f-eb0b-4131-be28-8c76a425c917" providerId="AD" clId="Web-{8017797A-84C3-EE31-E7F1-100880B49C6D}" dt="2022-02-27T11:55:47.036" v="41"/>
        <pc:sldMkLst>
          <pc:docMk/>
          <pc:sldMk cId="2328733197" sldId="312"/>
        </pc:sldMkLst>
      </pc:sldChg>
      <pc:sldChg chg="del">
        <pc:chgData name="Daniel Anthony" userId="S::daniel.anthony@mandai.com::3357544f-eb0b-4131-be28-8c76a425c917" providerId="AD" clId="Web-{8017797A-84C3-EE31-E7F1-100880B49C6D}" dt="2022-02-27T11:55:01.412" v="34"/>
        <pc:sldMkLst>
          <pc:docMk/>
          <pc:sldMk cId="1169043827" sldId="313"/>
        </pc:sldMkLst>
      </pc:sldChg>
    </pc:docChg>
  </pc:docChgLst>
  <pc:docChgLst>
    <pc:chgData name="Daniel Anthony" userId="S::daniel.anthony@wrs.com.sg::3357544f-eb0b-4131-be28-8c76a425c917" providerId="AD" clId="Web-{FD578097-859C-CA7A-B64D-AAC00E3969E2}"/>
    <pc:docChg chg="addSld modSld">
      <pc:chgData name="Daniel Anthony" userId="S::daniel.anthony@wrs.com.sg::3357544f-eb0b-4131-be28-8c76a425c917" providerId="AD" clId="Web-{FD578097-859C-CA7A-B64D-AAC00E3969E2}" dt="2021-10-29T11:32:40.084" v="90" actId="1076"/>
      <pc:docMkLst>
        <pc:docMk/>
      </pc:docMkLst>
      <pc:sldChg chg="modSp">
        <pc:chgData name="Daniel Anthony" userId="S::daniel.anthony@wrs.com.sg::3357544f-eb0b-4131-be28-8c76a425c917" providerId="AD" clId="Web-{FD578097-859C-CA7A-B64D-AAC00E3969E2}" dt="2021-10-28T11:36:43.489" v="32" actId="14100"/>
        <pc:sldMkLst>
          <pc:docMk/>
          <pc:sldMk cId="3048728374" sldId="277"/>
        </pc:sldMkLst>
        <pc:spChg chg="mod">
          <ac:chgData name="Daniel Anthony" userId="S::daniel.anthony@wrs.com.sg::3357544f-eb0b-4131-be28-8c76a425c917" providerId="AD" clId="Web-{FD578097-859C-CA7A-B64D-AAC00E3969E2}" dt="2021-10-28T11:36:43.489" v="32" actId="14100"/>
          <ac:spMkLst>
            <pc:docMk/>
            <pc:sldMk cId="3048728374" sldId="277"/>
            <ac:spMk id="16422" creationId="{00000000-0000-0000-0000-000000000000}"/>
          </ac:spMkLst>
        </pc:spChg>
      </pc:sldChg>
      <pc:sldChg chg="modSp">
        <pc:chgData name="Daniel Anthony" userId="S::daniel.anthony@wrs.com.sg::3357544f-eb0b-4131-be28-8c76a425c917" providerId="AD" clId="Web-{FD578097-859C-CA7A-B64D-AAC00E3969E2}" dt="2021-10-29T11:32:04.506" v="86" actId="1076"/>
        <pc:sldMkLst>
          <pc:docMk/>
          <pc:sldMk cId="1793394607" sldId="311"/>
        </pc:sldMkLst>
        <pc:spChg chg="mod">
          <ac:chgData name="Daniel Anthony" userId="S::daniel.anthony@wrs.com.sg::3357544f-eb0b-4131-be28-8c76a425c917" providerId="AD" clId="Web-{FD578097-859C-CA7A-B64D-AAC00E3969E2}" dt="2021-10-29T11:32:04.506" v="86" actId="1076"/>
          <ac:spMkLst>
            <pc:docMk/>
            <pc:sldMk cId="1793394607" sldId="311"/>
            <ac:spMk id="17" creationId="{0E72F883-9C90-4A03-84B3-54BB18D92761}"/>
          </ac:spMkLst>
        </pc:spChg>
      </pc:sldChg>
      <pc:sldChg chg="addSp delSp modSp add replId">
        <pc:chgData name="Daniel Anthony" userId="S::daniel.anthony@wrs.com.sg::3357544f-eb0b-4131-be28-8c76a425c917" providerId="AD" clId="Web-{FD578097-859C-CA7A-B64D-AAC00E3969E2}" dt="2021-10-29T11:32:40.084" v="90" actId="1076"/>
        <pc:sldMkLst>
          <pc:docMk/>
          <pc:sldMk cId="1169043827" sldId="313"/>
        </pc:sldMkLst>
        <pc:spChg chg="add mod">
          <ac:chgData name="Daniel Anthony" userId="S::daniel.anthony@wrs.com.sg::3357544f-eb0b-4131-be28-8c76a425c917" providerId="AD" clId="Web-{FD578097-859C-CA7A-B64D-AAC00E3969E2}" dt="2021-10-29T09:00:52.423" v="40" actId="1076"/>
          <ac:spMkLst>
            <pc:docMk/>
            <pc:sldMk cId="1169043827" sldId="313"/>
            <ac:spMk id="2" creationId="{F63F45F9-1DD0-44D6-B0D2-F8CEF19C73EE}"/>
          </ac:spMkLst>
        </pc:spChg>
        <pc:spChg chg="add del mod">
          <ac:chgData name="Daniel Anthony" userId="S::daniel.anthony@wrs.com.sg::3357544f-eb0b-4131-be28-8c76a425c917" providerId="AD" clId="Web-{FD578097-859C-CA7A-B64D-AAC00E3969E2}" dt="2021-10-28T11:32:46.321" v="3"/>
          <ac:spMkLst>
            <pc:docMk/>
            <pc:sldMk cId="1169043827" sldId="313"/>
            <ac:spMk id="3" creationId="{41D2AAF8-A568-490F-9379-7610260F1FED}"/>
          </ac:spMkLst>
        </pc:spChg>
        <pc:spChg chg="add mod">
          <ac:chgData name="Daniel Anthony" userId="S::daniel.anthony@wrs.com.sg::3357544f-eb0b-4131-be28-8c76a425c917" providerId="AD" clId="Web-{FD578097-859C-CA7A-B64D-AAC00E3969E2}" dt="2021-10-29T11:31:50.428" v="85" actId="1076"/>
          <ac:spMkLst>
            <pc:docMk/>
            <pc:sldMk cId="1169043827" sldId="313"/>
            <ac:spMk id="3" creationId="{7BB82C6B-080F-4265-B739-F066A3BDB67F}"/>
          </ac:spMkLst>
        </pc:spChg>
        <pc:spChg chg="add del">
          <ac:chgData name="Daniel Anthony" userId="S::daniel.anthony@wrs.com.sg::3357544f-eb0b-4131-be28-8c76a425c917" providerId="AD" clId="Web-{FD578097-859C-CA7A-B64D-AAC00E3969E2}" dt="2021-10-29T09:00:29.299" v="36"/>
          <ac:spMkLst>
            <pc:docMk/>
            <pc:sldMk cId="1169043827" sldId="313"/>
            <ac:spMk id="3" creationId="{A1A98EEA-ACB0-43B8-A771-0A576677F56F}"/>
          </ac:spMkLst>
        </pc:spChg>
        <pc:spChg chg="add mod">
          <ac:chgData name="Daniel Anthony" userId="S::daniel.anthony@wrs.com.sg::3357544f-eb0b-4131-be28-8c76a425c917" providerId="AD" clId="Web-{FD578097-859C-CA7A-B64D-AAC00E3969E2}" dt="2021-10-28T11:36:18.052" v="22" actId="1076"/>
          <ac:spMkLst>
            <pc:docMk/>
            <pc:sldMk cId="1169043827" sldId="313"/>
            <ac:spMk id="4" creationId="{B8F43C55-C1B5-4AA9-8AF3-8F0F8805DE42}"/>
          </ac:spMkLst>
        </pc:spChg>
        <pc:spChg chg="del">
          <ac:chgData name="Daniel Anthony" userId="S::daniel.anthony@wrs.com.sg::3357544f-eb0b-4131-be28-8c76a425c917" providerId="AD" clId="Web-{FD578097-859C-CA7A-B64D-AAC00E3969E2}" dt="2021-10-28T11:30:33.666" v="2"/>
          <ac:spMkLst>
            <pc:docMk/>
            <pc:sldMk cId="1169043827" sldId="313"/>
            <ac:spMk id="5" creationId="{00000000-0000-0000-0000-000000000000}"/>
          </ac:spMkLst>
        </pc:spChg>
        <pc:spChg chg="add mod">
          <ac:chgData name="Daniel Anthony" userId="S::daniel.anthony@wrs.com.sg::3357544f-eb0b-4131-be28-8c76a425c917" providerId="AD" clId="Web-{FD578097-859C-CA7A-B64D-AAC00E3969E2}" dt="2021-10-29T09:02:12.142" v="55" actId="1076"/>
          <ac:spMkLst>
            <pc:docMk/>
            <pc:sldMk cId="1169043827" sldId="313"/>
            <ac:spMk id="5" creationId="{BE46C0C5-5DD9-42D0-8B00-440BE6DB500E}"/>
          </ac:spMkLst>
        </pc:spChg>
        <pc:spChg chg="add del mod">
          <ac:chgData name="Daniel Anthony" userId="S::daniel.anthony@wrs.com.sg::3357544f-eb0b-4131-be28-8c76a425c917" providerId="AD" clId="Web-{FD578097-859C-CA7A-B64D-AAC00E3969E2}" dt="2021-10-29T09:05:31.406" v="82"/>
          <ac:spMkLst>
            <pc:docMk/>
            <pc:sldMk cId="1169043827" sldId="313"/>
            <ac:spMk id="6" creationId="{80760A69-5048-44E9-BF2A-29ADB2B8D350}"/>
          </ac:spMkLst>
        </pc:spChg>
        <pc:spChg chg="add mod">
          <ac:chgData name="Daniel Anthony" userId="S::daniel.anthony@wrs.com.sg::3357544f-eb0b-4131-be28-8c76a425c917" providerId="AD" clId="Web-{FD578097-859C-CA7A-B64D-AAC00E3969E2}" dt="2021-10-29T09:03:20.266" v="67" actId="1076"/>
          <ac:spMkLst>
            <pc:docMk/>
            <pc:sldMk cId="1169043827" sldId="313"/>
            <ac:spMk id="7" creationId="{72C133A5-7003-4B40-A4DB-FA4755CE235D}"/>
          </ac:spMkLst>
        </pc:spChg>
        <pc:spChg chg="add mod">
          <ac:chgData name="Daniel Anthony" userId="S::daniel.anthony@wrs.com.sg::3357544f-eb0b-4131-be28-8c76a425c917" providerId="AD" clId="Web-{FD578097-859C-CA7A-B64D-AAC00E3969E2}" dt="2021-10-29T08:59:43.330" v="33" actId="1076"/>
          <ac:spMkLst>
            <pc:docMk/>
            <pc:sldMk cId="1169043827" sldId="313"/>
            <ac:spMk id="8" creationId="{A32803DB-1940-411F-A8B7-F9D1CD25B0A4}"/>
          </ac:spMkLst>
        </pc:spChg>
        <pc:spChg chg="add mod">
          <ac:chgData name="Daniel Anthony" userId="S::daniel.anthony@wrs.com.sg::3357544f-eb0b-4131-be28-8c76a425c917" providerId="AD" clId="Web-{FD578097-859C-CA7A-B64D-AAC00E3969E2}" dt="2021-10-29T09:04:23.406" v="76" actId="1076"/>
          <ac:spMkLst>
            <pc:docMk/>
            <pc:sldMk cId="1169043827" sldId="313"/>
            <ac:spMk id="9" creationId="{984CCB45-5708-4326-8BCB-23CA913A65F8}"/>
          </ac:spMkLst>
        </pc:spChg>
        <pc:spChg chg="add mod">
          <ac:chgData name="Daniel Anthony" userId="S::daniel.anthony@wrs.com.sg::3357544f-eb0b-4131-be28-8c76a425c917" providerId="AD" clId="Web-{FD578097-859C-CA7A-B64D-AAC00E3969E2}" dt="2021-10-29T09:04:37.297" v="77" actId="1076"/>
          <ac:spMkLst>
            <pc:docMk/>
            <pc:sldMk cId="1169043827" sldId="313"/>
            <ac:spMk id="16" creationId="{86CF3C98-6BF8-4C2B-B208-1D2E2C3C37BB}"/>
          </ac:spMkLst>
        </pc:spChg>
        <pc:spChg chg="add del mod">
          <ac:chgData name="Daniel Anthony" userId="S::daniel.anthony@wrs.com.sg::3357544f-eb0b-4131-be28-8c76a425c917" providerId="AD" clId="Web-{FD578097-859C-CA7A-B64D-AAC00E3969E2}" dt="2021-10-29T09:05:36.921" v="83"/>
          <ac:spMkLst>
            <pc:docMk/>
            <pc:sldMk cId="1169043827" sldId="313"/>
            <ac:spMk id="17" creationId="{BC95F8B0-569A-4020-AB8D-49D16304D03F}"/>
          </ac:spMkLst>
        </pc:spChg>
        <pc:spChg chg="add mod">
          <ac:chgData name="Daniel Anthony" userId="S::daniel.anthony@wrs.com.sg::3357544f-eb0b-4131-be28-8c76a425c917" providerId="AD" clId="Web-{FD578097-859C-CA7A-B64D-AAC00E3969E2}" dt="2021-10-29T09:04:37.312" v="78" actId="1076"/>
          <ac:spMkLst>
            <pc:docMk/>
            <pc:sldMk cId="1169043827" sldId="313"/>
            <ac:spMk id="18" creationId="{20D1E5E4-DB49-46BE-B344-ABC4403E7943}"/>
          </ac:spMkLst>
        </pc:spChg>
        <pc:spChg chg="add mod">
          <ac:chgData name="Daniel Anthony" userId="S::daniel.anthony@wrs.com.sg::3357544f-eb0b-4131-be28-8c76a425c917" providerId="AD" clId="Web-{FD578097-859C-CA7A-B64D-AAC00E3969E2}" dt="2021-10-29T09:04:37.312" v="79" actId="1076"/>
          <ac:spMkLst>
            <pc:docMk/>
            <pc:sldMk cId="1169043827" sldId="313"/>
            <ac:spMk id="20" creationId="{B79BC1AC-5D73-4699-BDC0-DC0F73ABD1A8}"/>
          </ac:spMkLst>
        </pc:spChg>
        <pc:grpChg chg="add mod">
          <ac:chgData name="Daniel Anthony" userId="S::daniel.anthony@wrs.com.sg::3357544f-eb0b-4131-be28-8c76a425c917" providerId="AD" clId="Web-{FD578097-859C-CA7A-B64D-AAC00E3969E2}" dt="2021-10-28T11:36:18.084" v="25" actId="1076"/>
          <ac:grpSpMkLst>
            <pc:docMk/>
            <pc:sldMk cId="1169043827" sldId="313"/>
            <ac:grpSpMk id="14" creationId="{FA87E2F0-2B5C-4128-83C2-6CFA7F288E69}"/>
          </ac:grpSpMkLst>
        </pc:grpChg>
        <pc:picChg chg="del">
          <ac:chgData name="Daniel Anthony" userId="S::daniel.anthony@wrs.com.sg::3357544f-eb0b-4131-be28-8c76a425c917" providerId="AD" clId="Web-{FD578097-859C-CA7A-B64D-AAC00E3969E2}" dt="2021-10-28T11:30:26.963" v="1"/>
          <ac:picMkLst>
            <pc:docMk/>
            <pc:sldMk cId="1169043827" sldId="313"/>
            <ac:picMk id="10" creationId="{11365222-1557-4837-897E-B83747CC6E6D}"/>
          </ac:picMkLst>
        </pc:picChg>
        <pc:cxnChg chg="add mod">
          <ac:chgData name="Daniel Anthony" userId="S::daniel.anthony@wrs.com.sg::3357544f-eb0b-4131-be28-8c76a425c917" providerId="AD" clId="Web-{FD578097-859C-CA7A-B64D-AAC00E3969E2}" dt="2021-10-29T11:32:40.084" v="90" actId="1076"/>
          <ac:cxnSpMkLst>
            <pc:docMk/>
            <pc:sldMk cId="1169043827" sldId="313"/>
            <ac:cxnSpMk id="6" creationId="{40B11554-DC5D-46FA-BA3D-AAE9B2C868C7}"/>
          </ac:cxnSpMkLst>
        </pc:cxnChg>
      </pc:sldChg>
    </pc:docChg>
  </pc:docChgLst>
  <pc:docChgLst>
    <pc:chgData name="Dajun Wang" userId="S::dajun.wang@mandai.com::d56a9b75-b0bf-48fc-9a12-9ac8a2e5d4bb" providerId="AD" clId="Web-{AC97D920-4E17-7242-ACE7-858CB25A9BEC}"/>
    <pc:docChg chg="modSld sldOrd">
      <pc:chgData name="Dajun Wang" userId="S::dajun.wang@mandai.com::d56a9b75-b0bf-48fc-9a12-9ac8a2e5d4bb" providerId="AD" clId="Web-{AC97D920-4E17-7242-ACE7-858CB25A9BEC}" dt="2022-02-28T07:04:54.328" v="5"/>
      <pc:docMkLst>
        <pc:docMk/>
      </pc:docMkLst>
      <pc:sldChg chg="ord">
        <pc:chgData name="Dajun Wang" userId="S::dajun.wang@mandai.com::d56a9b75-b0bf-48fc-9a12-9ac8a2e5d4bb" providerId="AD" clId="Web-{AC97D920-4E17-7242-ACE7-858CB25A9BEC}" dt="2022-02-28T07:04:47.984" v="4"/>
        <pc:sldMkLst>
          <pc:docMk/>
          <pc:sldMk cId="3311885182" sldId="315"/>
        </pc:sldMkLst>
      </pc:sldChg>
      <pc:sldChg chg="modSp ord">
        <pc:chgData name="Dajun Wang" userId="S::dajun.wang@mandai.com::d56a9b75-b0bf-48fc-9a12-9ac8a2e5d4bb" providerId="AD" clId="Web-{AC97D920-4E17-7242-ACE7-858CB25A9BEC}" dt="2022-02-28T07:04:43.672" v="2"/>
        <pc:sldMkLst>
          <pc:docMk/>
          <pc:sldMk cId="4243507825" sldId="317"/>
        </pc:sldMkLst>
        <pc:spChg chg="mod">
          <ac:chgData name="Dajun Wang" userId="S::dajun.wang@mandai.com::d56a9b75-b0bf-48fc-9a12-9ac8a2e5d4bb" providerId="AD" clId="Web-{AC97D920-4E17-7242-ACE7-858CB25A9BEC}" dt="2022-02-28T06:47:52.977" v="1" actId="14100"/>
          <ac:spMkLst>
            <pc:docMk/>
            <pc:sldMk cId="4243507825" sldId="317"/>
            <ac:spMk id="22" creationId="{31D3FF64-F43A-46A7-B10C-0EF240F7F3CF}"/>
          </ac:spMkLst>
        </pc:spChg>
      </pc:sldChg>
      <pc:sldChg chg="ord">
        <pc:chgData name="Dajun Wang" userId="S::dajun.wang@mandai.com::d56a9b75-b0bf-48fc-9a12-9ac8a2e5d4bb" providerId="AD" clId="Web-{AC97D920-4E17-7242-ACE7-858CB25A9BEC}" dt="2022-02-28T07:04:54.328" v="5"/>
        <pc:sldMkLst>
          <pc:docMk/>
          <pc:sldMk cId="4027512871" sldId="318"/>
        </pc:sldMkLst>
      </pc:sldChg>
      <pc:sldChg chg="ord">
        <pc:chgData name="Dajun Wang" userId="S::dajun.wang@mandai.com::d56a9b75-b0bf-48fc-9a12-9ac8a2e5d4bb" providerId="AD" clId="Web-{AC97D920-4E17-7242-ACE7-858CB25A9BEC}" dt="2022-02-28T07:04:45.094" v="3"/>
        <pc:sldMkLst>
          <pc:docMk/>
          <pc:sldMk cId="574151561" sldId="319"/>
        </pc:sldMkLst>
      </pc:sldChg>
    </pc:docChg>
  </pc:docChgLst>
  <pc:docChgLst>
    <pc:chgData name="Daniel Anthony" userId="S::daniel.anthony@mandai.com::3357544f-eb0b-4131-be28-8c76a425c917" providerId="AD" clId="Web-{27C29350-C5D2-9183-3FF1-ED53D894DED4}"/>
    <pc:docChg chg="addSld modSld">
      <pc:chgData name="Daniel Anthony" userId="S::daniel.anthony@mandai.com::3357544f-eb0b-4131-be28-8c76a425c917" providerId="AD" clId="Web-{27C29350-C5D2-9183-3FF1-ED53D894DED4}" dt="2022-05-12T09:10:47.466" v="23" actId="14100"/>
      <pc:docMkLst>
        <pc:docMk/>
      </pc:docMkLst>
      <pc:sldChg chg="addSp delSp modSp add replId">
        <pc:chgData name="Daniel Anthony" userId="S::daniel.anthony@mandai.com::3357544f-eb0b-4131-be28-8c76a425c917" providerId="AD" clId="Web-{27C29350-C5D2-9183-3FF1-ED53D894DED4}" dt="2022-05-12T09:10:47.466" v="23" actId="14100"/>
        <pc:sldMkLst>
          <pc:docMk/>
          <pc:sldMk cId="2527981721" sldId="320"/>
        </pc:sldMkLst>
        <pc:spChg chg="del">
          <ac:chgData name="Daniel Anthony" userId="S::daniel.anthony@mandai.com::3357544f-eb0b-4131-be28-8c76a425c917" providerId="AD" clId="Web-{27C29350-C5D2-9183-3FF1-ED53D894DED4}" dt="2022-05-12T09:07:14.171" v="2"/>
          <ac:spMkLst>
            <pc:docMk/>
            <pc:sldMk cId="2527981721" sldId="320"/>
            <ac:spMk id="4" creationId="{67D940CC-0CED-4F32-94DC-A068E4AF7F6C}"/>
          </ac:spMkLst>
        </pc:spChg>
        <pc:spChg chg="add mod">
          <ac:chgData name="Daniel Anthony" userId="S::daniel.anthony@mandai.com::3357544f-eb0b-4131-be28-8c76a425c917" providerId="AD" clId="Web-{27C29350-C5D2-9183-3FF1-ED53D894DED4}" dt="2022-05-12T09:10:27.545" v="18" actId="1076"/>
          <ac:spMkLst>
            <pc:docMk/>
            <pc:sldMk cId="2527981721" sldId="320"/>
            <ac:spMk id="22" creationId="{3CDF03A6-F026-B405-81BF-33438F666479}"/>
          </ac:spMkLst>
        </pc:spChg>
        <pc:spChg chg="add mod">
          <ac:chgData name="Daniel Anthony" userId="S::daniel.anthony@mandai.com::3357544f-eb0b-4131-be28-8c76a425c917" providerId="AD" clId="Web-{27C29350-C5D2-9183-3FF1-ED53D894DED4}" dt="2022-05-12T09:10:47.466" v="23" actId="14100"/>
          <ac:spMkLst>
            <pc:docMk/>
            <pc:sldMk cId="2527981721" sldId="320"/>
            <ac:spMk id="23" creationId="{A93887FA-F643-4FFB-F273-F0EE91C61E8B}"/>
          </ac:spMkLst>
        </pc:spChg>
        <pc:spChg chg="mod">
          <ac:chgData name="Daniel Anthony" userId="S::daniel.anthony@mandai.com::3357544f-eb0b-4131-be28-8c76a425c917" providerId="AD" clId="Web-{27C29350-C5D2-9183-3FF1-ED53D894DED4}" dt="2022-05-12T09:07:10.546" v="1" actId="688"/>
          <ac:spMkLst>
            <pc:docMk/>
            <pc:sldMk cId="2527981721" sldId="320"/>
            <ac:spMk id="32" creationId="{15655E81-BC1C-4F01-8664-BF94272F852C}"/>
          </ac:spMkLst>
        </pc:spChg>
        <pc:spChg chg="mod">
          <ac:chgData name="Daniel Anthony" userId="S::daniel.anthony@mandai.com::3357544f-eb0b-4131-be28-8c76a425c917" providerId="AD" clId="Web-{27C29350-C5D2-9183-3FF1-ED53D894DED4}" dt="2022-05-12T09:07:20.702" v="3" actId="688"/>
          <ac:spMkLst>
            <pc:docMk/>
            <pc:sldMk cId="2527981721" sldId="320"/>
            <ac:spMk id="33" creationId="{C12F580A-FFC4-48C6-A475-A8905F403705}"/>
          </ac:spMkLst>
        </pc:spChg>
      </pc:sldChg>
      <pc:sldChg chg="delSp modSp add replId">
        <pc:chgData name="Daniel Anthony" userId="S::daniel.anthony@mandai.com::3357544f-eb0b-4131-be28-8c76a425c917" providerId="AD" clId="Web-{27C29350-C5D2-9183-3FF1-ED53D894DED4}" dt="2022-05-12T09:08:57.248" v="16" actId="1076"/>
        <pc:sldMkLst>
          <pc:docMk/>
          <pc:sldMk cId="13962139" sldId="321"/>
        </pc:sldMkLst>
        <pc:spChg chg="del">
          <ac:chgData name="Daniel Anthony" userId="S::daniel.anthony@mandai.com::3357544f-eb0b-4131-be28-8c76a425c917" providerId="AD" clId="Web-{27C29350-C5D2-9183-3FF1-ED53D894DED4}" dt="2022-05-12T09:08:37.764" v="12"/>
          <ac:spMkLst>
            <pc:docMk/>
            <pc:sldMk cId="13962139" sldId="321"/>
            <ac:spMk id="18459" creationId="{00000000-0000-0000-0000-000000000000}"/>
          </ac:spMkLst>
        </pc:spChg>
        <pc:spChg chg="del">
          <ac:chgData name="Daniel Anthony" userId="S::daniel.anthony@mandai.com::3357544f-eb0b-4131-be28-8c76a425c917" providerId="AD" clId="Web-{27C29350-C5D2-9183-3FF1-ED53D894DED4}" dt="2022-05-12T09:08:41.077" v="13"/>
          <ac:spMkLst>
            <pc:docMk/>
            <pc:sldMk cId="13962139" sldId="321"/>
            <ac:spMk id="18460" creationId="{00000000-0000-0000-0000-000000000000}"/>
          </ac:spMkLst>
        </pc:spChg>
        <pc:spChg chg="del">
          <ac:chgData name="Daniel Anthony" userId="S::daniel.anthony@mandai.com::3357544f-eb0b-4131-be28-8c76a425c917" providerId="AD" clId="Web-{27C29350-C5D2-9183-3FF1-ED53D894DED4}" dt="2022-05-12T09:08:45.858" v="14"/>
          <ac:spMkLst>
            <pc:docMk/>
            <pc:sldMk cId="13962139" sldId="321"/>
            <ac:spMk id="18461" creationId="{00000000-0000-0000-0000-000000000000}"/>
          </ac:spMkLst>
        </pc:spChg>
        <pc:spChg chg="del">
          <ac:chgData name="Daniel Anthony" userId="S::daniel.anthony@mandai.com::3357544f-eb0b-4131-be28-8c76a425c917" providerId="AD" clId="Web-{27C29350-C5D2-9183-3FF1-ED53D894DED4}" dt="2022-05-12T09:08:18.874" v="7"/>
          <ac:spMkLst>
            <pc:docMk/>
            <pc:sldMk cId="13962139" sldId="321"/>
            <ac:spMk id="18462" creationId="{00000000-0000-0000-0000-000000000000}"/>
          </ac:spMkLst>
        </pc:spChg>
        <pc:spChg chg="del">
          <ac:chgData name="Daniel Anthony" userId="S::daniel.anthony@mandai.com::3357544f-eb0b-4131-be28-8c76a425c917" providerId="AD" clId="Web-{27C29350-C5D2-9183-3FF1-ED53D894DED4}" dt="2022-05-12T09:08:22.999" v="8"/>
          <ac:spMkLst>
            <pc:docMk/>
            <pc:sldMk cId="13962139" sldId="321"/>
            <ac:spMk id="18463" creationId="{00000000-0000-0000-0000-000000000000}"/>
          </ac:spMkLst>
        </pc:spChg>
        <pc:spChg chg="del">
          <ac:chgData name="Daniel Anthony" userId="S::daniel.anthony@mandai.com::3357544f-eb0b-4131-be28-8c76a425c917" providerId="AD" clId="Web-{27C29350-C5D2-9183-3FF1-ED53D894DED4}" dt="2022-05-12T09:08:26.842" v="9"/>
          <ac:spMkLst>
            <pc:docMk/>
            <pc:sldMk cId="13962139" sldId="321"/>
            <ac:spMk id="18464" creationId="{00000000-0000-0000-0000-000000000000}"/>
          </ac:spMkLst>
        </pc:spChg>
        <pc:spChg chg="del">
          <ac:chgData name="Daniel Anthony" userId="S::daniel.anthony@mandai.com::3357544f-eb0b-4131-be28-8c76a425c917" providerId="AD" clId="Web-{27C29350-C5D2-9183-3FF1-ED53D894DED4}" dt="2022-05-12T09:08:31.092" v="10"/>
          <ac:spMkLst>
            <pc:docMk/>
            <pc:sldMk cId="13962139" sldId="321"/>
            <ac:spMk id="18465" creationId="{00000000-0000-0000-0000-000000000000}"/>
          </ac:spMkLst>
        </pc:spChg>
        <pc:spChg chg="del">
          <ac:chgData name="Daniel Anthony" userId="S::daniel.anthony@mandai.com::3357544f-eb0b-4131-be28-8c76a425c917" providerId="AD" clId="Web-{27C29350-C5D2-9183-3FF1-ED53D894DED4}" dt="2022-05-12T09:08:34.483" v="11"/>
          <ac:spMkLst>
            <pc:docMk/>
            <pc:sldMk cId="13962139" sldId="321"/>
            <ac:spMk id="18466" creationId="{00000000-0000-0000-0000-000000000000}"/>
          </ac:spMkLst>
        </pc:spChg>
        <pc:spChg chg="mod">
          <ac:chgData name="Daniel Anthony" userId="S::daniel.anthony@mandai.com::3357544f-eb0b-4131-be28-8c76a425c917" providerId="AD" clId="Web-{27C29350-C5D2-9183-3FF1-ED53D894DED4}" dt="2022-05-12T09:08:57.248" v="16" actId="1076"/>
          <ac:spMkLst>
            <pc:docMk/>
            <pc:sldMk cId="13962139" sldId="321"/>
            <ac:spMk id="18467" creationId="{00000000-0000-0000-0000-000000000000}"/>
          </ac:spMkLst>
        </pc:spChg>
        <pc:spChg chg="mod">
          <ac:chgData name="Daniel Anthony" userId="S::daniel.anthony@mandai.com::3357544f-eb0b-4131-be28-8c76a425c917" providerId="AD" clId="Web-{27C29350-C5D2-9183-3FF1-ED53D894DED4}" dt="2022-05-12T09:08:14.827" v="6" actId="1076"/>
          <ac:spMkLst>
            <pc:docMk/>
            <pc:sldMk cId="13962139" sldId="321"/>
            <ac:spMk id="18469" creationId="{00000000-0000-0000-0000-000000000000}"/>
          </ac:spMkLst>
        </pc:spChg>
      </pc:sldChg>
    </pc:docChg>
  </pc:docChgLst>
  <pc:docChgLst>
    <pc:chgData name="Krystofer Charles Loh" userId="S::krystofer.loh@mandai.com::cb3f3d2d-8cbf-4e43-829a-69191a2e8a2c" providerId="AD" clId="Web-{14563CFB-9B20-8F26-F755-D352CE27924C}"/>
    <pc:docChg chg="addSld modSld sldOrd">
      <pc:chgData name="Krystofer Charles Loh" userId="S::krystofer.loh@mandai.com::cb3f3d2d-8cbf-4e43-829a-69191a2e8a2c" providerId="AD" clId="Web-{14563CFB-9B20-8F26-F755-D352CE27924C}" dt="2022-05-16T10:58:40.812" v="7" actId="1076"/>
      <pc:docMkLst>
        <pc:docMk/>
      </pc:docMkLst>
      <pc:sldChg chg="modSp">
        <pc:chgData name="Krystofer Charles Loh" userId="S::krystofer.loh@mandai.com::cb3f3d2d-8cbf-4e43-829a-69191a2e8a2c" providerId="AD" clId="Web-{14563CFB-9B20-8F26-F755-D352CE27924C}" dt="2022-05-16T10:55:14.683" v="1" actId="1076"/>
        <pc:sldMkLst>
          <pc:docMk/>
          <pc:sldMk cId="3311885182" sldId="315"/>
        </pc:sldMkLst>
        <pc:grpChg chg="mod">
          <ac:chgData name="Krystofer Charles Loh" userId="S::krystofer.loh@mandai.com::cb3f3d2d-8cbf-4e43-829a-69191a2e8a2c" providerId="AD" clId="Web-{14563CFB-9B20-8F26-F755-D352CE27924C}" dt="2022-05-16T10:55:14.683" v="1" actId="1076"/>
          <ac:grpSpMkLst>
            <pc:docMk/>
            <pc:sldMk cId="3311885182" sldId="315"/>
            <ac:grpSpMk id="2" creationId="{203252CF-4CCA-48AB-B760-7FCB0376CF74}"/>
          </ac:grpSpMkLst>
        </pc:grpChg>
      </pc:sldChg>
      <pc:sldChg chg="addSp modSp new ord">
        <pc:chgData name="Krystofer Charles Loh" userId="S::krystofer.loh@mandai.com::cb3f3d2d-8cbf-4e43-829a-69191a2e8a2c" providerId="AD" clId="Web-{14563CFB-9B20-8F26-F755-D352CE27924C}" dt="2022-05-16T10:58:40.812" v="7" actId="1076"/>
        <pc:sldMkLst>
          <pc:docMk/>
          <pc:sldMk cId="35520578" sldId="322"/>
        </pc:sldMkLst>
        <pc:picChg chg="add mod">
          <ac:chgData name="Krystofer Charles Loh" userId="S::krystofer.loh@mandai.com::cb3f3d2d-8cbf-4e43-829a-69191a2e8a2c" providerId="AD" clId="Web-{14563CFB-9B20-8F26-F755-D352CE27924C}" dt="2022-05-16T10:58:40.812" v="7" actId="1076"/>
          <ac:picMkLst>
            <pc:docMk/>
            <pc:sldMk cId="35520578" sldId="322"/>
            <ac:picMk id="3" creationId="{A940D6C6-7378-6E52-044E-FE04C7E1DA28}"/>
          </ac:picMkLst>
        </pc:picChg>
      </pc:sldChg>
    </pc:docChg>
  </pc:docChgLst>
  <pc:docChgLst>
    <pc:chgData name="Daniel Anthony" userId="S::daniel.anthony@wrs.com.sg::3357544f-eb0b-4131-be28-8c76a425c917" providerId="AD" clId="Web-{F8065EE4-F679-44F0-BE86-569B3C9FDC01}"/>
    <pc:docChg chg="addSld delSld modSld">
      <pc:chgData name="Daniel Anthony" userId="S::daniel.anthony@wrs.com.sg::3357544f-eb0b-4131-be28-8c76a425c917" providerId="AD" clId="Web-{F8065EE4-F679-44F0-BE86-569B3C9FDC01}" dt="2021-07-10T09:45:41.981" v="967" actId="1076"/>
      <pc:docMkLst>
        <pc:docMk/>
      </pc:docMkLst>
      <pc:sldChg chg="addSp modSp">
        <pc:chgData name="Daniel Anthony" userId="S::daniel.anthony@wrs.com.sg::3357544f-eb0b-4131-be28-8c76a425c917" providerId="AD" clId="Web-{F8065EE4-F679-44F0-BE86-569B3C9FDC01}" dt="2021-07-10T09:45:07.934" v="963"/>
        <pc:sldMkLst>
          <pc:docMk/>
          <pc:sldMk cId="1535188643" sldId="308"/>
        </pc:sldMkLst>
        <pc:spChg chg="mod">
          <ac:chgData name="Daniel Anthony" userId="S::daniel.anthony@wrs.com.sg::3357544f-eb0b-4131-be28-8c76a425c917" providerId="AD" clId="Web-{F8065EE4-F679-44F0-BE86-569B3C9FDC01}" dt="2021-07-10T09:44:59.465" v="962" actId="1076"/>
          <ac:spMkLst>
            <pc:docMk/>
            <pc:sldMk cId="1535188643" sldId="308"/>
            <ac:spMk id="39" creationId="{00000000-0000-0000-0000-000000000000}"/>
          </ac:spMkLst>
        </pc:spChg>
        <pc:grpChg chg="add">
          <ac:chgData name="Daniel Anthony" userId="S::daniel.anthony@wrs.com.sg::3357544f-eb0b-4131-be28-8c76a425c917" providerId="AD" clId="Web-{F8065EE4-F679-44F0-BE86-569B3C9FDC01}" dt="2021-07-10T09:45:07.934" v="963"/>
          <ac:grpSpMkLst>
            <pc:docMk/>
            <pc:sldMk cId="1535188643" sldId="308"/>
            <ac:grpSpMk id="8" creationId="{BAED5ECD-FF21-4AD4-908B-BFFF49036C04}"/>
          </ac:grpSpMkLst>
        </pc:grpChg>
      </pc:sldChg>
      <pc:sldChg chg="addSp delSp modSp">
        <pc:chgData name="Daniel Anthony" userId="S::daniel.anthony@wrs.com.sg::3357544f-eb0b-4131-be28-8c76a425c917" providerId="AD" clId="Web-{F8065EE4-F679-44F0-BE86-569B3C9FDC01}" dt="2021-07-10T09:22:31.326" v="690" actId="14100"/>
        <pc:sldMkLst>
          <pc:docMk/>
          <pc:sldMk cId="1309155245" sldId="309"/>
        </pc:sldMkLst>
        <pc:spChg chg="del mod">
          <ac:chgData name="Daniel Anthony" userId="S::daniel.anthony@wrs.com.sg::3357544f-eb0b-4131-be28-8c76a425c917" providerId="AD" clId="Web-{F8065EE4-F679-44F0-BE86-569B3C9FDC01}" dt="2021-07-10T07:38:25.311" v="1"/>
          <ac:spMkLst>
            <pc:docMk/>
            <pc:sldMk cId="1309155245" sldId="309"/>
            <ac:spMk id="2" creationId="{6422D05D-EB60-435B-9EE5-828F90DE8A7C}"/>
          </ac:spMkLst>
        </pc:spChg>
        <pc:spChg chg="add del">
          <ac:chgData name="Daniel Anthony" userId="S::daniel.anthony@wrs.com.sg::3357544f-eb0b-4131-be28-8c76a425c917" providerId="AD" clId="Web-{F8065EE4-F679-44F0-BE86-569B3C9FDC01}" dt="2021-07-10T08:00:41.090" v="137"/>
          <ac:spMkLst>
            <pc:docMk/>
            <pc:sldMk cId="1309155245" sldId="309"/>
            <ac:spMk id="4" creationId="{6C872A57-1118-4367-B53F-31B63356370E}"/>
          </ac:spMkLst>
        </pc:spChg>
        <pc:spChg chg="mod">
          <ac:chgData name="Daniel Anthony" userId="S::daniel.anthony@wrs.com.sg::3357544f-eb0b-4131-be28-8c76a425c917" providerId="AD" clId="Web-{F8065EE4-F679-44F0-BE86-569B3C9FDC01}" dt="2021-07-10T08:49:15.350" v="394" actId="14100"/>
          <ac:spMkLst>
            <pc:docMk/>
            <pc:sldMk cId="1309155245" sldId="309"/>
            <ac:spMk id="5" creationId="{5E5F2F5B-0F81-4C22-9D85-56E4542B910E}"/>
          </ac:spMkLst>
        </pc:spChg>
        <pc:spChg chg="del mod topLvl">
          <ac:chgData name="Daniel Anthony" userId="S::daniel.anthony@wrs.com.sg::3357544f-eb0b-4131-be28-8c76a425c917" providerId="AD" clId="Web-{F8065EE4-F679-44F0-BE86-569B3C9FDC01}" dt="2021-07-10T08:27:46.403" v="308"/>
          <ac:spMkLst>
            <pc:docMk/>
            <pc:sldMk cId="1309155245" sldId="309"/>
            <ac:spMk id="10" creationId="{DF61563E-B9B6-4396-8AAE-70F79C6225C2}"/>
          </ac:spMkLst>
        </pc:spChg>
        <pc:spChg chg="del mod topLvl">
          <ac:chgData name="Daniel Anthony" userId="S::daniel.anthony@wrs.com.sg::3357544f-eb0b-4131-be28-8c76a425c917" providerId="AD" clId="Web-{F8065EE4-F679-44F0-BE86-569B3C9FDC01}" dt="2021-07-10T08:27:55.763" v="311"/>
          <ac:spMkLst>
            <pc:docMk/>
            <pc:sldMk cId="1309155245" sldId="309"/>
            <ac:spMk id="11" creationId="{6C109486-D196-4CDE-8F6D-23DBC571BF44}"/>
          </ac:spMkLst>
        </pc:spChg>
        <pc:spChg chg="del mod topLvl">
          <ac:chgData name="Daniel Anthony" userId="S::daniel.anthony@wrs.com.sg::3357544f-eb0b-4131-be28-8c76a425c917" providerId="AD" clId="Web-{F8065EE4-F679-44F0-BE86-569B3C9FDC01}" dt="2021-07-10T08:28:23.451" v="315"/>
          <ac:spMkLst>
            <pc:docMk/>
            <pc:sldMk cId="1309155245" sldId="309"/>
            <ac:spMk id="12" creationId="{5800C247-A43A-4384-9E37-DFA1E348ABBD}"/>
          </ac:spMkLst>
        </pc:spChg>
        <pc:spChg chg="mod topLvl">
          <ac:chgData name="Daniel Anthony" userId="S::daniel.anthony@wrs.com.sg::3357544f-eb0b-4131-be28-8c76a425c917" providerId="AD" clId="Web-{F8065EE4-F679-44F0-BE86-569B3C9FDC01}" dt="2021-07-10T08:28:18.466" v="314" actId="14100"/>
          <ac:spMkLst>
            <pc:docMk/>
            <pc:sldMk cId="1309155245" sldId="309"/>
            <ac:spMk id="13" creationId="{CC426826-78E0-44F9-815F-CBBEE5DA342B}"/>
          </ac:spMkLst>
        </pc:spChg>
        <pc:spChg chg="del topLvl">
          <ac:chgData name="Daniel Anthony" userId="S::daniel.anthony@wrs.com.sg::3357544f-eb0b-4131-be28-8c76a425c917" providerId="AD" clId="Web-{F8065EE4-F679-44F0-BE86-569B3C9FDC01}" dt="2021-07-10T07:46:03.007" v="76"/>
          <ac:spMkLst>
            <pc:docMk/>
            <pc:sldMk cId="1309155245" sldId="309"/>
            <ac:spMk id="14" creationId="{D2DD014F-E9DC-45C2-A7CE-5A20B3B19324}"/>
          </ac:spMkLst>
        </pc:spChg>
        <pc:spChg chg="mod">
          <ac:chgData name="Daniel Anthony" userId="S::daniel.anthony@wrs.com.sg::3357544f-eb0b-4131-be28-8c76a425c917" providerId="AD" clId="Web-{F8065EE4-F679-44F0-BE86-569B3C9FDC01}" dt="2021-07-10T08:29:32.499" v="325" actId="14100"/>
          <ac:spMkLst>
            <pc:docMk/>
            <pc:sldMk cId="1309155245" sldId="309"/>
            <ac:spMk id="17" creationId="{D2746B5F-2001-4BFE-99E3-55C5EC854C39}"/>
          </ac:spMkLst>
        </pc:spChg>
        <pc:spChg chg="mod">
          <ac:chgData name="Daniel Anthony" userId="S::daniel.anthony@wrs.com.sg::3357544f-eb0b-4131-be28-8c76a425c917" providerId="AD" clId="Web-{F8065EE4-F679-44F0-BE86-569B3C9FDC01}" dt="2021-07-10T07:40:45.095" v="48" actId="1076"/>
          <ac:spMkLst>
            <pc:docMk/>
            <pc:sldMk cId="1309155245" sldId="309"/>
            <ac:spMk id="22" creationId="{31D3FF64-F43A-46A7-B10C-0EF240F7F3CF}"/>
          </ac:spMkLst>
        </pc:spChg>
        <pc:spChg chg="mod">
          <ac:chgData name="Daniel Anthony" userId="S::daniel.anthony@wrs.com.sg::3357544f-eb0b-4131-be28-8c76a425c917" providerId="AD" clId="Web-{F8065EE4-F679-44F0-BE86-569B3C9FDC01}" dt="2021-07-10T07:41:03.767" v="50" actId="1076"/>
          <ac:spMkLst>
            <pc:docMk/>
            <pc:sldMk cId="1309155245" sldId="309"/>
            <ac:spMk id="25" creationId="{4411CDA3-E0A2-402A-AFDF-5EACA5B64052}"/>
          </ac:spMkLst>
        </pc:spChg>
        <pc:spChg chg="mod">
          <ac:chgData name="Daniel Anthony" userId="S::daniel.anthony@wrs.com.sg::3357544f-eb0b-4131-be28-8c76a425c917" providerId="AD" clId="Web-{F8065EE4-F679-44F0-BE86-569B3C9FDC01}" dt="2021-07-10T08:19:38.753" v="257" actId="1076"/>
          <ac:spMkLst>
            <pc:docMk/>
            <pc:sldMk cId="1309155245" sldId="309"/>
            <ac:spMk id="26" creationId="{0F269554-C1A5-4AE8-A334-26C3942FEA60}"/>
          </ac:spMkLst>
        </pc:spChg>
        <pc:spChg chg="mod">
          <ac:chgData name="Daniel Anthony" userId="S::daniel.anthony@wrs.com.sg::3357544f-eb0b-4131-be28-8c76a425c917" providerId="AD" clId="Web-{F8065EE4-F679-44F0-BE86-569B3C9FDC01}" dt="2021-07-10T07:41:57.049" v="57" actId="1076"/>
          <ac:spMkLst>
            <pc:docMk/>
            <pc:sldMk cId="1309155245" sldId="309"/>
            <ac:spMk id="28" creationId="{2AF39734-D0C8-4980-BC69-8ABC014AC70D}"/>
          </ac:spMkLst>
        </pc:spChg>
        <pc:spChg chg="add mod">
          <ac:chgData name="Daniel Anthony" userId="S::daniel.anthony@wrs.com.sg::3357544f-eb0b-4131-be28-8c76a425c917" providerId="AD" clId="Web-{F8065EE4-F679-44F0-BE86-569B3C9FDC01}" dt="2021-07-10T08:30:31.281" v="330" actId="1076"/>
          <ac:spMkLst>
            <pc:docMk/>
            <pc:sldMk cId="1309155245" sldId="309"/>
            <ac:spMk id="30" creationId="{4ABA0F5B-2B8A-457A-AB2D-714B58775D77}"/>
          </ac:spMkLst>
        </pc:spChg>
        <pc:spChg chg="add mod">
          <ac:chgData name="Daniel Anthony" userId="S::daniel.anthony@wrs.com.sg::3357544f-eb0b-4131-be28-8c76a425c917" providerId="AD" clId="Web-{F8065EE4-F679-44F0-BE86-569B3C9FDC01}" dt="2021-07-10T08:30:47.532" v="331" actId="1076"/>
          <ac:spMkLst>
            <pc:docMk/>
            <pc:sldMk cId="1309155245" sldId="309"/>
            <ac:spMk id="32" creationId="{7718E460-7529-4F69-8A94-153E661C4039}"/>
          </ac:spMkLst>
        </pc:spChg>
        <pc:spChg chg="add mod">
          <ac:chgData name="Daniel Anthony" userId="S::daniel.anthony@wrs.com.sg::3357544f-eb0b-4131-be28-8c76a425c917" providerId="AD" clId="Web-{F8065EE4-F679-44F0-BE86-569B3C9FDC01}" dt="2021-07-10T08:30:56.469" v="332" actId="1076"/>
          <ac:spMkLst>
            <pc:docMk/>
            <pc:sldMk cId="1309155245" sldId="309"/>
            <ac:spMk id="33" creationId="{CF5A0B0A-F17B-4314-A91C-914236B28492}"/>
          </ac:spMkLst>
        </pc:spChg>
        <pc:spChg chg="add del">
          <ac:chgData name="Daniel Anthony" userId="S::daniel.anthony@wrs.com.sg::3357544f-eb0b-4131-be28-8c76a425c917" providerId="AD" clId="Web-{F8065EE4-F679-44F0-BE86-569B3C9FDC01}" dt="2021-07-10T08:23:11.647" v="279"/>
          <ac:spMkLst>
            <pc:docMk/>
            <pc:sldMk cId="1309155245" sldId="309"/>
            <ac:spMk id="35" creationId="{73E3E0BA-D1F9-4C78-8268-9CBDCA054279}"/>
          </ac:spMkLst>
        </pc:spChg>
        <pc:spChg chg="add mod">
          <ac:chgData name="Daniel Anthony" userId="S::daniel.anthony@wrs.com.sg::3357544f-eb0b-4131-be28-8c76a425c917" providerId="AD" clId="Web-{F8065EE4-F679-44F0-BE86-569B3C9FDC01}" dt="2021-07-10T08:28:46.498" v="320" actId="1076"/>
          <ac:spMkLst>
            <pc:docMk/>
            <pc:sldMk cId="1309155245" sldId="309"/>
            <ac:spMk id="37" creationId="{373B923A-3641-4E25-8285-530B6F3F4969}"/>
          </ac:spMkLst>
        </pc:spChg>
        <pc:spChg chg="add mod">
          <ac:chgData name="Daniel Anthony" userId="S::daniel.anthony@wrs.com.sg::3357544f-eb0b-4131-be28-8c76a425c917" providerId="AD" clId="Web-{F8065EE4-F679-44F0-BE86-569B3C9FDC01}" dt="2021-07-10T08:28:40.810" v="319" actId="1076"/>
          <ac:spMkLst>
            <pc:docMk/>
            <pc:sldMk cId="1309155245" sldId="309"/>
            <ac:spMk id="39" creationId="{9CA9308E-E333-443D-A6A4-C3AD50BBAECF}"/>
          </ac:spMkLst>
        </pc:spChg>
        <pc:spChg chg="add mod">
          <ac:chgData name="Daniel Anthony" userId="S::daniel.anthony@wrs.com.sg::3357544f-eb0b-4131-be28-8c76a425c917" providerId="AD" clId="Web-{F8065EE4-F679-44F0-BE86-569B3C9FDC01}" dt="2021-07-10T08:28:53.139" v="322" actId="1076"/>
          <ac:spMkLst>
            <pc:docMk/>
            <pc:sldMk cId="1309155245" sldId="309"/>
            <ac:spMk id="40" creationId="{87E3E843-6505-48B3-B7BC-866FEB148112}"/>
          </ac:spMkLst>
        </pc:spChg>
        <pc:spChg chg="add mod">
          <ac:chgData name="Daniel Anthony" userId="S::daniel.anthony@wrs.com.sg::3357544f-eb0b-4131-be28-8c76a425c917" providerId="AD" clId="Web-{F8065EE4-F679-44F0-BE86-569B3C9FDC01}" dt="2021-07-10T08:48:23.192" v="392" actId="1076"/>
          <ac:spMkLst>
            <pc:docMk/>
            <pc:sldMk cId="1309155245" sldId="309"/>
            <ac:spMk id="41" creationId="{BFD91CD1-3D22-451E-956B-1D348C18903B}"/>
          </ac:spMkLst>
        </pc:spChg>
        <pc:spChg chg="add mod">
          <ac:chgData name="Daniel Anthony" userId="S::daniel.anthony@wrs.com.sg::3357544f-eb0b-4131-be28-8c76a425c917" providerId="AD" clId="Web-{F8065EE4-F679-44F0-BE86-569B3C9FDC01}" dt="2021-07-10T08:44:51.516" v="356" actId="1076"/>
          <ac:spMkLst>
            <pc:docMk/>
            <pc:sldMk cId="1309155245" sldId="309"/>
            <ac:spMk id="42" creationId="{A5185F51-5F1F-4B04-AA10-C6FAE9587CAF}"/>
          </ac:spMkLst>
        </pc:spChg>
        <pc:spChg chg="add mod">
          <ac:chgData name="Daniel Anthony" userId="S::daniel.anthony@wrs.com.sg::3357544f-eb0b-4131-be28-8c76a425c917" providerId="AD" clId="Web-{F8065EE4-F679-44F0-BE86-569B3C9FDC01}" dt="2021-07-10T08:48:23.192" v="391" actId="1076"/>
          <ac:spMkLst>
            <pc:docMk/>
            <pc:sldMk cId="1309155245" sldId="309"/>
            <ac:spMk id="43" creationId="{2B3CDEFB-9D5D-4A72-86ED-E61785D5D1B8}"/>
          </ac:spMkLst>
        </pc:spChg>
        <pc:spChg chg="add mod">
          <ac:chgData name="Daniel Anthony" userId="S::daniel.anthony@wrs.com.sg::3357544f-eb0b-4131-be28-8c76a425c917" providerId="AD" clId="Web-{F8065EE4-F679-44F0-BE86-569B3C9FDC01}" dt="2021-07-10T08:45:06.454" v="360" actId="1076"/>
          <ac:spMkLst>
            <pc:docMk/>
            <pc:sldMk cId="1309155245" sldId="309"/>
            <ac:spMk id="44" creationId="{207039FB-A02F-42B9-AC28-957F5C1D0799}"/>
          </ac:spMkLst>
        </pc:spChg>
        <pc:spChg chg="add mod">
          <ac:chgData name="Daniel Anthony" userId="S::daniel.anthony@wrs.com.sg::3357544f-eb0b-4131-be28-8c76a425c917" providerId="AD" clId="Web-{F8065EE4-F679-44F0-BE86-569B3C9FDC01}" dt="2021-07-10T08:46:44.659" v="382" actId="1076"/>
          <ac:spMkLst>
            <pc:docMk/>
            <pc:sldMk cId="1309155245" sldId="309"/>
            <ac:spMk id="45" creationId="{7CDC133C-0813-42AF-9D9C-BCC41E3E0958}"/>
          </ac:spMkLst>
        </pc:spChg>
        <pc:spChg chg="add mod">
          <ac:chgData name="Daniel Anthony" userId="S::daniel.anthony@wrs.com.sg::3357544f-eb0b-4131-be28-8c76a425c917" providerId="AD" clId="Web-{F8065EE4-F679-44F0-BE86-569B3C9FDC01}" dt="2021-07-10T08:46:55.050" v="385" actId="1076"/>
          <ac:spMkLst>
            <pc:docMk/>
            <pc:sldMk cId="1309155245" sldId="309"/>
            <ac:spMk id="46" creationId="{FEDDA324-16DA-442E-87F9-DE3692D32559}"/>
          </ac:spMkLst>
        </pc:spChg>
        <pc:spChg chg="add mod">
          <ac:chgData name="Daniel Anthony" userId="S::daniel.anthony@wrs.com.sg::3357544f-eb0b-4131-be28-8c76a425c917" providerId="AD" clId="Web-{F8065EE4-F679-44F0-BE86-569B3C9FDC01}" dt="2021-07-10T08:54:40.403" v="410" actId="1076"/>
          <ac:spMkLst>
            <pc:docMk/>
            <pc:sldMk cId="1309155245" sldId="309"/>
            <ac:spMk id="47" creationId="{80CA95E1-FEB3-40CA-B38F-B0F105501D51}"/>
          </ac:spMkLst>
        </pc:spChg>
        <pc:spChg chg="add mod">
          <ac:chgData name="Daniel Anthony" userId="S::daniel.anthony@wrs.com.sg::3357544f-eb0b-4131-be28-8c76a425c917" providerId="AD" clId="Web-{F8065EE4-F679-44F0-BE86-569B3C9FDC01}" dt="2021-07-10T08:55:25.122" v="426" actId="1076"/>
          <ac:spMkLst>
            <pc:docMk/>
            <pc:sldMk cId="1309155245" sldId="309"/>
            <ac:spMk id="48" creationId="{A8E2002A-894E-4ECE-BE76-31CD82FB4443}"/>
          </ac:spMkLst>
        </pc:spChg>
        <pc:spChg chg="add mod">
          <ac:chgData name="Daniel Anthony" userId="S::daniel.anthony@wrs.com.sg::3357544f-eb0b-4131-be28-8c76a425c917" providerId="AD" clId="Web-{F8065EE4-F679-44F0-BE86-569B3C9FDC01}" dt="2021-07-10T08:56:05.717" v="448" actId="1076"/>
          <ac:spMkLst>
            <pc:docMk/>
            <pc:sldMk cId="1309155245" sldId="309"/>
            <ac:spMk id="49" creationId="{8D1FDD48-F930-4EAE-B83C-254A09DE5C3F}"/>
          </ac:spMkLst>
        </pc:spChg>
        <pc:spChg chg="add mod">
          <ac:chgData name="Daniel Anthony" userId="S::daniel.anthony@wrs.com.sg::3357544f-eb0b-4131-be28-8c76a425c917" providerId="AD" clId="Web-{F8065EE4-F679-44F0-BE86-569B3C9FDC01}" dt="2021-07-10T08:58:18.344" v="464" actId="1076"/>
          <ac:spMkLst>
            <pc:docMk/>
            <pc:sldMk cId="1309155245" sldId="309"/>
            <ac:spMk id="50" creationId="{43203671-6A22-4A76-B7DD-11063DA8A564}"/>
          </ac:spMkLst>
        </pc:spChg>
        <pc:spChg chg="add mod">
          <ac:chgData name="Daniel Anthony" userId="S::daniel.anthony@wrs.com.sg::3357544f-eb0b-4131-be28-8c76a425c917" providerId="AD" clId="Web-{F8065EE4-F679-44F0-BE86-569B3C9FDC01}" dt="2021-07-10T08:58:58.251" v="479" actId="1076"/>
          <ac:spMkLst>
            <pc:docMk/>
            <pc:sldMk cId="1309155245" sldId="309"/>
            <ac:spMk id="51" creationId="{FFE675AD-53E7-4013-88A6-75B5D187EE8B}"/>
          </ac:spMkLst>
        </pc:spChg>
        <pc:spChg chg="add mod">
          <ac:chgData name="Daniel Anthony" userId="S::daniel.anthony@wrs.com.sg::3357544f-eb0b-4131-be28-8c76a425c917" providerId="AD" clId="Web-{F8065EE4-F679-44F0-BE86-569B3C9FDC01}" dt="2021-07-10T08:59:25.518" v="494" actId="1076"/>
          <ac:spMkLst>
            <pc:docMk/>
            <pc:sldMk cId="1309155245" sldId="309"/>
            <ac:spMk id="52" creationId="{C6FAA639-9E3C-4A09-9C84-0891B973D5C1}"/>
          </ac:spMkLst>
        </pc:spChg>
        <pc:spChg chg="add mod">
          <ac:chgData name="Daniel Anthony" userId="S::daniel.anthony@wrs.com.sg::3357544f-eb0b-4131-be28-8c76a425c917" providerId="AD" clId="Web-{F8065EE4-F679-44F0-BE86-569B3C9FDC01}" dt="2021-07-10T08:59:54.549" v="514" actId="1076"/>
          <ac:spMkLst>
            <pc:docMk/>
            <pc:sldMk cId="1309155245" sldId="309"/>
            <ac:spMk id="53" creationId="{657A8DF1-C153-424A-B39D-706EE0E05AA5}"/>
          </ac:spMkLst>
        </pc:spChg>
        <pc:spChg chg="add mod">
          <ac:chgData name="Daniel Anthony" userId="S::daniel.anthony@wrs.com.sg::3357544f-eb0b-4131-be28-8c76a425c917" providerId="AD" clId="Web-{F8065EE4-F679-44F0-BE86-569B3C9FDC01}" dt="2021-07-10T09:00:36.222" v="535" actId="1076"/>
          <ac:spMkLst>
            <pc:docMk/>
            <pc:sldMk cId="1309155245" sldId="309"/>
            <ac:spMk id="54" creationId="{A34D5332-E8A3-4E59-9DF7-0DEADE6EF54A}"/>
          </ac:spMkLst>
        </pc:spChg>
        <pc:spChg chg="add mod">
          <ac:chgData name="Daniel Anthony" userId="S::daniel.anthony@wrs.com.sg::3357544f-eb0b-4131-be28-8c76a425c917" providerId="AD" clId="Web-{F8065EE4-F679-44F0-BE86-569B3C9FDC01}" dt="2021-07-10T09:00:41.644" v="537" actId="1076"/>
          <ac:spMkLst>
            <pc:docMk/>
            <pc:sldMk cId="1309155245" sldId="309"/>
            <ac:spMk id="55" creationId="{E92A0509-06D3-4C99-89EE-51DB3389A6E6}"/>
          </ac:spMkLst>
        </pc:spChg>
        <pc:spChg chg="add mod">
          <ac:chgData name="Daniel Anthony" userId="S::daniel.anthony@wrs.com.sg::3357544f-eb0b-4131-be28-8c76a425c917" providerId="AD" clId="Web-{F8065EE4-F679-44F0-BE86-569B3C9FDC01}" dt="2021-07-10T09:02:55.631" v="553" actId="1076"/>
          <ac:spMkLst>
            <pc:docMk/>
            <pc:sldMk cId="1309155245" sldId="309"/>
            <ac:spMk id="56" creationId="{075DF3F9-13A1-4784-BB94-434DF39F7B35}"/>
          </ac:spMkLst>
        </pc:spChg>
        <pc:spChg chg="add mod">
          <ac:chgData name="Daniel Anthony" userId="S::daniel.anthony@wrs.com.sg::3357544f-eb0b-4131-be28-8c76a425c917" providerId="AD" clId="Web-{F8065EE4-F679-44F0-BE86-569B3C9FDC01}" dt="2021-07-10T09:08:39.356" v="612" actId="1076"/>
          <ac:spMkLst>
            <pc:docMk/>
            <pc:sldMk cId="1309155245" sldId="309"/>
            <ac:spMk id="57" creationId="{436561FE-F13A-4A6A-994F-1A8C113F48BC}"/>
          </ac:spMkLst>
        </pc:spChg>
        <pc:spChg chg="add mod">
          <ac:chgData name="Daniel Anthony" userId="S::daniel.anthony@wrs.com.sg::3357544f-eb0b-4131-be28-8c76a425c917" providerId="AD" clId="Web-{F8065EE4-F679-44F0-BE86-569B3C9FDC01}" dt="2021-07-10T09:06:14.541" v="600" actId="688"/>
          <ac:spMkLst>
            <pc:docMk/>
            <pc:sldMk cId="1309155245" sldId="309"/>
            <ac:spMk id="58" creationId="{94256F3E-3289-4728-8E46-12AF364C5E12}"/>
          </ac:spMkLst>
        </pc:spChg>
        <pc:spChg chg="add mod">
          <ac:chgData name="Daniel Anthony" userId="S::daniel.anthony@wrs.com.sg::3357544f-eb0b-4131-be28-8c76a425c917" providerId="AD" clId="Web-{F8065EE4-F679-44F0-BE86-569B3C9FDC01}" dt="2021-07-10T09:19:20.057" v="628" actId="1076"/>
          <ac:spMkLst>
            <pc:docMk/>
            <pc:sldMk cId="1309155245" sldId="309"/>
            <ac:spMk id="59" creationId="{2A3FF887-DDF4-4FD2-9D61-2B5C527A1224}"/>
          </ac:spMkLst>
        </pc:spChg>
        <pc:spChg chg="add mod">
          <ac:chgData name="Daniel Anthony" userId="S::daniel.anthony@wrs.com.sg::3357544f-eb0b-4131-be28-8c76a425c917" providerId="AD" clId="Web-{F8065EE4-F679-44F0-BE86-569B3C9FDC01}" dt="2021-07-10T09:20:21.511" v="641" actId="1076"/>
          <ac:spMkLst>
            <pc:docMk/>
            <pc:sldMk cId="1309155245" sldId="309"/>
            <ac:spMk id="60" creationId="{86D2C19B-5C18-4D2F-B4C9-AED0A092857C}"/>
          </ac:spMkLst>
        </pc:spChg>
        <pc:spChg chg="add mod">
          <ac:chgData name="Daniel Anthony" userId="S::daniel.anthony@wrs.com.sg::3357544f-eb0b-4131-be28-8c76a425c917" providerId="AD" clId="Web-{F8065EE4-F679-44F0-BE86-569B3C9FDC01}" dt="2021-07-10T09:20:28.699" v="643" actId="1076"/>
          <ac:spMkLst>
            <pc:docMk/>
            <pc:sldMk cId="1309155245" sldId="309"/>
            <ac:spMk id="61" creationId="{669A31C0-5FFE-4BFD-9514-BABFC506B9A0}"/>
          </ac:spMkLst>
        </pc:spChg>
        <pc:spChg chg="add mod">
          <ac:chgData name="Daniel Anthony" userId="S::daniel.anthony@wrs.com.sg::3357544f-eb0b-4131-be28-8c76a425c917" providerId="AD" clId="Web-{F8065EE4-F679-44F0-BE86-569B3C9FDC01}" dt="2021-07-10T09:21:06.137" v="662" actId="1076"/>
          <ac:spMkLst>
            <pc:docMk/>
            <pc:sldMk cId="1309155245" sldId="309"/>
            <ac:spMk id="62" creationId="{5778FF91-006D-4442-97E9-09324FD645BD}"/>
          </ac:spMkLst>
        </pc:spChg>
        <pc:spChg chg="add mod">
          <ac:chgData name="Daniel Anthony" userId="S::daniel.anthony@wrs.com.sg::3357544f-eb0b-4131-be28-8c76a425c917" providerId="AD" clId="Web-{F8065EE4-F679-44F0-BE86-569B3C9FDC01}" dt="2021-07-10T09:21:00.496" v="661" actId="1076"/>
          <ac:spMkLst>
            <pc:docMk/>
            <pc:sldMk cId="1309155245" sldId="309"/>
            <ac:spMk id="63" creationId="{4252D4FC-A8B9-43BE-B2C4-706D1FB8D228}"/>
          </ac:spMkLst>
        </pc:spChg>
        <pc:spChg chg="add mod">
          <ac:chgData name="Daniel Anthony" userId="S::daniel.anthony@wrs.com.sg::3357544f-eb0b-4131-be28-8c76a425c917" providerId="AD" clId="Web-{F8065EE4-F679-44F0-BE86-569B3C9FDC01}" dt="2021-07-10T09:21:31.872" v="678" actId="1076"/>
          <ac:spMkLst>
            <pc:docMk/>
            <pc:sldMk cId="1309155245" sldId="309"/>
            <ac:spMk id="64" creationId="{9D562390-1CDA-40CB-9E8D-E203C5A342F1}"/>
          </ac:spMkLst>
        </pc:spChg>
        <pc:spChg chg="add mod">
          <ac:chgData name="Daniel Anthony" userId="S::daniel.anthony@wrs.com.sg::3357544f-eb0b-4131-be28-8c76a425c917" providerId="AD" clId="Web-{F8065EE4-F679-44F0-BE86-569B3C9FDC01}" dt="2021-07-10T09:21:37.216" v="680" actId="1076"/>
          <ac:spMkLst>
            <pc:docMk/>
            <pc:sldMk cId="1309155245" sldId="309"/>
            <ac:spMk id="65" creationId="{0709A382-BD79-4EC3-98F2-6D52F2E79830}"/>
          </ac:spMkLst>
        </pc:spChg>
        <pc:spChg chg="add mod">
          <ac:chgData name="Daniel Anthony" userId="S::daniel.anthony@wrs.com.sg::3357544f-eb0b-4131-be28-8c76a425c917" providerId="AD" clId="Web-{F8065EE4-F679-44F0-BE86-569B3C9FDC01}" dt="2021-07-10T09:21:46.419" v="682" actId="1076"/>
          <ac:spMkLst>
            <pc:docMk/>
            <pc:sldMk cId="1309155245" sldId="309"/>
            <ac:spMk id="66" creationId="{F4751028-6C3E-4FBF-A978-8724877FCE55}"/>
          </ac:spMkLst>
        </pc:spChg>
        <pc:spChg chg="add mod">
          <ac:chgData name="Daniel Anthony" userId="S::daniel.anthony@wrs.com.sg::3357544f-eb0b-4131-be28-8c76a425c917" providerId="AD" clId="Web-{F8065EE4-F679-44F0-BE86-569B3C9FDC01}" dt="2021-07-10T09:22:07.451" v="689" actId="14100"/>
          <ac:spMkLst>
            <pc:docMk/>
            <pc:sldMk cId="1309155245" sldId="309"/>
            <ac:spMk id="67" creationId="{88E82423-7568-4FDF-A4E3-E58863EE3F79}"/>
          </ac:spMkLst>
        </pc:spChg>
        <pc:grpChg chg="del mod">
          <ac:chgData name="Daniel Anthony" userId="S::daniel.anthony@wrs.com.sg::3357544f-eb0b-4131-be28-8c76a425c917" providerId="AD" clId="Web-{F8065EE4-F679-44F0-BE86-569B3C9FDC01}" dt="2021-07-10T07:45:47.694" v="75"/>
          <ac:grpSpMkLst>
            <pc:docMk/>
            <pc:sldMk cId="1309155245" sldId="309"/>
            <ac:grpSpMk id="18" creationId="{45017BF4-9119-46AB-A21D-22E7B92D30D1}"/>
          </ac:grpSpMkLst>
        </pc:grpChg>
        <pc:grpChg chg="mod">
          <ac:chgData name="Daniel Anthony" userId="S::daniel.anthony@wrs.com.sg::3357544f-eb0b-4131-be28-8c76a425c917" providerId="AD" clId="Web-{F8065EE4-F679-44F0-BE86-569B3C9FDC01}" dt="2021-07-10T08:09:02.912" v="232" actId="14100"/>
          <ac:grpSpMkLst>
            <pc:docMk/>
            <pc:sldMk cId="1309155245" sldId="309"/>
            <ac:grpSpMk id="19" creationId="{2D15E099-8B41-4C25-A2EA-1A4C8F0E73AA}"/>
          </ac:grpSpMkLst>
        </pc:grpChg>
        <pc:grpChg chg="add mod">
          <ac:chgData name="Daniel Anthony" userId="S::daniel.anthony@wrs.com.sg::3357544f-eb0b-4131-be28-8c76a425c917" providerId="AD" clId="Web-{F8065EE4-F679-44F0-BE86-569B3C9FDC01}" dt="2021-07-10T08:09:33.632" v="239" actId="14100"/>
          <ac:grpSpMkLst>
            <pc:docMk/>
            <pc:sldMk cId="1309155245" sldId="309"/>
            <ac:grpSpMk id="31" creationId="{334F8A05-B83F-4A4F-98EC-5E9A0A0FAE0D}"/>
          </ac:grpSpMkLst>
        </pc:grpChg>
        <pc:grpChg chg="add del mod">
          <ac:chgData name="Daniel Anthony" userId="S::daniel.anthony@wrs.com.sg::3357544f-eb0b-4131-be28-8c76a425c917" providerId="AD" clId="Web-{F8065EE4-F679-44F0-BE86-569B3C9FDC01}" dt="2021-07-10T08:48:23.192" v="390" actId="1076"/>
          <ac:grpSpMkLst>
            <pc:docMk/>
            <pc:sldMk cId="1309155245" sldId="309"/>
            <ac:grpSpMk id="34" creationId="{18E62A39-2446-4670-A30D-D2A8A4533B7A}"/>
          </ac:grpSpMkLst>
        </pc:grpChg>
        <pc:cxnChg chg="add mod">
          <ac:chgData name="Daniel Anthony" userId="S::daniel.anthony@wrs.com.sg::3357544f-eb0b-4131-be28-8c76a425c917" providerId="AD" clId="Web-{F8065EE4-F679-44F0-BE86-569B3C9FDC01}" dt="2021-07-10T08:22:21.521" v="276" actId="1076"/>
          <ac:cxnSpMkLst>
            <pc:docMk/>
            <pc:sldMk cId="1309155245" sldId="309"/>
            <ac:cxnSpMk id="2" creationId="{BAB42DE2-5BF6-48B2-BCED-F032DABC737C}"/>
          </ac:cxnSpMkLst>
        </pc:cxnChg>
        <pc:cxnChg chg="add mod">
          <ac:chgData name="Daniel Anthony" userId="S::daniel.anthony@wrs.com.sg::3357544f-eb0b-4131-be28-8c76a425c917" providerId="AD" clId="Web-{F8065EE4-F679-44F0-BE86-569B3C9FDC01}" dt="2021-07-10T09:07:58.387" v="610" actId="14100"/>
          <ac:cxnSpMkLst>
            <pc:docMk/>
            <pc:sldMk cId="1309155245" sldId="309"/>
            <ac:cxnSpMk id="3" creationId="{7336FFC4-1161-421A-B7AE-79701DCB9B45}"/>
          </ac:cxnSpMkLst>
        </pc:cxnChg>
        <pc:cxnChg chg="add mod">
          <ac:chgData name="Daniel Anthony" userId="S::daniel.anthony@wrs.com.sg::3357544f-eb0b-4131-be28-8c76a425c917" providerId="AD" clId="Web-{F8065EE4-F679-44F0-BE86-569B3C9FDC01}" dt="2021-07-10T09:07:03.776" v="605" actId="1076"/>
          <ac:cxnSpMkLst>
            <pc:docMk/>
            <pc:sldMk cId="1309155245" sldId="309"/>
            <ac:cxnSpMk id="9" creationId="{066164E7-7E73-4CE4-8BBC-4106FA6E1602}"/>
          </ac:cxnSpMkLst>
        </pc:cxnChg>
        <pc:cxnChg chg="mod">
          <ac:chgData name="Daniel Anthony" userId="S::daniel.anthony@wrs.com.sg::3357544f-eb0b-4131-be28-8c76a425c917" providerId="AD" clId="Web-{F8065EE4-F679-44F0-BE86-569B3C9FDC01}" dt="2021-07-10T08:09:02.912" v="230" actId="14100"/>
          <ac:cxnSpMkLst>
            <pc:docMk/>
            <pc:sldMk cId="1309155245" sldId="309"/>
            <ac:cxnSpMk id="20" creationId="{12F48E37-0AEC-4613-A111-B608ED1FE415}"/>
          </ac:cxnSpMkLst>
        </pc:cxnChg>
        <pc:cxnChg chg="mod">
          <ac:chgData name="Daniel Anthony" userId="S::daniel.anthony@wrs.com.sg::3357544f-eb0b-4131-be28-8c76a425c917" providerId="AD" clId="Web-{F8065EE4-F679-44F0-BE86-569B3C9FDC01}" dt="2021-07-10T08:09:02.912" v="229" actId="14100"/>
          <ac:cxnSpMkLst>
            <pc:docMk/>
            <pc:sldMk cId="1309155245" sldId="309"/>
            <ac:cxnSpMk id="21" creationId="{4E9DF9D4-84F9-4CA8-9DDC-C85C607CAF12}"/>
          </ac:cxnSpMkLst>
        </pc:cxnChg>
        <pc:cxnChg chg="mod">
          <ac:chgData name="Daniel Anthony" userId="S::daniel.anthony@wrs.com.sg::3357544f-eb0b-4131-be28-8c76a425c917" providerId="AD" clId="Web-{F8065EE4-F679-44F0-BE86-569B3C9FDC01}" dt="2021-07-10T09:22:31.326" v="690" actId="14100"/>
          <ac:cxnSpMkLst>
            <pc:docMk/>
            <pc:sldMk cId="1309155245" sldId="309"/>
            <ac:cxnSpMk id="23" creationId="{7A484459-A03A-4C2B-870D-D24FF894E3EC}"/>
          </ac:cxnSpMkLst>
        </pc:cxnChg>
        <pc:cxnChg chg="del mod">
          <ac:chgData name="Daniel Anthony" userId="S::daniel.anthony@wrs.com.sg::3357544f-eb0b-4131-be28-8c76a425c917" providerId="AD" clId="Web-{F8065EE4-F679-44F0-BE86-569B3C9FDC01}" dt="2021-07-10T07:45:16.710" v="74"/>
          <ac:cxnSpMkLst>
            <pc:docMk/>
            <pc:sldMk cId="1309155245" sldId="309"/>
            <ac:cxnSpMk id="24" creationId="{2F1A7C64-0DB6-440D-9B6A-491B9CDCCE79}"/>
          </ac:cxnSpMkLst>
        </pc:cxnChg>
        <pc:cxnChg chg="add mod">
          <ac:chgData name="Daniel Anthony" userId="S::daniel.anthony@wrs.com.sg::3357544f-eb0b-4131-be28-8c76a425c917" providerId="AD" clId="Web-{F8065EE4-F679-44F0-BE86-569B3C9FDC01}" dt="2021-07-10T08:29:18.342" v="324" actId="14100"/>
          <ac:cxnSpMkLst>
            <pc:docMk/>
            <pc:sldMk cId="1309155245" sldId="309"/>
            <ac:cxnSpMk id="27" creationId="{CEA3E0D3-111D-4F12-85D2-D7BE1E99D2E9}"/>
          </ac:cxnSpMkLst>
        </pc:cxnChg>
        <pc:cxnChg chg="add mod">
          <ac:chgData name="Daniel Anthony" userId="S::daniel.anthony@wrs.com.sg::3357544f-eb0b-4131-be28-8c76a425c917" providerId="AD" clId="Web-{F8065EE4-F679-44F0-BE86-569B3C9FDC01}" dt="2021-07-10T09:08:07.762" v="611" actId="14100"/>
          <ac:cxnSpMkLst>
            <pc:docMk/>
            <pc:sldMk cId="1309155245" sldId="309"/>
            <ac:cxnSpMk id="29" creationId="{25FF256F-4CEE-4D79-9BD2-ECE7BC08220E}"/>
          </ac:cxnSpMkLst>
        </pc:cxnChg>
      </pc:sldChg>
      <pc:sldChg chg="del">
        <pc:chgData name="Daniel Anthony" userId="S::daniel.anthony@wrs.com.sg::3357544f-eb0b-4131-be28-8c76a425c917" providerId="AD" clId="Web-{F8065EE4-F679-44F0-BE86-569B3C9FDC01}" dt="2021-07-10T09:22:59.327" v="691"/>
        <pc:sldMkLst>
          <pc:docMk/>
          <pc:sldMk cId="492705309" sldId="310"/>
        </pc:sldMkLst>
      </pc:sldChg>
      <pc:sldChg chg="addSp delSp modSp add replId">
        <pc:chgData name="Daniel Anthony" userId="S::daniel.anthony@wrs.com.sg::3357544f-eb0b-4131-be28-8c76a425c917" providerId="AD" clId="Web-{F8065EE4-F679-44F0-BE86-569B3C9FDC01}" dt="2021-07-10T09:32:51.619" v="768" actId="1076"/>
        <pc:sldMkLst>
          <pc:docMk/>
          <pc:sldMk cId="2757108774" sldId="310"/>
        </pc:sldMkLst>
        <pc:spChg chg="add del">
          <ac:chgData name="Daniel Anthony" userId="S::daniel.anthony@wrs.com.sg::3357544f-eb0b-4131-be28-8c76a425c917" providerId="AD" clId="Web-{F8065EE4-F679-44F0-BE86-569B3C9FDC01}" dt="2021-07-10T09:29:04.380" v="754"/>
          <ac:spMkLst>
            <pc:docMk/>
            <pc:sldMk cId="2757108774" sldId="310"/>
            <ac:spMk id="4" creationId="{D410033A-1B57-4837-B1F5-66F09D7CF9CB}"/>
          </ac:spMkLst>
        </pc:spChg>
        <pc:spChg chg="ord">
          <ac:chgData name="Daniel Anthony" userId="S::daniel.anthony@wrs.com.sg::3357544f-eb0b-4131-be28-8c76a425c917" providerId="AD" clId="Web-{F8065EE4-F679-44F0-BE86-569B3C9FDC01}" dt="2021-07-10T09:29:23.037" v="756"/>
          <ac:spMkLst>
            <pc:docMk/>
            <pc:sldMk cId="2757108774" sldId="310"/>
            <ac:spMk id="5" creationId="{5E5F2F5B-0F81-4C22-9D85-56E4542B910E}"/>
          </ac:spMkLst>
        </pc:spChg>
        <pc:spChg chg="mod">
          <ac:chgData name="Daniel Anthony" userId="S::daniel.anthony@wrs.com.sg::3357544f-eb0b-4131-be28-8c76a425c917" providerId="AD" clId="Web-{F8065EE4-F679-44F0-BE86-569B3C9FDC01}" dt="2021-07-10T09:26:13.627" v="731"/>
          <ac:spMkLst>
            <pc:docMk/>
            <pc:sldMk cId="2757108774" sldId="310"/>
            <ac:spMk id="6" creationId="{37B84106-D308-47EA-8F20-E70AF9FEE7A2}"/>
          </ac:spMkLst>
        </pc:spChg>
        <pc:spChg chg="mod">
          <ac:chgData name="Daniel Anthony" userId="S::daniel.anthony@wrs.com.sg::3357544f-eb0b-4131-be28-8c76a425c917" providerId="AD" clId="Web-{F8065EE4-F679-44F0-BE86-569B3C9FDC01}" dt="2021-07-10T09:25:49.658" v="730"/>
          <ac:spMkLst>
            <pc:docMk/>
            <pc:sldMk cId="2757108774" sldId="310"/>
            <ac:spMk id="7" creationId="{B1F41749-8071-49E7-B1A3-2F4539D0D946}"/>
          </ac:spMkLst>
        </pc:spChg>
        <pc:spChg chg="add del mod">
          <ac:chgData name="Daniel Anthony" userId="S::daniel.anthony@wrs.com.sg::3357544f-eb0b-4131-be28-8c76a425c917" providerId="AD" clId="Web-{F8065EE4-F679-44F0-BE86-569B3C9FDC01}" dt="2021-07-10T09:30:02.694" v="760"/>
          <ac:spMkLst>
            <pc:docMk/>
            <pc:sldMk cId="2757108774" sldId="310"/>
            <ac:spMk id="10" creationId="{ABF6C53A-20CF-4F9C-8010-F819A9A62970}"/>
          </ac:spMkLst>
        </pc:spChg>
        <pc:spChg chg="mod">
          <ac:chgData name="Daniel Anthony" userId="S::daniel.anthony@wrs.com.sg::3357544f-eb0b-4131-be28-8c76a425c917" providerId="AD" clId="Web-{F8065EE4-F679-44F0-BE86-569B3C9FDC01}" dt="2021-07-10T09:25:42.517" v="729"/>
          <ac:spMkLst>
            <pc:docMk/>
            <pc:sldMk cId="2757108774" sldId="310"/>
            <ac:spMk id="13" creationId="{CC426826-78E0-44F9-815F-CBBEE5DA342B}"/>
          </ac:spMkLst>
        </pc:spChg>
        <pc:spChg chg="mod">
          <ac:chgData name="Daniel Anthony" userId="S::daniel.anthony@wrs.com.sg::3357544f-eb0b-4131-be28-8c76a425c917" providerId="AD" clId="Web-{F8065EE4-F679-44F0-BE86-569B3C9FDC01}" dt="2021-07-10T09:24:08.187" v="709"/>
          <ac:spMkLst>
            <pc:docMk/>
            <pc:sldMk cId="2757108774" sldId="310"/>
            <ac:spMk id="15" creationId="{C7816648-79C0-4406-B4C7-3D5AE092D57A}"/>
          </ac:spMkLst>
        </pc:spChg>
        <pc:spChg chg="mod">
          <ac:chgData name="Daniel Anthony" userId="S::daniel.anthony@wrs.com.sg::3357544f-eb0b-4131-be28-8c76a425c917" providerId="AD" clId="Web-{F8065EE4-F679-44F0-BE86-569B3C9FDC01}" dt="2021-07-10T09:27:09.441" v="734"/>
          <ac:spMkLst>
            <pc:docMk/>
            <pc:sldMk cId="2757108774" sldId="310"/>
            <ac:spMk id="16" creationId="{771BCF71-D1C3-4E54-AA2D-E932F75D4A21}"/>
          </ac:spMkLst>
        </pc:spChg>
        <pc:spChg chg="mod">
          <ac:chgData name="Daniel Anthony" userId="S::daniel.anthony@wrs.com.sg::3357544f-eb0b-4131-be28-8c76a425c917" providerId="AD" clId="Web-{F8065EE4-F679-44F0-BE86-569B3C9FDC01}" dt="2021-07-10T09:24:05.750" v="708"/>
          <ac:spMkLst>
            <pc:docMk/>
            <pc:sldMk cId="2757108774" sldId="310"/>
            <ac:spMk id="17" creationId="{D2746B5F-2001-4BFE-99E3-55C5EC854C39}"/>
          </ac:spMkLst>
        </pc:spChg>
        <pc:spChg chg="mod">
          <ac:chgData name="Daniel Anthony" userId="S::daniel.anthony@wrs.com.sg::3357544f-eb0b-4131-be28-8c76a425c917" providerId="AD" clId="Web-{F8065EE4-F679-44F0-BE86-569B3C9FDC01}" dt="2021-07-10T09:23:55.031" v="703"/>
          <ac:spMkLst>
            <pc:docMk/>
            <pc:sldMk cId="2757108774" sldId="310"/>
            <ac:spMk id="22" creationId="{31D3FF64-F43A-46A7-B10C-0EF240F7F3CF}"/>
          </ac:spMkLst>
        </pc:spChg>
        <pc:spChg chg="mod">
          <ac:chgData name="Daniel Anthony" userId="S::daniel.anthony@wrs.com.sg::3357544f-eb0b-4131-be28-8c76a425c917" providerId="AD" clId="Web-{F8065EE4-F679-44F0-BE86-569B3C9FDC01}" dt="2021-07-10T09:23:48.312" v="702"/>
          <ac:spMkLst>
            <pc:docMk/>
            <pc:sldMk cId="2757108774" sldId="310"/>
            <ac:spMk id="25" creationId="{4411CDA3-E0A2-402A-AFDF-5EACA5B64052}"/>
          </ac:spMkLst>
        </pc:spChg>
        <pc:spChg chg="mod">
          <ac:chgData name="Daniel Anthony" userId="S::daniel.anthony@wrs.com.sg::3357544f-eb0b-4131-be28-8c76a425c917" providerId="AD" clId="Web-{F8065EE4-F679-44F0-BE86-569B3C9FDC01}" dt="2021-07-10T09:23:41.234" v="700"/>
          <ac:spMkLst>
            <pc:docMk/>
            <pc:sldMk cId="2757108774" sldId="310"/>
            <ac:spMk id="26" creationId="{0F269554-C1A5-4AE8-A334-26C3942FEA60}"/>
          </ac:spMkLst>
        </pc:spChg>
        <pc:spChg chg="mod">
          <ac:chgData name="Daniel Anthony" userId="S::daniel.anthony@wrs.com.sg::3357544f-eb0b-4131-be28-8c76a425c917" providerId="AD" clId="Web-{F8065EE4-F679-44F0-BE86-569B3C9FDC01}" dt="2021-07-10T09:23:56.796" v="704"/>
          <ac:spMkLst>
            <pc:docMk/>
            <pc:sldMk cId="2757108774" sldId="310"/>
            <ac:spMk id="28" creationId="{2AF39734-D0C8-4980-BC69-8ABC014AC70D}"/>
          </ac:spMkLst>
        </pc:spChg>
        <pc:spChg chg="mod">
          <ac:chgData name="Daniel Anthony" userId="S::daniel.anthony@wrs.com.sg::3357544f-eb0b-4131-be28-8c76a425c917" providerId="AD" clId="Web-{F8065EE4-F679-44F0-BE86-569B3C9FDC01}" dt="2021-07-10T09:26:48.097" v="733"/>
          <ac:spMkLst>
            <pc:docMk/>
            <pc:sldMk cId="2757108774" sldId="310"/>
            <ac:spMk id="30" creationId="{4ABA0F5B-2B8A-457A-AB2D-714B58775D77}"/>
          </ac:spMkLst>
        </pc:spChg>
        <pc:spChg chg="mod">
          <ac:chgData name="Daniel Anthony" userId="S::daniel.anthony@wrs.com.sg::3357544f-eb0b-4131-be28-8c76a425c917" providerId="AD" clId="Web-{F8065EE4-F679-44F0-BE86-569B3C9FDC01}" dt="2021-07-10T09:32:43.791" v="767"/>
          <ac:spMkLst>
            <pc:docMk/>
            <pc:sldMk cId="2757108774" sldId="310"/>
            <ac:spMk id="32" creationId="{7718E460-7529-4F69-8A94-153E661C4039}"/>
          </ac:spMkLst>
        </pc:spChg>
        <pc:spChg chg="mod">
          <ac:chgData name="Daniel Anthony" userId="S::daniel.anthony@wrs.com.sg::3357544f-eb0b-4131-be28-8c76a425c917" providerId="AD" clId="Web-{F8065EE4-F679-44F0-BE86-569B3C9FDC01}" dt="2021-07-10T09:26:18.002" v="732"/>
          <ac:spMkLst>
            <pc:docMk/>
            <pc:sldMk cId="2757108774" sldId="310"/>
            <ac:spMk id="33" creationId="{CF5A0B0A-F17B-4314-A91C-914236B28492}"/>
          </ac:spMkLst>
        </pc:spChg>
        <pc:spChg chg="mod">
          <ac:chgData name="Daniel Anthony" userId="S::daniel.anthony@wrs.com.sg::3357544f-eb0b-4131-be28-8c76a425c917" providerId="AD" clId="Web-{F8065EE4-F679-44F0-BE86-569B3C9FDC01}" dt="2021-07-10T09:25:34.361" v="715"/>
          <ac:spMkLst>
            <pc:docMk/>
            <pc:sldMk cId="2757108774" sldId="310"/>
            <ac:spMk id="37" creationId="{373B923A-3641-4E25-8285-530B6F3F4969}"/>
          </ac:spMkLst>
        </pc:spChg>
        <pc:spChg chg="mod">
          <ac:chgData name="Daniel Anthony" userId="S::daniel.anthony@wrs.com.sg::3357544f-eb0b-4131-be28-8c76a425c917" providerId="AD" clId="Web-{F8065EE4-F679-44F0-BE86-569B3C9FDC01}" dt="2021-07-10T09:25:34.361" v="716"/>
          <ac:spMkLst>
            <pc:docMk/>
            <pc:sldMk cId="2757108774" sldId="310"/>
            <ac:spMk id="39" creationId="{9CA9308E-E333-443D-A6A4-C3AD50BBAECF}"/>
          </ac:spMkLst>
        </pc:spChg>
        <pc:spChg chg="mod">
          <ac:chgData name="Daniel Anthony" userId="S::daniel.anthony@wrs.com.sg::3357544f-eb0b-4131-be28-8c76a425c917" providerId="AD" clId="Web-{F8065EE4-F679-44F0-BE86-569B3C9FDC01}" dt="2021-07-10T09:25:34.376" v="717"/>
          <ac:spMkLst>
            <pc:docMk/>
            <pc:sldMk cId="2757108774" sldId="310"/>
            <ac:spMk id="40" creationId="{87E3E843-6505-48B3-B7BC-866FEB148112}"/>
          </ac:spMkLst>
        </pc:spChg>
        <pc:spChg chg="mod">
          <ac:chgData name="Daniel Anthony" userId="S::daniel.anthony@wrs.com.sg::3357544f-eb0b-4131-be28-8c76a425c917" providerId="AD" clId="Web-{F8065EE4-F679-44F0-BE86-569B3C9FDC01}" dt="2021-07-10T09:32:51.619" v="768" actId="1076"/>
          <ac:spMkLst>
            <pc:docMk/>
            <pc:sldMk cId="2757108774" sldId="310"/>
            <ac:spMk id="42" creationId="{A5185F51-5F1F-4B04-AA10-C6FAE9587CAF}"/>
          </ac:spMkLst>
        </pc:spChg>
        <pc:spChg chg="mod">
          <ac:chgData name="Daniel Anthony" userId="S::daniel.anthony@wrs.com.sg::3357544f-eb0b-4131-be28-8c76a425c917" providerId="AD" clId="Web-{F8065EE4-F679-44F0-BE86-569B3C9FDC01}" dt="2021-07-10T09:27:28.222" v="735"/>
          <ac:spMkLst>
            <pc:docMk/>
            <pc:sldMk cId="2757108774" sldId="310"/>
            <ac:spMk id="44" creationId="{207039FB-A02F-42B9-AC28-957F5C1D0799}"/>
          </ac:spMkLst>
        </pc:spChg>
        <pc:spChg chg="mod">
          <ac:chgData name="Daniel Anthony" userId="S::daniel.anthony@wrs.com.sg::3357544f-eb0b-4131-be28-8c76a425c917" providerId="AD" clId="Web-{F8065EE4-F679-44F0-BE86-569B3C9FDC01}" dt="2021-07-10T09:28:05.864" v="743"/>
          <ac:spMkLst>
            <pc:docMk/>
            <pc:sldMk cId="2757108774" sldId="310"/>
            <ac:spMk id="45" creationId="{7CDC133C-0813-42AF-9D9C-BCC41E3E0958}"/>
          </ac:spMkLst>
        </pc:spChg>
        <pc:spChg chg="mod">
          <ac:chgData name="Daniel Anthony" userId="S::daniel.anthony@wrs.com.sg::3357544f-eb0b-4131-be28-8c76a425c917" providerId="AD" clId="Web-{F8065EE4-F679-44F0-BE86-569B3C9FDC01}" dt="2021-07-10T09:28:02.582" v="742"/>
          <ac:spMkLst>
            <pc:docMk/>
            <pc:sldMk cId="2757108774" sldId="310"/>
            <ac:spMk id="46" creationId="{FEDDA324-16DA-442E-87F9-DE3692D32559}"/>
          </ac:spMkLst>
        </pc:spChg>
        <pc:spChg chg="mod">
          <ac:chgData name="Daniel Anthony" userId="S::daniel.anthony@wrs.com.sg::3357544f-eb0b-4131-be28-8c76a425c917" providerId="AD" clId="Web-{F8065EE4-F679-44F0-BE86-569B3C9FDC01}" dt="2021-07-10T09:27:51.238" v="740"/>
          <ac:spMkLst>
            <pc:docMk/>
            <pc:sldMk cId="2757108774" sldId="310"/>
            <ac:spMk id="47" creationId="{80CA95E1-FEB3-40CA-B38F-B0F105501D51}"/>
          </ac:spMkLst>
        </pc:spChg>
        <pc:spChg chg="mod">
          <ac:chgData name="Daniel Anthony" userId="S::daniel.anthony@wrs.com.sg::3357544f-eb0b-4131-be28-8c76a425c917" providerId="AD" clId="Web-{F8065EE4-F679-44F0-BE86-569B3C9FDC01}" dt="2021-07-10T09:27:40.379" v="738"/>
          <ac:spMkLst>
            <pc:docMk/>
            <pc:sldMk cId="2757108774" sldId="310"/>
            <ac:spMk id="48" creationId="{A8E2002A-894E-4ECE-BE76-31CD82FB4443}"/>
          </ac:spMkLst>
        </pc:spChg>
        <pc:spChg chg="mod">
          <ac:chgData name="Daniel Anthony" userId="S::daniel.anthony@wrs.com.sg::3357544f-eb0b-4131-be28-8c76a425c917" providerId="AD" clId="Web-{F8065EE4-F679-44F0-BE86-569B3C9FDC01}" dt="2021-07-10T09:27:37.004" v="737"/>
          <ac:spMkLst>
            <pc:docMk/>
            <pc:sldMk cId="2757108774" sldId="310"/>
            <ac:spMk id="49" creationId="{8D1FDD48-F930-4EAE-B83C-254A09DE5C3F}"/>
          </ac:spMkLst>
        </pc:spChg>
        <pc:spChg chg="mod">
          <ac:chgData name="Daniel Anthony" userId="S::daniel.anthony@wrs.com.sg::3357544f-eb0b-4131-be28-8c76a425c917" providerId="AD" clId="Web-{F8065EE4-F679-44F0-BE86-569B3C9FDC01}" dt="2021-07-10T09:27:58.301" v="741"/>
          <ac:spMkLst>
            <pc:docMk/>
            <pc:sldMk cId="2757108774" sldId="310"/>
            <ac:spMk id="55" creationId="{E92A0509-06D3-4C99-89EE-51DB3389A6E6}"/>
          </ac:spMkLst>
        </pc:spChg>
        <pc:spChg chg="mod">
          <ac:chgData name="Daniel Anthony" userId="S::daniel.anthony@wrs.com.sg::3357544f-eb0b-4131-be28-8c76a425c917" providerId="AD" clId="Web-{F8065EE4-F679-44F0-BE86-569B3C9FDC01}" dt="2021-07-10T09:30:27.023" v="762" actId="1076"/>
          <ac:spMkLst>
            <pc:docMk/>
            <pc:sldMk cId="2757108774" sldId="310"/>
            <ac:spMk id="57" creationId="{436561FE-F13A-4A6A-994F-1A8C113F48BC}"/>
          </ac:spMkLst>
        </pc:spChg>
        <pc:spChg chg="mod">
          <ac:chgData name="Daniel Anthony" userId="S::daniel.anthony@wrs.com.sg::3357544f-eb0b-4131-be28-8c76a425c917" providerId="AD" clId="Web-{F8065EE4-F679-44F0-BE86-569B3C9FDC01}" dt="2021-07-10T09:30:57.789" v="765" actId="20577"/>
          <ac:spMkLst>
            <pc:docMk/>
            <pc:sldMk cId="2757108774" sldId="310"/>
            <ac:spMk id="58" creationId="{94256F3E-3289-4728-8E46-12AF364C5E12}"/>
          </ac:spMkLst>
        </pc:spChg>
        <pc:spChg chg="mod">
          <ac:chgData name="Daniel Anthony" userId="S::daniel.anthony@wrs.com.sg::3357544f-eb0b-4131-be28-8c76a425c917" providerId="AD" clId="Web-{F8065EE4-F679-44F0-BE86-569B3C9FDC01}" dt="2021-07-10T09:28:14.442" v="746"/>
          <ac:spMkLst>
            <pc:docMk/>
            <pc:sldMk cId="2757108774" sldId="310"/>
            <ac:spMk id="59" creationId="{2A3FF887-DDF4-4FD2-9D61-2B5C527A1224}"/>
          </ac:spMkLst>
        </pc:spChg>
        <pc:spChg chg="mod">
          <ac:chgData name="Daniel Anthony" userId="S::daniel.anthony@wrs.com.sg::3357544f-eb0b-4131-be28-8c76a425c917" providerId="AD" clId="Web-{F8065EE4-F679-44F0-BE86-569B3C9FDC01}" dt="2021-07-10T09:27:44.723" v="739"/>
          <ac:spMkLst>
            <pc:docMk/>
            <pc:sldMk cId="2757108774" sldId="310"/>
            <ac:spMk id="60" creationId="{86D2C19B-5C18-4D2F-B4C9-AED0A092857C}"/>
          </ac:spMkLst>
        </pc:spChg>
        <pc:spChg chg="mod">
          <ac:chgData name="Daniel Anthony" userId="S::daniel.anthony@wrs.com.sg::3357544f-eb0b-4131-be28-8c76a425c917" providerId="AD" clId="Web-{F8065EE4-F679-44F0-BE86-569B3C9FDC01}" dt="2021-07-10T09:28:19.614" v="748"/>
          <ac:spMkLst>
            <pc:docMk/>
            <pc:sldMk cId="2757108774" sldId="310"/>
            <ac:spMk id="61" creationId="{669A31C0-5FFE-4BFD-9514-BABFC506B9A0}"/>
          </ac:spMkLst>
        </pc:spChg>
        <pc:spChg chg="mod">
          <ac:chgData name="Daniel Anthony" userId="S::daniel.anthony@wrs.com.sg::3357544f-eb0b-4131-be28-8c76a425c917" providerId="AD" clId="Web-{F8065EE4-F679-44F0-BE86-569B3C9FDC01}" dt="2021-07-10T09:30:36.476" v="764"/>
          <ac:spMkLst>
            <pc:docMk/>
            <pc:sldMk cId="2757108774" sldId="310"/>
            <ac:spMk id="62" creationId="{5778FF91-006D-4442-97E9-09324FD645BD}"/>
          </ac:spMkLst>
        </pc:spChg>
        <pc:spChg chg="mod">
          <ac:chgData name="Daniel Anthony" userId="S::daniel.anthony@wrs.com.sg::3357544f-eb0b-4131-be28-8c76a425c917" providerId="AD" clId="Web-{F8065EE4-F679-44F0-BE86-569B3C9FDC01}" dt="2021-07-10T09:30:32.804" v="763"/>
          <ac:spMkLst>
            <pc:docMk/>
            <pc:sldMk cId="2757108774" sldId="310"/>
            <ac:spMk id="63" creationId="{4252D4FC-A8B9-43BE-B2C4-706D1FB8D228}"/>
          </ac:spMkLst>
        </pc:spChg>
        <pc:spChg chg="mod">
          <ac:chgData name="Daniel Anthony" userId="S::daniel.anthony@wrs.com.sg::3357544f-eb0b-4131-be28-8c76a425c917" providerId="AD" clId="Web-{F8065EE4-F679-44F0-BE86-569B3C9FDC01}" dt="2021-07-10T09:28:11.770" v="745"/>
          <ac:spMkLst>
            <pc:docMk/>
            <pc:sldMk cId="2757108774" sldId="310"/>
            <ac:spMk id="65" creationId="{0709A382-BD79-4EC3-98F2-6D52F2E79830}"/>
          </ac:spMkLst>
        </pc:spChg>
        <pc:spChg chg="mod">
          <ac:chgData name="Daniel Anthony" userId="S::daniel.anthony@wrs.com.sg::3357544f-eb0b-4131-be28-8c76a425c917" providerId="AD" clId="Web-{F8065EE4-F679-44F0-BE86-569B3C9FDC01}" dt="2021-07-10T09:28:08.895" v="744"/>
          <ac:spMkLst>
            <pc:docMk/>
            <pc:sldMk cId="2757108774" sldId="310"/>
            <ac:spMk id="66" creationId="{F4751028-6C3E-4FBF-A978-8724877FCE55}"/>
          </ac:spMkLst>
        </pc:spChg>
        <pc:spChg chg="mod">
          <ac:chgData name="Daniel Anthony" userId="S::daniel.anthony@wrs.com.sg::3357544f-eb0b-4131-be28-8c76a425c917" providerId="AD" clId="Web-{F8065EE4-F679-44F0-BE86-569B3C9FDC01}" dt="2021-07-10T09:28:17.036" v="747"/>
          <ac:spMkLst>
            <pc:docMk/>
            <pc:sldMk cId="2757108774" sldId="310"/>
            <ac:spMk id="67" creationId="{88E82423-7568-4FDF-A4E3-E58863EE3F79}"/>
          </ac:spMkLst>
        </pc:spChg>
        <pc:cxnChg chg="mod">
          <ac:chgData name="Daniel Anthony" userId="S::daniel.anthony@wrs.com.sg::3357544f-eb0b-4131-be28-8c76a425c917" providerId="AD" clId="Web-{F8065EE4-F679-44F0-BE86-569B3C9FDC01}" dt="2021-07-10T09:24:03.547" v="707"/>
          <ac:cxnSpMkLst>
            <pc:docMk/>
            <pc:sldMk cId="2757108774" sldId="310"/>
            <ac:cxnSpMk id="2" creationId="{BAB42DE2-5BF6-48B2-BCED-F032DABC737C}"/>
          </ac:cxnSpMkLst>
        </pc:cxnChg>
        <pc:cxnChg chg="mod">
          <ac:chgData name="Daniel Anthony" userId="S::daniel.anthony@wrs.com.sg::3357544f-eb0b-4131-be28-8c76a425c917" providerId="AD" clId="Web-{F8065EE4-F679-44F0-BE86-569B3C9FDC01}" dt="2021-07-10T09:25:07.220" v="714"/>
          <ac:cxnSpMkLst>
            <pc:docMk/>
            <pc:sldMk cId="2757108774" sldId="310"/>
            <ac:cxnSpMk id="3" creationId="{7336FFC4-1161-421A-B7AE-79701DCB9B45}"/>
          </ac:cxnSpMkLst>
        </pc:cxnChg>
        <pc:cxnChg chg="mod">
          <ac:chgData name="Daniel Anthony" userId="S::daniel.anthony@wrs.com.sg::3357544f-eb0b-4131-be28-8c76a425c917" providerId="AD" clId="Web-{F8065EE4-F679-44F0-BE86-569B3C9FDC01}" dt="2021-07-10T09:30:19.335" v="761"/>
          <ac:cxnSpMkLst>
            <pc:docMk/>
            <pc:sldMk cId="2757108774" sldId="310"/>
            <ac:cxnSpMk id="9" creationId="{066164E7-7E73-4CE4-8BBC-4106FA6E1602}"/>
          </ac:cxnSpMkLst>
        </pc:cxnChg>
        <pc:cxnChg chg="mod">
          <ac:chgData name="Daniel Anthony" userId="S::daniel.anthony@wrs.com.sg::3357544f-eb0b-4131-be28-8c76a425c917" providerId="AD" clId="Web-{F8065EE4-F679-44F0-BE86-569B3C9FDC01}" dt="2021-07-10T09:24:01.234" v="706"/>
          <ac:cxnSpMkLst>
            <pc:docMk/>
            <pc:sldMk cId="2757108774" sldId="310"/>
            <ac:cxnSpMk id="20" creationId="{12F48E37-0AEC-4613-A111-B608ED1FE415}"/>
          </ac:cxnSpMkLst>
        </pc:cxnChg>
        <pc:cxnChg chg="mod">
          <ac:chgData name="Daniel Anthony" userId="S::daniel.anthony@wrs.com.sg::3357544f-eb0b-4131-be28-8c76a425c917" providerId="AD" clId="Web-{F8065EE4-F679-44F0-BE86-569B3C9FDC01}" dt="2021-07-10T09:23:22.452" v="693"/>
          <ac:cxnSpMkLst>
            <pc:docMk/>
            <pc:sldMk cId="2757108774" sldId="310"/>
            <ac:cxnSpMk id="21" creationId="{4E9DF9D4-84F9-4CA8-9DDC-C85C607CAF12}"/>
          </ac:cxnSpMkLst>
        </pc:cxnChg>
        <pc:cxnChg chg="mod">
          <ac:chgData name="Daniel Anthony" userId="S::daniel.anthony@wrs.com.sg::3357544f-eb0b-4131-be28-8c76a425c917" providerId="AD" clId="Web-{F8065EE4-F679-44F0-BE86-569B3C9FDC01}" dt="2021-07-10T09:23:59.156" v="705"/>
          <ac:cxnSpMkLst>
            <pc:docMk/>
            <pc:sldMk cId="2757108774" sldId="310"/>
            <ac:cxnSpMk id="23" creationId="{7A484459-A03A-4C2B-870D-D24FF894E3EC}"/>
          </ac:cxnSpMkLst>
        </pc:cxnChg>
        <pc:cxnChg chg="mod">
          <ac:chgData name="Daniel Anthony" userId="S::daniel.anthony@wrs.com.sg::3357544f-eb0b-4131-be28-8c76a425c917" providerId="AD" clId="Web-{F8065EE4-F679-44F0-BE86-569B3C9FDC01}" dt="2021-07-10T09:24:11.890" v="710"/>
          <ac:cxnSpMkLst>
            <pc:docMk/>
            <pc:sldMk cId="2757108774" sldId="310"/>
            <ac:cxnSpMk id="27" creationId="{CEA3E0D3-111D-4F12-85D2-D7BE1E99D2E9}"/>
          </ac:cxnSpMkLst>
        </pc:cxnChg>
        <pc:cxnChg chg="mod">
          <ac:chgData name="Daniel Anthony" userId="S::daniel.anthony@wrs.com.sg::3357544f-eb0b-4131-be28-8c76a425c917" providerId="AD" clId="Web-{F8065EE4-F679-44F0-BE86-569B3C9FDC01}" dt="2021-07-10T09:24:14.890" v="711"/>
          <ac:cxnSpMkLst>
            <pc:docMk/>
            <pc:sldMk cId="2757108774" sldId="310"/>
            <ac:cxnSpMk id="29" creationId="{25FF256F-4CEE-4D79-9BD2-ECE7BC08220E}"/>
          </ac:cxnSpMkLst>
        </pc:cxnChg>
      </pc:sldChg>
      <pc:sldChg chg="addSp delSp modSp add replId">
        <pc:chgData name="Daniel Anthony" userId="S::daniel.anthony@wrs.com.sg::3357544f-eb0b-4131-be28-8c76a425c917" providerId="AD" clId="Web-{F8065EE4-F679-44F0-BE86-569B3C9FDC01}" dt="2021-07-10T09:45:41.981" v="967" actId="1076"/>
        <pc:sldMkLst>
          <pc:docMk/>
          <pc:sldMk cId="1793394607" sldId="311"/>
        </pc:sldMkLst>
        <pc:spChg chg="mod topLvl">
          <ac:chgData name="Daniel Anthony" userId="S::daniel.anthony@wrs.com.sg::3357544f-eb0b-4131-be28-8c76a425c917" providerId="AD" clId="Web-{F8065EE4-F679-44F0-BE86-569B3C9FDC01}" dt="2021-07-10T09:37:08.799" v="897"/>
          <ac:spMkLst>
            <pc:docMk/>
            <pc:sldMk cId="1793394607" sldId="311"/>
            <ac:spMk id="5" creationId="{5E5F2F5B-0F81-4C22-9D85-56E4542B910E}"/>
          </ac:spMkLst>
        </pc:spChg>
        <pc:spChg chg="mod topLvl">
          <ac:chgData name="Daniel Anthony" userId="S::daniel.anthony@wrs.com.sg::3357544f-eb0b-4131-be28-8c76a425c917" providerId="AD" clId="Web-{F8065EE4-F679-44F0-BE86-569B3C9FDC01}" dt="2021-07-10T09:40:19.412" v="928" actId="1076"/>
          <ac:spMkLst>
            <pc:docMk/>
            <pc:sldMk cId="1793394607" sldId="311"/>
            <ac:spMk id="6" creationId="{37B84106-D308-47EA-8F20-E70AF9FEE7A2}"/>
          </ac:spMkLst>
        </pc:spChg>
        <pc:spChg chg="mod topLvl">
          <ac:chgData name="Daniel Anthony" userId="S::daniel.anthony@wrs.com.sg::3357544f-eb0b-4131-be28-8c76a425c917" providerId="AD" clId="Web-{F8065EE4-F679-44F0-BE86-569B3C9FDC01}" dt="2021-07-10T09:40:11.553" v="927" actId="1076"/>
          <ac:spMkLst>
            <pc:docMk/>
            <pc:sldMk cId="1793394607" sldId="311"/>
            <ac:spMk id="7" creationId="{B1F41749-8071-49E7-B1A3-2F4539D0D946}"/>
          </ac:spMkLst>
        </pc:spChg>
        <pc:spChg chg="add mod">
          <ac:chgData name="Daniel Anthony" userId="S::daniel.anthony@wrs.com.sg::3357544f-eb0b-4131-be28-8c76a425c917" providerId="AD" clId="Web-{F8065EE4-F679-44F0-BE86-569B3C9FDC01}" dt="2021-07-10T09:41:52.133" v="939"/>
          <ac:spMkLst>
            <pc:docMk/>
            <pc:sldMk cId="1793394607" sldId="311"/>
            <ac:spMk id="10" creationId="{32BE0D26-3E98-4541-B974-E05B1CFBED13}"/>
          </ac:spMkLst>
        </pc:spChg>
        <pc:spChg chg="add mod ord">
          <ac:chgData name="Daniel Anthony" userId="S::daniel.anthony@wrs.com.sg::3357544f-eb0b-4131-be28-8c76a425c917" providerId="AD" clId="Web-{F8065EE4-F679-44F0-BE86-569B3C9FDC01}" dt="2021-07-10T09:41:28.148" v="938"/>
          <ac:spMkLst>
            <pc:docMk/>
            <pc:sldMk cId="1793394607" sldId="311"/>
            <ac:spMk id="11" creationId="{D5D9D80F-1CFD-4D76-B3E9-9B8BF143B531}"/>
          </ac:spMkLst>
        </pc:spChg>
        <pc:spChg chg="add del">
          <ac:chgData name="Daniel Anthony" userId="S::daniel.anthony@wrs.com.sg::3357544f-eb0b-4131-be28-8c76a425c917" providerId="AD" clId="Web-{F8065EE4-F679-44F0-BE86-569B3C9FDC01}" dt="2021-07-10T09:41:00.101" v="933"/>
          <ac:spMkLst>
            <pc:docMk/>
            <pc:sldMk cId="1793394607" sldId="311"/>
            <ac:spMk id="12" creationId="{E9947208-0225-43EE-A2DD-EA65A15574B0}"/>
          </ac:spMkLst>
        </pc:spChg>
        <pc:spChg chg="del">
          <ac:chgData name="Daniel Anthony" userId="S::daniel.anthony@wrs.com.sg::3357544f-eb0b-4131-be28-8c76a425c917" providerId="AD" clId="Web-{F8065EE4-F679-44F0-BE86-569B3C9FDC01}" dt="2021-07-10T09:34:53.703" v="821"/>
          <ac:spMkLst>
            <pc:docMk/>
            <pc:sldMk cId="1793394607" sldId="311"/>
            <ac:spMk id="13" creationId="{CC426826-78E0-44F9-815F-CBBEE5DA342B}"/>
          </ac:spMkLst>
        </pc:spChg>
        <pc:spChg chg="add mod">
          <ac:chgData name="Daniel Anthony" userId="S::daniel.anthony@wrs.com.sg::3357544f-eb0b-4131-be28-8c76a425c917" providerId="AD" clId="Web-{F8065EE4-F679-44F0-BE86-569B3C9FDC01}" dt="2021-07-10T09:44:43.886" v="961"/>
          <ac:spMkLst>
            <pc:docMk/>
            <pc:sldMk cId="1793394607" sldId="311"/>
            <ac:spMk id="14" creationId="{8A12553B-77EB-4262-B8C0-4094EF6BB034}"/>
          </ac:spMkLst>
        </pc:spChg>
        <pc:spChg chg="del">
          <ac:chgData name="Daniel Anthony" userId="S::daniel.anthony@wrs.com.sg::3357544f-eb0b-4131-be28-8c76a425c917" providerId="AD" clId="Web-{F8065EE4-F679-44F0-BE86-569B3C9FDC01}" dt="2021-07-10T09:34:23.808" v="813"/>
          <ac:spMkLst>
            <pc:docMk/>
            <pc:sldMk cId="1793394607" sldId="311"/>
            <ac:spMk id="15" creationId="{C7816648-79C0-4406-B4C7-3D5AE092D57A}"/>
          </ac:spMkLst>
        </pc:spChg>
        <pc:spChg chg="del topLvl">
          <ac:chgData name="Daniel Anthony" userId="S::daniel.anthony@wrs.com.sg::3357544f-eb0b-4131-be28-8c76a425c917" providerId="AD" clId="Web-{F8065EE4-F679-44F0-BE86-569B3C9FDC01}" dt="2021-07-10T09:35:45.626" v="826"/>
          <ac:spMkLst>
            <pc:docMk/>
            <pc:sldMk cId="1793394607" sldId="311"/>
            <ac:spMk id="16" creationId="{771BCF71-D1C3-4E54-AA2D-E932F75D4A21}"/>
          </ac:spMkLst>
        </pc:spChg>
        <pc:spChg chg="del">
          <ac:chgData name="Daniel Anthony" userId="S::daniel.anthony@wrs.com.sg::3357544f-eb0b-4131-be28-8c76a425c917" providerId="AD" clId="Web-{F8065EE4-F679-44F0-BE86-569B3C9FDC01}" dt="2021-07-10T09:34:22.746" v="812"/>
          <ac:spMkLst>
            <pc:docMk/>
            <pc:sldMk cId="1793394607" sldId="311"/>
            <ac:spMk id="17" creationId="{D2746B5F-2001-4BFE-99E3-55C5EC854C39}"/>
          </ac:spMkLst>
        </pc:spChg>
        <pc:spChg chg="add mod">
          <ac:chgData name="Daniel Anthony" userId="S::daniel.anthony@wrs.com.sg::3357544f-eb0b-4131-be28-8c76a425c917" providerId="AD" clId="Web-{F8065EE4-F679-44F0-BE86-569B3C9FDC01}" dt="2021-07-10T09:44:38.120" v="960"/>
          <ac:spMkLst>
            <pc:docMk/>
            <pc:sldMk cId="1793394607" sldId="311"/>
            <ac:spMk id="18" creationId="{4571A12D-A470-46D4-B285-B4B54762FDCF}"/>
          </ac:spMkLst>
        </pc:spChg>
        <pc:spChg chg="del">
          <ac:chgData name="Daniel Anthony" userId="S::daniel.anthony@wrs.com.sg::3357544f-eb0b-4131-be28-8c76a425c917" providerId="AD" clId="Web-{F8065EE4-F679-44F0-BE86-569B3C9FDC01}" dt="2021-07-10T09:33:32.667" v="793"/>
          <ac:spMkLst>
            <pc:docMk/>
            <pc:sldMk cId="1793394607" sldId="311"/>
            <ac:spMk id="22" creationId="{31D3FF64-F43A-46A7-B10C-0EF240F7F3CF}"/>
          </ac:spMkLst>
        </pc:spChg>
        <pc:spChg chg="del">
          <ac:chgData name="Daniel Anthony" userId="S::daniel.anthony@wrs.com.sg::3357544f-eb0b-4131-be28-8c76a425c917" providerId="AD" clId="Web-{F8065EE4-F679-44F0-BE86-569B3C9FDC01}" dt="2021-07-10T09:33:30.370" v="792"/>
          <ac:spMkLst>
            <pc:docMk/>
            <pc:sldMk cId="1793394607" sldId="311"/>
            <ac:spMk id="25" creationId="{4411CDA3-E0A2-402A-AFDF-5EACA5B64052}"/>
          </ac:spMkLst>
        </pc:spChg>
        <pc:spChg chg="del">
          <ac:chgData name="Daniel Anthony" userId="S::daniel.anthony@wrs.com.sg::3357544f-eb0b-4131-be28-8c76a425c917" providerId="AD" clId="Web-{F8065EE4-F679-44F0-BE86-569B3C9FDC01}" dt="2021-07-10T09:33:44.620" v="797"/>
          <ac:spMkLst>
            <pc:docMk/>
            <pc:sldMk cId="1793394607" sldId="311"/>
            <ac:spMk id="26" creationId="{0F269554-C1A5-4AE8-A334-26C3942FEA60}"/>
          </ac:spMkLst>
        </pc:spChg>
        <pc:spChg chg="del">
          <ac:chgData name="Daniel Anthony" userId="S::daniel.anthony@wrs.com.sg::3357544f-eb0b-4131-be28-8c76a425c917" providerId="AD" clId="Web-{F8065EE4-F679-44F0-BE86-569B3C9FDC01}" dt="2021-07-10T09:33:48.417" v="798"/>
          <ac:spMkLst>
            <pc:docMk/>
            <pc:sldMk cId="1793394607" sldId="311"/>
            <ac:spMk id="28" creationId="{2AF39734-D0C8-4980-BC69-8ABC014AC70D}"/>
          </ac:spMkLst>
        </pc:spChg>
        <pc:spChg chg="del">
          <ac:chgData name="Daniel Anthony" userId="S::daniel.anthony@wrs.com.sg::3357544f-eb0b-4131-be28-8c76a425c917" providerId="AD" clId="Web-{F8065EE4-F679-44F0-BE86-569B3C9FDC01}" dt="2021-07-10T09:34:50.406" v="820"/>
          <ac:spMkLst>
            <pc:docMk/>
            <pc:sldMk cId="1793394607" sldId="311"/>
            <ac:spMk id="30" creationId="{4ABA0F5B-2B8A-457A-AB2D-714B58775D77}"/>
          </ac:spMkLst>
        </pc:spChg>
        <pc:spChg chg="del topLvl">
          <ac:chgData name="Daniel Anthony" userId="S::daniel.anthony@wrs.com.sg::3357544f-eb0b-4131-be28-8c76a425c917" providerId="AD" clId="Web-{F8065EE4-F679-44F0-BE86-569B3C9FDC01}" dt="2021-07-10T09:34:58.656" v="822"/>
          <ac:spMkLst>
            <pc:docMk/>
            <pc:sldMk cId="1793394607" sldId="311"/>
            <ac:spMk id="32" creationId="{7718E460-7529-4F69-8A94-153E661C4039}"/>
          </ac:spMkLst>
        </pc:spChg>
        <pc:spChg chg="del">
          <ac:chgData name="Daniel Anthony" userId="S::daniel.anthony@wrs.com.sg::3357544f-eb0b-4131-be28-8c76a425c917" providerId="AD" clId="Web-{F8065EE4-F679-44F0-BE86-569B3C9FDC01}" dt="2021-07-10T09:33:16.948" v="788"/>
          <ac:spMkLst>
            <pc:docMk/>
            <pc:sldMk cId="1793394607" sldId="311"/>
            <ac:spMk id="33" creationId="{CF5A0B0A-F17B-4314-A91C-914236B28492}"/>
          </ac:spMkLst>
        </pc:spChg>
        <pc:spChg chg="add mod">
          <ac:chgData name="Daniel Anthony" userId="S::daniel.anthony@wrs.com.sg::3357544f-eb0b-4131-be28-8c76a425c917" providerId="AD" clId="Web-{F8065EE4-F679-44F0-BE86-569B3C9FDC01}" dt="2021-07-10T09:45:41.981" v="967" actId="1076"/>
          <ac:spMkLst>
            <pc:docMk/>
            <pc:sldMk cId="1793394607" sldId="311"/>
            <ac:spMk id="35" creationId="{747FECE4-0965-4E0B-861E-06BF794F43C5}"/>
          </ac:spMkLst>
        </pc:spChg>
        <pc:spChg chg="del">
          <ac:chgData name="Daniel Anthony" userId="S::daniel.anthony@wrs.com.sg::3357544f-eb0b-4131-be28-8c76a425c917" providerId="AD" clId="Web-{F8065EE4-F679-44F0-BE86-569B3C9FDC01}" dt="2021-07-10T09:33:12.745" v="787"/>
          <ac:spMkLst>
            <pc:docMk/>
            <pc:sldMk cId="1793394607" sldId="311"/>
            <ac:spMk id="37" creationId="{373B923A-3641-4E25-8285-530B6F3F4969}"/>
          </ac:spMkLst>
        </pc:spChg>
        <pc:spChg chg="del">
          <ac:chgData name="Daniel Anthony" userId="S::daniel.anthony@wrs.com.sg::3357544f-eb0b-4131-be28-8c76a425c917" providerId="AD" clId="Web-{F8065EE4-F679-44F0-BE86-569B3C9FDC01}" dt="2021-07-10T09:33:12.745" v="786"/>
          <ac:spMkLst>
            <pc:docMk/>
            <pc:sldMk cId="1793394607" sldId="311"/>
            <ac:spMk id="39" creationId="{9CA9308E-E333-443D-A6A4-C3AD50BBAECF}"/>
          </ac:spMkLst>
        </pc:spChg>
        <pc:spChg chg="del">
          <ac:chgData name="Daniel Anthony" userId="S::daniel.anthony@wrs.com.sg::3357544f-eb0b-4131-be28-8c76a425c917" providerId="AD" clId="Web-{F8065EE4-F679-44F0-BE86-569B3C9FDC01}" dt="2021-07-10T09:33:12.729" v="785"/>
          <ac:spMkLst>
            <pc:docMk/>
            <pc:sldMk cId="1793394607" sldId="311"/>
            <ac:spMk id="40" creationId="{87E3E843-6505-48B3-B7BC-866FEB148112}"/>
          </ac:spMkLst>
        </pc:spChg>
        <pc:spChg chg="mod topLvl">
          <ac:chgData name="Daniel Anthony" userId="S::daniel.anthony@wrs.com.sg::3357544f-eb0b-4131-be28-8c76a425c917" providerId="AD" clId="Web-{F8065EE4-F679-44F0-BE86-569B3C9FDC01}" dt="2021-07-10T09:37:27.690" v="902" actId="1076"/>
          <ac:spMkLst>
            <pc:docMk/>
            <pc:sldMk cId="1793394607" sldId="311"/>
            <ac:spMk id="41" creationId="{BFD91CD1-3D22-451E-956B-1D348C18903B}"/>
          </ac:spMkLst>
        </pc:spChg>
        <pc:spChg chg="del">
          <ac:chgData name="Daniel Anthony" userId="S::daniel.anthony@wrs.com.sg::3357544f-eb0b-4131-be28-8c76a425c917" providerId="AD" clId="Web-{F8065EE4-F679-44F0-BE86-569B3C9FDC01}" dt="2021-07-10T09:33:12.729" v="784"/>
          <ac:spMkLst>
            <pc:docMk/>
            <pc:sldMk cId="1793394607" sldId="311"/>
            <ac:spMk id="42" creationId="{A5185F51-5F1F-4B04-AA10-C6FAE9587CAF}"/>
          </ac:spMkLst>
        </pc:spChg>
        <pc:spChg chg="mod topLvl">
          <ac:chgData name="Daniel Anthony" userId="S::daniel.anthony@wrs.com.sg::3357544f-eb0b-4131-be28-8c76a425c917" providerId="AD" clId="Web-{F8065EE4-F679-44F0-BE86-569B3C9FDC01}" dt="2021-07-10T09:37:19.628" v="900" actId="14100"/>
          <ac:spMkLst>
            <pc:docMk/>
            <pc:sldMk cId="1793394607" sldId="311"/>
            <ac:spMk id="43" creationId="{2B3CDEFB-9D5D-4A72-86ED-E61785D5D1B8}"/>
          </ac:spMkLst>
        </pc:spChg>
        <pc:spChg chg="del">
          <ac:chgData name="Daniel Anthony" userId="S::daniel.anthony@wrs.com.sg::3357544f-eb0b-4131-be28-8c76a425c917" providerId="AD" clId="Web-{F8065EE4-F679-44F0-BE86-569B3C9FDC01}" dt="2021-07-10T09:33:12.729" v="783"/>
          <ac:spMkLst>
            <pc:docMk/>
            <pc:sldMk cId="1793394607" sldId="311"/>
            <ac:spMk id="44" creationId="{207039FB-A02F-42B9-AC28-957F5C1D0799}"/>
          </ac:spMkLst>
        </pc:spChg>
        <pc:spChg chg="del">
          <ac:chgData name="Daniel Anthony" userId="S::daniel.anthony@wrs.com.sg::3357544f-eb0b-4131-be28-8c76a425c917" providerId="AD" clId="Web-{F8065EE4-F679-44F0-BE86-569B3C9FDC01}" dt="2021-07-10T09:33:12.729" v="782"/>
          <ac:spMkLst>
            <pc:docMk/>
            <pc:sldMk cId="1793394607" sldId="311"/>
            <ac:spMk id="45" creationId="{7CDC133C-0813-42AF-9D9C-BCC41E3E0958}"/>
          </ac:spMkLst>
        </pc:spChg>
        <pc:spChg chg="del">
          <ac:chgData name="Daniel Anthony" userId="S::daniel.anthony@wrs.com.sg::3357544f-eb0b-4131-be28-8c76a425c917" providerId="AD" clId="Web-{F8065EE4-F679-44F0-BE86-569B3C9FDC01}" dt="2021-07-10T09:33:12.729" v="781"/>
          <ac:spMkLst>
            <pc:docMk/>
            <pc:sldMk cId="1793394607" sldId="311"/>
            <ac:spMk id="46" creationId="{FEDDA324-16DA-442E-87F9-DE3692D32559}"/>
          </ac:spMkLst>
        </pc:spChg>
        <pc:spChg chg="del">
          <ac:chgData name="Daniel Anthony" userId="S::daniel.anthony@wrs.com.sg::3357544f-eb0b-4131-be28-8c76a425c917" providerId="AD" clId="Web-{F8065EE4-F679-44F0-BE86-569B3C9FDC01}" dt="2021-07-10T09:33:12.729" v="780"/>
          <ac:spMkLst>
            <pc:docMk/>
            <pc:sldMk cId="1793394607" sldId="311"/>
            <ac:spMk id="47" creationId="{80CA95E1-FEB3-40CA-B38F-B0F105501D51}"/>
          </ac:spMkLst>
        </pc:spChg>
        <pc:spChg chg="del">
          <ac:chgData name="Daniel Anthony" userId="S::daniel.anthony@wrs.com.sg::3357544f-eb0b-4131-be28-8c76a425c917" providerId="AD" clId="Web-{F8065EE4-F679-44F0-BE86-569B3C9FDC01}" dt="2021-07-10T09:33:12.729" v="779"/>
          <ac:spMkLst>
            <pc:docMk/>
            <pc:sldMk cId="1793394607" sldId="311"/>
            <ac:spMk id="48" creationId="{A8E2002A-894E-4ECE-BE76-31CD82FB4443}"/>
          </ac:spMkLst>
        </pc:spChg>
        <pc:spChg chg="del">
          <ac:chgData name="Daniel Anthony" userId="S::daniel.anthony@wrs.com.sg::3357544f-eb0b-4131-be28-8c76a425c917" providerId="AD" clId="Web-{F8065EE4-F679-44F0-BE86-569B3C9FDC01}" dt="2021-07-10T09:33:12.729" v="778"/>
          <ac:spMkLst>
            <pc:docMk/>
            <pc:sldMk cId="1793394607" sldId="311"/>
            <ac:spMk id="49" creationId="{8D1FDD48-F930-4EAE-B83C-254A09DE5C3F}"/>
          </ac:spMkLst>
        </pc:spChg>
        <pc:spChg chg="mod topLvl">
          <ac:chgData name="Daniel Anthony" userId="S::daniel.anthony@wrs.com.sg::3357544f-eb0b-4131-be28-8c76a425c917" providerId="AD" clId="Web-{F8065EE4-F679-44F0-BE86-569B3C9FDC01}" dt="2021-07-10T09:37:54.488" v="908" actId="1076"/>
          <ac:spMkLst>
            <pc:docMk/>
            <pc:sldMk cId="1793394607" sldId="311"/>
            <ac:spMk id="50" creationId="{43203671-6A22-4A76-B7DD-11063DA8A564}"/>
          </ac:spMkLst>
        </pc:spChg>
        <pc:spChg chg="mod topLvl">
          <ac:chgData name="Daniel Anthony" userId="S::daniel.anthony@wrs.com.sg::3357544f-eb0b-4131-be28-8c76a425c917" providerId="AD" clId="Web-{F8065EE4-F679-44F0-BE86-569B3C9FDC01}" dt="2021-07-10T09:37:45.206" v="906" actId="1076"/>
          <ac:spMkLst>
            <pc:docMk/>
            <pc:sldMk cId="1793394607" sldId="311"/>
            <ac:spMk id="51" creationId="{FFE675AD-53E7-4013-88A6-75B5D187EE8B}"/>
          </ac:spMkLst>
        </pc:spChg>
        <pc:spChg chg="mod topLvl">
          <ac:chgData name="Daniel Anthony" userId="S::daniel.anthony@wrs.com.sg::3357544f-eb0b-4131-be28-8c76a425c917" providerId="AD" clId="Web-{F8065EE4-F679-44F0-BE86-569B3C9FDC01}" dt="2021-07-10T09:37:37.550" v="904" actId="1076"/>
          <ac:spMkLst>
            <pc:docMk/>
            <pc:sldMk cId="1793394607" sldId="311"/>
            <ac:spMk id="52" creationId="{C6FAA639-9E3C-4A09-9C84-0891B973D5C1}"/>
          </ac:spMkLst>
        </pc:spChg>
        <pc:spChg chg="mod topLvl">
          <ac:chgData name="Daniel Anthony" userId="S::daniel.anthony@wrs.com.sg::3357544f-eb0b-4131-be28-8c76a425c917" providerId="AD" clId="Web-{F8065EE4-F679-44F0-BE86-569B3C9FDC01}" dt="2021-07-10T09:38:03.347" v="910" actId="1076"/>
          <ac:spMkLst>
            <pc:docMk/>
            <pc:sldMk cId="1793394607" sldId="311"/>
            <ac:spMk id="53" creationId="{657A8DF1-C153-424A-B39D-706EE0E05AA5}"/>
          </ac:spMkLst>
        </pc:spChg>
        <pc:spChg chg="mod topLvl">
          <ac:chgData name="Daniel Anthony" userId="S::daniel.anthony@wrs.com.sg::3357544f-eb0b-4131-be28-8c76a425c917" providerId="AD" clId="Web-{F8065EE4-F679-44F0-BE86-569B3C9FDC01}" dt="2021-07-10T09:37:08.799" v="897"/>
          <ac:spMkLst>
            <pc:docMk/>
            <pc:sldMk cId="1793394607" sldId="311"/>
            <ac:spMk id="54" creationId="{A34D5332-E8A3-4E59-9DF7-0DEADE6EF54A}"/>
          </ac:spMkLst>
        </pc:spChg>
        <pc:spChg chg="del">
          <ac:chgData name="Daniel Anthony" userId="S::daniel.anthony@wrs.com.sg::3357544f-eb0b-4131-be28-8c76a425c917" providerId="AD" clId="Web-{F8065EE4-F679-44F0-BE86-569B3C9FDC01}" dt="2021-07-10T09:33:12.729" v="777"/>
          <ac:spMkLst>
            <pc:docMk/>
            <pc:sldMk cId="1793394607" sldId="311"/>
            <ac:spMk id="55" creationId="{E92A0509-06D3-4C99-89EE-51DB3389A6E6}"/>
          </ac:spMkLst>
        </pc:spChg>
        <pc:spChg chg="del">
          <ac:chgData name="Daniel Anthony" userId="S::daniel.anthony@wrs.com.sg::3357544f-eb0b-4131-be28-8c76a425c917" providerId="AD" clId="Web-{F8065EE4-F679-44F0-BE86-569B3C9FDC01}" dt="2021-07-10T09:33:12.729" v="776"/>
          <ac:spMkLst>
            <pc:docMk/>
            <pc:sldMk cId="1793394607" sldId="311"/>
            <ac:spMk id="56" creationId="{075DF3F9-13A1-4784-BB94-434DF39F7B35}"/>
          </ac:spMkLst>
        </pc:spChg>
        <pc:spChg chg="del">
          <ac:chgData name="Daniel Anthony" userId="S::daniel.anthony@wrs.com.sg::3357544f-eb0b-4131-be28-8c76a425c917" providerId="AD" clId="Web-{F8065EE4-F679-44F0-BE86-569B3C9FDC01}" dt="2021-07-10T09:34:11.761" v="806"/>
          <ac:spMkLst>
            <pc:docMk/>
            <pc:sldMk cId="1793394607" sldId="311"/>
            <ac:spMk id="57" creationId="{436561FE-F13A-4A6A-994F-1A8C113F48BC}"/>
          </ac:spMkLst>
        </pc:spChg>
        <pc:spChg chg="del mod">
          <ac:chgData name="Daniel Anthony" userId="S::daniel.anthony@wrs.com.sg::3357544f-eb0b-4131-be28-8c76a425c917" providerId="AD" clId="Web-{F8065EE4-F679-44F0-BE86-569B3C9FDC01}" dt="2021-07-10T09:34:32.453" v="817"/>
          <ac:spMkLst>
            <pc:docMk/>
            <pc:sldMk cId="1793394607" sldId="311"/>
            <ac:spMk id="58" creationId="{94256F3E-3289-4728-8E46-12AF364C5E12}"/>
          </ac:spMkLst>
        </pc:spChg>
        <pc:spChg chg="del">
          <ac:chgData name="Daniel Anthony" userId="S::daniel.anthony@wrs.com.sg::3357544f-eb0b-4131-be28-8c76a425c917" providerId="AD" clId="Web-{F8065EE4-F679-44F0-BE86-569B3C9FDC01}" dt="2021-07-10T09:33:12.729" v="775"/>
          <ac:spMkLst>
            <pc:docMk/>
            <pc:sldMk cId="1793394607" sldId="311"/>
            <ac:spMk id="59" creationId="{2A3FF887-DDF4-4FD2-9D61-2B5C527A1224}"/>
          </ac:spMkLst>
        </pc:spChg>
        <pc:spChg chg="del">
          <ac:chgData name="Daniel Anthony" userId="S::daniel.anthony@wrs.com.sg::3357544f-eb0b-4131-be28-8c76a425c917" providerId="AD" clId="Web-{F8065EE4-F679-44F0-BE86-569B3C9FDC01}" dt="2021-07-10T09:33:12.729" v="774"/>
          <ac:spMkLst>
            <pc:docMk/>
            <pc:sldMk cId="1793394607" sldId="311"/>
            <ac:spMk id="60" creationId="{86D2C19B-5C18-4D2F-B4C9-AED0A092857C}"/>
          </ac:spMkLst>
        </pc:spChg>
        <pc:spChg chg="del">
          <ac:chgData name="Daniel Anthony" userId="S::daniel.anthony@wrs.com.sg::3357544f-eb0b-4131-be28-8c76a425c917" providerId="AD" clId="Web-{F8065EE4-F679-44F0-BE86-569B3C9FDC01}" dt="2021-07-10T09:33:12.729" v="773"/>
          <ac:spMkLst>
            <pc:docMk/>
            <pc:sldMk cId="1793394607" sldId="311"/>
            <ac:spMk id="61" creationId="{669A31C0-5FFE-4BFD-9514-BABFC506B9A0}"/>
          </ac:spMkLst>
        </pc:spChg>
        <pc:spChg chg="del">
          <ac:chgData name="Daniel Anthony" userId="S::daniel.anthony@wrs.com.sg::3357544f-eb0b-4131-be28-8c76a425c917" providerId="AD" clId="Web-{F8065EE4-F679-44F0-BE86-569B3C9FDC01}" dt="2021-07-10T09:33:34.948" v="794"/>
          <ac:spMkLst>
            <pc:docMk/>
            <pc:sldMk cId="1793394607" sldId="311"/>
            <ac:spMk id="62" creationId="{5778FF91-006D-4442-97E9-09324FD645BD}"/>
          </ac:spMkLst>
        </pc:spChg>
        <pc:spChg chg="del mod">
          <ac:chgData name="Daniel Anthony" userId="S::daniel.anthony@wrs.com.sg::3357544f-eb0b-4131-be28-8c76a425c917" providerId="AD" clId="Web-{F8065EE4-F679-44F0-BE86-569B3C9FDC01}" dt="2021-07-10T09:35:00.625" v="823"/>
          <ac:spMkLst>
            <pc:docMk/>
            <pc:sldMk cId="1793394607" sldId="311"/>
            <ac:spMk id="63" creationId="{4252D4FC-A8B9-43BE-B2C4-706D1FB8D228}"/>
          </ac:spMkLst>
        </pc:spChg>
        <pc:spChg chg="mod topLvl">
          <ac:chgData name="Daniel Anthony" userId="S::daniel.anthony@wrs.com.sg::3357544f-eb0b-4131-be28-8c76a425c917" providerId="AD" clId="Web-{F8065EE4-F679-44F0-BE86-569B3C9FDC01}" dt="2021-07-10T09:38:10.004" v="912" actId="1076"/>
          <ac:spMkLst>
            <pc:docMk/>
            <pc:sldMk cId="1793394607" sldId="311"/>
            <ac:spMk id="64" creationId="{9D562390-1CDA-40CB-9E8D-E203C5A342F1}"/>
          </ac:spMkLst>
        </pc:spChg>
        <pc:spChg chg="del">
          <ac:chgData name="Daniel Anthony" userId="S::daniel.anthony@wrs.com.sg::3357544f-eb0b-4131-be28-8c76a425c917" providerId="AD" clId="Web-{F8065EE4-F679-44F0-BE86-569B3C9FDC01}" dt="2021-07-10T09:33:12.729" v="772"/>
          <ac:spMkLst>
            <pc:docMk/>
            <pc:sldMk cId="1793394607" sldId="311"/>
            <ac:spMk id="65" creationId="{0709A382-BD79-4EC3-98F2-6D52F2E79830}"/>
          </ac:spMkLst>
        </pc:spChg>
        <pc:spChg chg="del">
          <ac:chgData name="Daniel Anthony" userId="S::daniel.anthony@wrs.com.sg::3357544f-eb0b-4131-be28-8c76a425c917" providerId="AD" clId="Web-{F8065EE4-F679-44F0-BE86-569B3C9FDC01}" dt="2021-07-10T09:33:12.729" v="771"/>
          <ac:spMkLst>
            <pc:docMk/>
            <pc:sldMk cId="1793394607" sldId="311"/>
            <ac:spMk id="66" creationId="{F4751028-6C3E-4FBF-A978-8724877FCE55}"/>
          </ac:spMkLst>
        </pc:spChg>
        <pc:spChg chg="del">
          <ac:chgData name="Daniel Anthony" userId="S::daniel.anthony@wrs.com.sg::3357544f-eb0b-4131-be28-8c76a425c917" providerId="AD" clId="Web-{F8065EE4-F679-44F0-BE86-569B3C9FDC01}" dt="2021-07-10T09:33:12.729" v="770"/>
          <ac:spMkLst>
            <pc:docMk/>
            <pc:sldMk cId="1793394607" sldId="311"/>
            <ac:spMk id="67" creationId="{88E82423-7568-4FDF-A4E3-E58863EE3F79}"/>
          </ac:spMkLst>
        </pc:spChg>
        <pc:grpChg chg="add del mod">
          <ac:chgData name="Daniel Anthony" userId="S::daniel.anthony@wrs.com.sg::3357544f-eb0b-4131-be28-8c76a425c917" providerId="AD" clId="Web-{F8065EE4-F679-44F0-BE86-569B3C9FDC01}" dt="2021-07-10T09:37:08.799" v="897"/>
          <ac:grpSpMkLst>
            <pc:docMk/>
            <pc:sldMk cId="1793394607" sldId="311"/>
            <ac:grpSpMk id="4" creationId="{2402504E-5D55-4491-A3FC-669E885B93AE}"/>
          </ac:grpSpMkLst>
        </pc:grpChg>
        <pc:grpChg chg="del topLvl">
          <ac:chgData name="Daniel Anthony" userId="S::daniel.anthony@wrs.com.sg::3357544f-eb0b-4131-be28-8c76a425c917" providerId="AD" clId="Web-{F8065EE4-F679-44F0-BE86-569B3C9FDC01}" dt="2021-07-10T09:35:39.376" v="825"/>
          <ac:grpSpMkLst>
            <pc:docMk/>
            <pc:sldMk cId="1793394607" sldId="311"/>
            <ac:grpSpMk id="8" creationId="{E305CC2D-0BCE-401D-A7AF-08E2932CE7DB}"/>
          </ac:grpSpMkLst>
        </pc:grpChg>
        <pc:grpChg chg="del topLvl">
          <ac:chgData name="Daniel Anthony" userId="S::daniel.anthony@wrs.com.sg::3357544f-eb0b-4131-be28-8c76a425c917" providerId="AD" clId="Web-{F8065EE4-F679-44F0-BE86-569B3C9FDC01}" dt="2021-07-10T09:35:29.907" v="824"/>
          <ac:grpSpMkLst>
            <pc:docMk/>
            <pc:sldMk cId="1793394607" sldId="311"/>
            <ac:grpSpMk id="19" creationId="{2D15E099-8B41-4C25-A2EA-1A4C8F0E73AA}"/>
          </ac:grpSpMkLst>
        </pc:grpChg>
        <pc:grpChg chg="add mod">
          <ac:chgData name="Daniel Anthony" userId="S::daniel.anthony@wrs.com.sg::3357544f-eb0b-4131-be28-8c76a425c917" providerId="AD" clId="Web-{F8065EE4-F679-44F0-BE86-569B3C9FDC01}" dt="2021-07-10T09:45:18.981" v="965" actId="1076"/>
          <ac:grpSpMkLst>
            <pc:docMk/>
            <pc:sldMk cId="1793394607" sldId="311"/>
            <ac:grpSpMk id="24" creationId="{F22A4306-0462-4ABF-BF73-92C2CE6B289B}"/>
          </ac:grpSpMkLst>
        </pc:grpChg>
        <pc:grpChg chg="del">
          <ac:chgData name="Daniel Anthony" userId="S::daniel.anthony@wrs.com.sg::3357544f-eb0b-4131-be28-8c76a425c917" providerId="AD" clId="Web-{F8065EE4-F679-44F0-BE86-569B3C9FDC01}" dt="2021-07-10T09:34:53.703" v="821"/>
          <ac:grpSpMkLst>
            <pc:docMk/>
            <pc:sldMk cId="1793394607" sldId="311"/>
            <ac:grpSpMk id="31" creationId="{334F8A05-B83F-4A4F-98EC-5E9A0A0FAE0D}"/>
          </ac:grpSpMkLst>
        </pc:grpChg>
        <pc:grpChg chg="add del">
          <ac:chgData name="Daniel Anthony" userId="S::daniel.anthony@wrs.com.sg::3357544f-eb0b-4131-be28-8c76a425c917" providerId="AD" clId="Web-{F8065EE4-F679-44F0-BE86-569B3C9FDC01}" dt="2021-07-10T09:34:58.656" v="822"/>
          <ac:grpSpMkLst>
            <pc:docMk/>
            <pc:sldMk cId="1793394607" sldId="311"/>
            <ac:grpSpMk id="34" creationId="{18E62A39-2446-4670-A30D-D2A8A4533B7A}"/>
          </ac:grpSpMkLst>
        </pc:grpChg>
        <pc:cxnChg chg="del">
          <ac:chgData name="Daniel Anthony" userId="S::daniel.anthony@wrs.com.sg::3357544f-eb0b-4131-be28-8c76a425c917" providerId="AD" clId="Web-{F8065EE4-F679-44F0-BE86-569B3C9FDC01}" dt="2021-07-10T09:34:14.746" v="808"/>
          <ac:cxnSpMkLst>
            <pc:docMk/>
            <pc:sldMk cId="1793394607" sldId="311"/>
            <ac:cxnSpMk id="2" creationId="{BAB42DE2-5BF6-48B2-BCED-F032DABC737C}"/>
          </ac:cxnSpMkLst>
        </pc:cxnChg>
        <pc:cxnChg chg="del">
          <ac:chgData name="Daniel Anthony" userId="S::daniel.anthony@wrs.com.sg::3357544f-eb0b-4131-be28-8c76a425c917" providerId="AD" clId="Web-{F8065EE4-F679-44F0-BE86-569B3C9FDC01}" dt="2021-07-10T09:34:07.792" v="804"/>
          <ac:cxnSpMkLst>
            <pc:docMk/>
            <pc:sldMk cId="1793394607" sldId="311"/>
            <ac:cxnSpMk id="3" creationId="{7336FFC4-1161-421A-B7AE-79701DCB9B45}"/>
          </ac:cxnSpMkLst>
        </pc:cxnChg>
        <pc:cxnChg chg="del">
          <ac:chgData name="Daniel Anthony" userId="S::daniel.anthony@wrs.com.sg::3357544f-eb0b-4131-be28-8c76a425c917" providerId="AD" clId="Web-{F8065EE4-F679-44F0-BE86-569B3C9FDC01}" dt="2021-07-10T09:34:13.183" v="807"/>
          <ac:cxnSpMkLst>
            <pc:docMk/>
            <pc:sldMk cId="1793394607" sldId="311"/>
            <ac:cxnSpMk id="9" creationId="{066164E7-7E73-4CE4-8BBC-4106FA6E1602}"/>
          </ac:cxnSpMkLst>
        </pc:cxnChg>
        <pc:cxnChg chg="del">
          <ac:chgData name="Daniel Anthony" userId="S::daniel.anthony@wrs.com.sg::3357544f-eb0b-4131-be28-8c76a425c917" providerId="AD" clId="Web-{F8065EE4-F679-44F0-BE86-569B3C9FDC01}" dt="2021-07-10T09:34:21.074" v="811"/>
          <ac:cxnSpMkLst>
            <pc:docMk/>
            <pc:sldMk cId="1793394607" sldId="311"/>
            <ac:cxnSpMk id="20" creationId="{12F48E37-0AEC-4613-A111-B608ED1FE415}"/>
          </ac:cxnSpMkLst>
        </pc:cxnChg>
        <pc:cxnChg chg="del">
          <ac:chgData name="Daniel Anthony" userId="S::daniel.anthony@wrs.com.sg::3357544f-eb0b-4131-be28-8c76a425c917" providerId="AD" clId="Web-{F8065EE4-F679-44F0-BE86-569B3C9FDC01}" dt="2021-07-10T09:33:27.979" v="791"/>
          <ac:cxnSpMkLst>
            <pc:docMk/>
            <pc:sldMk cId="1793394607" sldId="311"/>
            <ac:cxnSpMk id="21" creationId="{4E9DF9D4-84F9-4CA8-9DDC-C85C607CAF12}"/>
          </ac:cxnSpMkLst>
        </pc:cxnChg>
        <pc:cxnChg chg="del">
          <ac:chgData name="Daniel Anthony" userId="S::daniel.anthony@wrs.com.sg::3357544f-eb0b-4131-be28-8c76a425c917" providerId="AD" clId="Web-{F8065EE4-F679-44F0-BE86-569B3C9FDC01}" dt="2021-07-10T09:33:50.011" v="799"/>
          <ac:cxnSpMkLst>
            <pc:docMk/>
            <pc:sldMk cId="1793394607" sldId="311"/>
            <ac:cxnSpMk id="23" creationId="{7A484459-A03A-4C2B-870D-D24FF894E3EC}"/>
          </ac:cxnSpMkLst>
        </pc:cxnChg>
        <pc:cxnChg chg="del">
          <ac:chgData name="Daniel Anthony" userId="S::daniel.anthony@wrs.com.sg::3357544f-eb0b-4131-be28-8c76a425c917" providerId="AD" clId="Web-{F8065EE4-F679-44F0-BE86-569B3C9FDC01}" dt="2021-07-10T09:34:25.699" v="814"/>
          <ac:cxnSpMkLst>
            <pc:docMk/>
            <pc:sldMk cId="1793394607" sldId="311"/>
            <ac:cxnSpMk id="27" creationId="{CEA3E0D3-111D-4F12-85D2-D7BE1E99D2E9}"/>
          </ac:cxnSpMkLst>
        </pc:cxnChg>
        <pc:cxnChg chg="del">
          <ac:chgData name="Daniel Anthony" userId="S::daniel.anthony@wrs.com.sg::3357544f-eb0b-4131-be28-8c76a425c917" providerId="AD" clId="Web-{F8065EE4-F679-44F0-BE86-569B3C9FDC01}" dt="2021-07-10T09:34:09.636" v="805"/>
          <ac:cxnSpMkLst>
            <pc:docMk/>
            <pc:sldMk cId="1793394607" sldId="311"/>
            <ac:cxnSpMk id="29" creationId="{25FF256F-4CEE-4D79-9BD2-ECE7BC08220E}"/>
          </ac:cxnSpMkLst>
        </pc:cxnChg>
      </pc:sldChg>
    </pc:docChg>
  </pc:docChgLst>
  <pc:docChgLst>
    <pc:chgData name="Daniel Anthony" userId="S::daniel.anthony@wrs.com.sg::3357544f-eb0b-4131-be28-8c76a425c917" providerId="AD" clId="Web-{D7F52E9E-8792-E755-3CE7-395B485C9E5D}"/>
    <pc:docChg chg="modSld">
      <pc:chgData name="Daniel Anthony" userId="S::daniel.anthony@wrs.com.sg::3357544f-eb0b-4131-be28-8c76a425c917" providerId="AD" clId="Web-{D7F52E9E-8792-E755-3CE7-395B485C9E5D}" dt="2021-07-16T08:57:52.232" v="8" actId="1076"/>
      <pc:docMkLst>
        <pc:docMk/>
      </pc:docMkLst>
      <pc:sldChg chg="modSp">
        <pc:chgData name="Daniel Anthony" userId="S::daniel.anthony@wrs.com.sg::3357544f-eb0b-4131-be28-8c76a425c917" providerId="AD" clId="Web-{D7F52E9E-8792-E755-3CE7-395B485C9E5D}" dt="2021-07-16T08:56:15.820" v="1" actId="1076"/>
        <pc:sldMkLst>
          <pc:docMk/>
          <pc:sldMk cId="1535188643" sldId="308"/>
        </pc:sldMkLst>
        <pc:spChg chg="mod">
          <ac:chgData name="Daniel Anthony" userId="S::daniel.anthony@wrs.com.sg::3357544f-eb0b-4131-be28-8c76a425c917" providerId="AD" clId="Web-{D7F52E9E-8792-E755-3CE7-395B485C9E5D}" dt="2021-07-16T08:56:07.538" v="0" actId="1076"/>
          <ac:spMkLst>
            <pc:docMk/>
            <pc:sldMk cId="1535188643" sldId="308"/>
            <ac:spMk id="7" creationId="{A296A3DC-9E29-4289-86C2-5138DFB6BEDB}"/>
          </ac:spMkLst>
        </pc:spChg>
        <pc:grpChg chg="mod">
          <ac:chgData name="Daniel Anthony" userId="S::daniel.anthony@wrs.com.sg::3357544f-eb0b-4131-be28-8c76a425c917" providerId="AD" clId="Web-{D7F52E9E-8792-E755-3CE7-395B485C9E5D}" dt="2021-07-16T08:56:15.820" v="1" actId="1076"/>
          <ac:grpSpMkLst>
            <pc:docMk/>
            <pc:sldMk cId="1535188643" sldId="308"/>
            <ac:grpSpMk id="8" creationId="{BAED5ECD-FF21-4AD4-908B-BFFF49036C04}"/>
          </ac:grpSpMkLst>
        </pc:grpChg>
      </pc:sldChg>
      <pc:sldChg chg="addSp modSp">
        <pc:chgData name="Daniel Anthony" userId="S::daniel.anthony@wrs.com.sg::3357544f-eb0b-4131-be28-8c76a425c917" providerId="AD" clId="Web-{D7F52E9E-8792-E755-3CE7-395B485C9E5D}" dt="2021-07-16T08:57:52.232" v="8" actId="1076"/>
        <pc:sldMkLst>
          <pc:docMk/>
          <pc:sldMk cId="2757108774" sldId="310"/>
        </pc:sldMkLst>
        <pc:spChg chg="add mod">
          <ac:chgData name="Daniel Anthony" userId="S::daniel.anthony@wrs.com.sg::3357544f-eb0b-4131-be28-8c76a425c917" providerId="AD" clId="Web-{D7F52E9E-8792-E755-3CE7-395B485C9E5D}" dt="2021-07-16T08:57:33.529" v="6" actId="1076"/>
          <ac:spMkLst>
            <pc:docMk/>
            <pc:sldMk cId="2757108774" sldId="310"/>
            <ac:spMk id="4" creationId="{AC5353E9-30C5-44E2-9597-3B6055B9CEC8}"/>
          </ac:spMkLst>
        </pc:spChg>
        <pc:spChg chg="mod">
          <ac:chgData name="Daniel Anthony" userId="S::daniel.anthony@wrs.com.sg::3357544f-eb0b-4131-be28-8c76a425c917" providerId="AD" clId="Web-{D7F52E9E-8792-E755-3CE7-395B485C9E5D}" dt="2021-07-16T08:57:22.716" v="4" actId="1076"/>
          <ac:spMkLst>
            <pc:docMk/>
            <pc:sldMk cId="2757108774" sldId="310"/>
            <ac:spMk id="64" creationId="{9D562390-1CDA-40CB-9E8D-E203C5A342F1}"/>
          </ac:spMkLst>
        </pc:spChg>
        <pc:grpChg chg="add mod">
          <ac:chgData name="Daniel Anthony" userId="S::daniel.anthony@wrs.com.sg::3357544f-eb0b-4131-be28-8c76a425c917" providerId="AD" clId="Web-{D7F52E9E-8792-E755-3CE7-395B485C9E5D}" dt="2021-07-16T08:57:52.232" v="8" actId="1076"/>
          <ac:grpSpMkLst>
            <pc:docMk/>
            <pc:sldMk cId="2757108774" sldId="310"/>
            <ac:grpSpMk id="10" creationId="{7C10D68A-D05D-48A5-8DD0-15D6B09326A4}"/>
          </ac:grpSpMkLst>
        </pc:grpChg>
      </pc:sldChg>
    </pc:docChg>
  </pc:docChgLst>
  <pc:docChgLst>
    <pc:chgData name="Daniel Anthony" userId="S::daniel.anthony@wrs.com.sg::3357544f-eb0b-4131-be28-8c76a425c917" providerId="AD" clId="Web-{4250DFC2-A865-5D23-04AE-15D1A744897D}"/>
    <pc:docChg chg="addSld modSld">
      <pc:chgData name="Daniel Anthony" userId="S::daniel.anthony@wrs.com.sg::3357544f-eb0b-4131-be28-8c76a425c917" providerId="AD" clId="Web-{4250DFC2-A865-5D23-04AE-15D1A744897D}" dt="2021-07-09T09:04:29.486" v="44" actId="14100"/>
      <pc:docMkLst>
        <pc:docMk/>
      </pc:docMkLst>
      <pc:sldChg chg="addSp delSp modSp">
        <pc:chgData name="Daniel Anthony" userId="S::daniel.anthony@wrs.com.sg::3357544f-eb0b-4131-be28-8c76a425c917" providerId="AD" clId="Web-{4250DFC2-A865-5D23-04AE-15D1A744897D}" dt="2021-07-09T09:04:29.486" v="44" actId="14100"/>
        <pc:sldMkLst>
          <pc:docMk/>
          <pc:sldMk cId="1309155245" sldId="309"/>
        </pc:sldMkLst>
        <pc:spChg chg="add del mod">
          <ac:chgData name="Daniel Anthony" userId="S::daniel.anthony@wrs.com.sg::3357544f-eb0b-4131-be28-8c76a425c917" providerId="AD" clId="Web-{4250DFC2-A865-5D23-04AE-15D1A744897D}" dt="2021-07-09T08:58:53.562" v="9"/>
          <ac:spMkLst>
            <pc:docMk/>
            <pc:sldMk cId="1309155245" sldId="309"/>
            <ac:spMk id="3" creationId="{F0BAACFB-8D65-4483-A179-4D3D70502ECB}"/>
          </ac:spMkLst>
        </pc:spChg>
        <pc:spChg chg="add del mod">
          <ac:chgData name="Daniel Anthony" userId="S::daniel.anthony@wrs.com.sg::3357544f-eb0b-4131-be28-8c76a425c917" providerId="AD" clId="Web-{4250DFC2-A865-5D23-04AE-15D1A744897D}" dt="2021-07-09T08:59:55.206" v="13"/>
          <ac:spMkLst>
            <pc:docMk/>
            <pc:sldMk cId="1309155245" sldId="309"/>
            <ac:spMk id="4" creationId="{E00FB3F3-D5EB-4758-8949-1E961ED64010}"/>
          </ac:spMkLst>
        </pc:spChg>
        <pc:spChg chg="mod">
          <ac:chgData name="Daniel Anthony" userId="S::daniel.anthony@wrs.com.sg::3357544f-eb0b-4131-be28-8c76a425c917" providerId="AD" clId="Web-{4250DFC2-A865-5D23-04AE-15D1A744897D}" dt="2021-07-09T09:01:07.054" v="24" actId="1076"/>
          <ac:spMkLst>
            <pc:docMk/>
            <pc:sldMk cId="1309155245" sldId="309"/>
            <ac:spMk id="28" creationId="{2AF39734-D0C8-4980-BC69-8ABC014AC70D}"/>
          </ac:spMkLst>
        </pc:spChg>
        <pc:grpChg chg="mod">
          <ac:chgData name="Daniel Anthony" userId="S::daniel.anthony@wrs.com.sg::3357544f-eb0b-4131-be28-8c76a425c917" providerId="AD" clId="Web-{4250DFC2-A865-5D23-04AE-15D1A744897D}" dt="2021-07-09T09:04:25.142" v="43" actId="14100"/>
          <ac:grpSpMkLst>
            <pc:docMk/>
            <pc:sldMk cId="1309155245" sldId="309"/>
            <ac:grpSpMk id="18" creationId="{45017BF4-9119-46AB-A21D-22E7B92D30D1}"/>
          </ac:grpSpMkLst>
        </pc:grpChg>
        <pc:cxnChg chg="mod">
          <ac:chgData name="Daniel Anthony" userId="S::daniel.anthony@wrs.com.sg::3357544f-eb0b-4131-be28-8c76a425c917" providerId="AD" clId="Web-{4250DFC2-A865-5D23-04AE-15D1A744897D}" dt="2021-07-09T09:04:29.486" v="44" actId="14100"/>
          <ac:cxnSpMkLst>
            <pc:docMk/>
            <pc:sldMk cId="1309155245" sldId="309"/>
            <ac:cxnSpMk id="23" creationId="{7A484459-A03A-4C2B-870D-D24FF894E3EC}"/>
          </ac:cxnSpMkLst>
        </pc:cxnChg>
      </pc:sldChg>
      <pc:sldChg chg="addSp delSp modSp add replId">
        <pc:chgData name="Daniel Anthony" userId="S::daniel.anthony@wrs.com.sg::3357544f-eb0b-4131-be28-8c76a425c917" providerId="AD" clId="Web-{4250DFC2-A865-5D23-04AE-15D1A744897D}" dt="2021-07-09T09:03:09.466" v="40"/>
        <pc:sldMkLst>
          <pc:docMk/>
          <pc:sldMk cId="492705309" sldId="310"/>
        </pc:sldMkLst>
        <pc:spChg chg="add del mod">
          <ac:chgData name="Daniel Anthony" userId="S::daniel.anthony@wrs.com.sg::3357544f-eb0b-4131-be28-8c76a425c917" providerId="AD" clId="Web-{4250DFC2-A865-5D23-04AE-15D1A744897D}" dt="2021-07-09T09:03:09.466" v="40"/>
          <ac:spMkLst>
            <pc:docMk/>
            <pc:sldMk cId="492705309" sldId="310"/>
            <ac:spMk id="3" creationId="{45110FD7-94BD-474A-A10C-76CB81D177A6}"/>
          </ac:spMkLst>
        </pc:spChg>
      </pc:sldChg>
    </pc:docChg>
  </pc:docChgLst>
  <pc:docChgLst>
    <pc:chgData name="Najilah Anifah" userId="S::najilah.anifah@mandai.com::6f627829-8435-48e3-b00f-1f0b6f7115da" providerId="AD" clId="Web-{CE18C70C-9311-6E0A-6FBE-265CEC0FCD4D}"/>
    <pc:docChg chg="modSld">
      <pc:chgData name="Najilah Anifah" userId="S::najilah.anifah@mandai.com::6f627829-8435-48e3-b00f-1f0b6f7115da" providerId="AD" clId="Web-{CE18C70C-9311-6E0A-6FBE-265CEC0FCD4D}" dt="2022-03-10T09:26:19.527" v="2"/>
      <pc:docMkLst>
        <pc:docMk/>
      </pc:docMkLst>
      <pc:sldChg chg="modSp">
        <pc:chgData name="Najilah Anifah" userId="S::najilah.anifah@mandai.com::6f627829-8435-48e3-b00f-1f0b6f7115da" providerId="AD" clId="Web-{CE18C70C-9311-6E0A-6FBE-265CEC0FCD4D}" dt="2022-03-10T09:25:48.855" v="1" actId="1076"/>
        <pc:sldMkLst>
          <pc:docMk/>
          <pc:sldMk cId="1896200576" sldId="314"/>
        </pc:sldMkLst>
        <pc:grpChg chg="mod">
          <ac:chgData name="Najilah Anifah" userId="S::najilah.anifah@mandai.com::6f627829-8435-48e3-b00f-1f0b6f7115da" providerId="AD" clId="Web-{CE18C70C-9311-6E0A-6FBE-265CEC0FCD4D}" dt="2022-03-10T09:25:48.855" v="1" actId="1076"/>
          <ac:grpSpMkLst>
            <pc:docMk/>
            <pc:sldMk cId="1896200576" sldId="314"/>
            <ac:grpSpMk id="3" creationId="{28F8C03A-3401-4F98-8969-1800567EC970}"/>
          </ac:grpSpMkLst>
        </pc:grpChg>
      </pc:sldChg>
      <pc:sldChg chg="addSp">
        <pc:chgData name="Najilah Anifah" userId="S::najilah.anifah@mandai.com::6f627829-8435-48e3-b00f-1f0b6f7115da" providerId="AD" clId="Web-{CE18C70C-9311-6E0A-6FBE-265CEC0FCD4D}" dt="2022-03-10T09:26:19.527" v="2"/>
        <pc:sldMkLst>
          <pc:docMk/>
          <pc:sldMk cId="3311885182" sldId="315"/>
        </pc:sldMkLst>
        <pc:cxnChg chg="add">
          <ac:chgData name="Najilah Anifah" userId="S::najilah.anifah@mandai.com::6f627829-8435-48e3-b00f-1f0b6f7115da" providerId="AD" clId="Web-{CE18C70C-9311-6E0A-6FBE-265CEC0FCD4D}" dt="2022-03-10T09:26:19.527" v="2"/>
          <ac:cxnSpMkLst>
            <pc:docMk/>
            <pc:sldMk cId="3311885182" sldId="315"/>
            <ac:cxnSpMk id="3" creationId="{B2D1C3B2-00AF-4BA8-B80B-B797C80FBB0B}"/>
          </ac:cxnSpMkLst>
        </pc:cxnChg>
      </pc:sldChg>
    </pc:docChg>
  </pc:docChgLst>
  <pc:docChgLst>
    <pc:chgData name="Daniel Anthony" userId="S::daniel.anthony@wrs.com.sg::3357544f-eb0b-4131-be28-8c76a425c917" providerId="AD" clId="Web-{A446C555-3BCA-16F5-353E-C22DE6BC0EAC}"/>
    <pc:docChg chg="modSld">
      <pc:chgData name="Daniel Anthony" userId="S::daniel.anthony@wrs.com.sg::3357544f-eb0b-4131-be28-8c76a425c917" providerId="AD" clId="Web-{A446C555-3BCA-16F5-353E-C22DE6BC0EAC}" dt="2021-07-16T09:18:39.485" v="13" actId="14100"/>
      <pc:docMkLst>
        <pc:docMk/>
      </pc:docMkLst>
      <pc:sldChg chg="addSp modSp">
        <pc:chgData name="Daniel Anthony" userId="S::daniel.anthony@wrs.com.sg::3357544f-eb0b-4131-be28-8c76a425c917" providerId="AD" clId="Web-{A446C555-3BCA-16F5-353E-C22DE6BC0EAC}" dt="2021-07-16T09:18:39.485" v="13" actId="14100"/>
        <pc:sldMkLst>
          <pc:docMk/>
          <pc:sldMk cId="1309155245" sldId="309"/>
        </pc:sldMkLst>
        <pc:spChg chg="add mod">
          <ac:chgData name="Daniel Anthony" userId="S::daniel.anthony@wrs.com.sg::3357544f-eb0b-4131-be28-8c76a425c917" providerId="AD" clId="Web-{A446C555-3BCA-16F5-353E-C22DE6BC0EAC}" dt="2021-07-16T09:18:39.485" v="13" actId="14100"/>
          <ac:spMkLst>
            <pc:docMk/>
            <pc:sldMk cId="1309155245" sldId="309"/>
            <ac:spMk id="4" creationId="{E837310E-11BD-4EE6-A7F0-A2D97EDFFBAD}"/>
          </ac:spMkLst>
        </pc:spChg>
      </pc:sldChg>
    </pc:docChg>
  </pc:docChgLst>
  <pc:docChgLst>
    <pc:chgData name="Daniel Anthony" userId="S::daniel.anthony@wrs.com.sg::3357544f-eb0b-4131-be28-8c76a425c917" providerId="AD" clId="Web-{4F3CD9F6-6217-C25D-872F-EC7554979A17}"/>
    <pc:docChg chg="addSld delSld modSld">
      <pc:chgData name="Daniel Anthony" userId="S::daniel.anthony@wrs.com.sg::3357544f-eb0b-4131-be28-8c76a425c917" providerId="AD" clId="Web-{4F3CD9F6-6217-C25D-872F-EC7554979A17}" dt="2021-06-24T11:47:47.770" v="508" actId="1076"/>
      <pc:docMkLst>
        <pc:docMk/>
      </pc:docMkLst>
      <pc:sldChg chg="addSp modSp add del">
        <pc:chgData name="Daniel Anthony" userId="S::daniel.anthony@wrs.com.sg::3357544f-eb0b-4131-be28-8c76a425c917" providerId="AD" clId="Web-{4F3CD9F6-6217-C25D-872F-EC7554979A17}" dt="2021-06-24T11:06:53.777" v="309" actId="20577"/>
        <pc:sldMkLst>
          <pc:docMk/>
          <pc:sldMk cId="2018800669" sldId="275"/>
        </pc:sldMkLst>
        <pc:spChg chg="add mod">
          <ac:chgData name="Daniel Anthony" userId="S::daniel.anthony@wrs.com.sg::3357544f-eb0b-4131-be28-8c76a425c917" providerId="AD" clId="Web-{4F3CD9F6-6217-C25D-872F-EC7554979A17}" dt="2021-06-24T11:05:51.793" v="288" actId="14100"/>
          <ac:spMkLst>
            <pc:docMk/>
            <pc:sldMk cId="2018800669" sldId="275"/>
            <ac:spMk id="2" creationId="{C800BF99-BF3B-4F07-84A3-F3CC7DA06547}"/>
          </ac:spMkLst>
        </pc:spChg>
        <pc:spChg chg="add mod">
          <ac:chgData name="Daniel Anthony" userId="S::daniel.anthony@wrs.com.sg::3357544f-eb0b-4131-be28-8c76a425c917" providerId="AD" clId="Web-{4F3CD9F6-6217-C25D-872F-EC7554979A17}" dt="2021-06-24T11:06:53.777" v="309" actId="20577"/>
          <ac:spMkLst>
            <pc:docMk/>
            <pc:sldMk cId="2018800669" sldId="275"/>
            <ac:spMk id="3" creationId="{80814828-E516-4D3A-8A81-972C0A0A5A23}"/>
          </ac:spMkLst>
        </pc:spChg>
        <pc:spChg chg="mod">
          <ac:chgData name="Daniel Anthony" userId="S::daniel.anthony@wrs.com.sg::3357544f-eb0b-4131-be28-8c76a425c917" providerId="AD" clId="Web-{4F3CD9F6-6217-C25D-872F-EC7554979A17}" dt="2021-06-24T11:04:42.090" v="281" actId="1076"/>
          <ac:spMkLst>
            <pc:docMk/>
            <pc:sldMk cId="2018800669" sldId="275"/>
            <ac:spMk id="18462" creationId="{00000000-0000-0000-0000-000000000000}"/>
          </ac:spMkLst>
        </pc:spChg>
        <pc:grpChg chg="mod">
          <ac:chgData name="Daniel Anthony" userId="S::daniel.anthony@wrs.com.sg::3357544f-eb0b-4131-be28-8c76a425c917" providerId="AD" clId="Web-{4F3CD9F6-6217-C25D-872F-EC7554979A17}" dt="2021-06-24T11:04:22.543" v="279" actId="1076"/>
          <ac:grpSpMkLst>
            <pc:docMk/>
            <pc:sldMk cId="2018800669" sldId="275"/>
            <ac:grpSpMk id="80" creationId="{68E5C6FC-3937-400D-A761-B367E36EE6E2}"/>
          </ac:grpSpMkLst>
        </pc:grpChg>
        <pc:grpChg chg="mod">
          <ac:chgData name="Daniel Anthony" userId="S::daniel.anthony@wrs.com.sg::3357544f-eb0b-4131-be28-8c76a425c917" providerId="AD" clId="Web-{4F3CD9F6-6217-C25D-872F-EC7554979A17}" dt="2021-06-24T11:04:32.168" v="280" actId="688"/>
          <ac:grpSpMkLst>
            <pc:docMk/>
            <pc:sldMk cId="2018800669" sldId="275"/>
            <ac:grpSpMk id="83" creationId="{BD5D23E0-5F14-4B65-BB49-550CDEBECDDA}"/>
          </ac:grpSpMkLst>
        </pc:grpChg>
      </pc:sldChg>
      <pc:sldChg chg="addSp delSp modSp add replId">
        <pc:chgData name="Daniel Anthony" userId="S::daniel.anthony@wrs.com.sg::3357544f-eb0b-4131-be28-8c76a425c917" providerId="AD" clId="Web-{4F3CD9F6-6217-C25D-872F-EC7554979A17}" dt="2021-06-24T11:23:50.600" v="329" actId="1076"/>
        <pc:sldMkLst>
          <pc:docMk/>
          <pc:sldMk cId="3722874611" sldId="305"/>
        </pc:sldMkLst>
        <pc:spChg chg="add mod">
          <ac:chgData name="Daniel Anthony" userId="S::daniel.anthony@wrs.com.sg::3357544f-eb0b-4131-be28-8c76a425c917" providerId="AD" clId="Web-{4F3CD9F6-6217-C25D-872F-EC7554979A17}" dt="2021-06-24T11:23:02.710" v="313" actId="20577"/>
          <ac:spMkLst>
            <pc:docMk/>
            <pc:sldMk cId="3722874611" sldId="305"/>
            <ac:spMk id="2" creationId="{864FAB55-7257-4614-AA9B-45F5C3936B76}"/>
          </ac:spMkLst>
        </pc:spChg>
        <pc:spChg chg="add del mod">
          <ac:chgData name="Daniel Anthony" userId="S::daniel.anthony@wrs.com.sg::3357544f-eb0b-4131-be28-8c76a425c917" providerId="AD" clId="Web-{4F3CD9F6-6217-C25D-872F-EC7554979A17}" dt="2021-06-24T10:12:24.960" v="49"/>
          <ac:spMkLst>
            <pc:docMk/>
            <pc:sldMk cId="3722874611" sldId="305"/>
            <ac:spMk id="3" creationId="{FCBCC895-A8B8-46EE-83D8-A534C16CB31F}"/>
          </ac:spMkLst>
        </pc:spChg>
        <pc:spChg chg="add mod">
          <ac:chgData name="Daniel Anthony" userId="S::daniel.anthony@wrs.com.sg::3357544f-eb0b-4131-be28-8c76a425c917" providerId="AD" clId="Web-{4F3CD9F6-6217-C25D-872F-EC7554979A17}" dt="2021-06-24T11:23:09.397" v="316" actId="20577"/>
          <ac:spMkLst>
            <pc:docMk/>
            <pc:sldMk cId="3722874611" sldId="305"/>
            <ac:spMk id="4" creationId="{740495D6-8B76-4B4F-A74C-BD086D9C519A}"/>
          </ac:spMkLst>
        </pc:spChg>
        <pc:spChg chg="add mod">
          <ac:chgData name="Daniel Anthony" userId="S::daniel.anthony@wrs.com.sg::3357544f-eb0b-4131-be28-8c76a425c917" providerId="AD" clId="Web-{4F3CD9F6-6217-C25D-872F-EC7554979A17}" dt="2021-06-24T11:23:50.600" v="329" actId="1076"/>
          <ac:spMkLst>
            <pc:docMk/>
            <pc:sldMk cId="3722874611" sldId="305"/>
            <ac:spMk id="5" creationId="{DDD3F873-E431-4CCD-8E02-3F37D658BE2C}"/>
          </ac:spMkLst>
        </pc:spChg>
        <pc:spChg chg="add mod">
          <ac:chgData name="Daniel Anthony" userId="S::daniel.anthony@wrs.com.sg::3357544f-eb0b-4131-be28-8c76a425c917" providerId="AD" clId="Web-{4F3CD9F6-6217-C25D-872F-EC7554979A17}" dt="2021-06-24T11:23:03.898" v="314" actId="20577"/>
          <ac:spMkLst>
            <pc:docMk/>
            <pc:sldMk cId="3722874611" sldId="305"/>
            <ac:spMk id="86" creationId="{A107D6EE-5C6A-4300-88AA-B313789D385A}"/>
          </ac:spMkLst>
        </pc:spChg>
        <pc:spChg chg="add mod">
          <ac:chgData name="Daniel Anthony" userId="S::daniel.anthony@wrs.com.sg::3357544f-eb0b-4131-be28-8c76a425c917" providerId="AD" clId="Web-{4F3CD9F6-6217-C25D-872F-EC7554979A17}" dt="2021-06-24T11:23:07.163" v="315" actId="20577"/>
          <ac:spMkLst>
            <pc:docMk/>
            <pc:sldMk cId="3722874611" sldId="305"/>
            <ac:spMk id="87" creationId="{660B32B1-B0F9-4EFB-AE9B-3A31FF8F4B28}"/>
          </ac:spMkLst>
        </pc:spChg>
        <pc:spChg chg="mod">
          <ac:chgData name="Daniel Anthony" userId="S::daniel.anthony@wrs.com.sg::3357544f-eb0b-4131-be28-8c76a425c917" providerId="AD" clId="Web-{4F3CD9F6-6217-C25D-872F-EC7554979A17}" dt="2021-06-24T10:13:49.194" v="71" actId="1076"/>
          <ac:spMkLst>
            <pc:docMk/>
            <pc:sldMk cId="3722874611" sldId="305"/>
            <ac:spMk id="18450" creationId="{00000000-0000-0000-0000-000000000000}"/>
          </ac:spMkLst>
        </pc:spChg>
        <pc:spChg chg="mod">
          <ac:chgData name="Daniel Anthony" userId="S::daniel.anthony@wrs.com.sg::3357544f-eb0b-4131-be28-8c76a425c917" providerId="AD" clId="Web-{4F3CD9F6-6217-C25D-872F-EC7554979A17}" dt="2021-06-24T10:12:07.320" v="43" actId="1076"/>
          <ac:spMkLst>
            <pc:docMk/>
            <pc:sldMk cId="3722874611" sldId="305"/>
            <ac:spMk id="18451" creationId="{00000000-0000-0000-0000-000000000000}"/>
          </ac:spMkLst>
        </pc:spChg>
        <pc:spChg chg="mod">
          <ac:chgData name="Daniel Anthony" userId="S::daniel.anthony@wrs.com.sg::3357544f-eb0b-4131-be28-8c76a425c917" providerId="AD" clId="Web-{4F3CD9F6-6217-C25D-872F-EC7554979A17}" dt="2021-06-24T10:12:16.960" v="45" actId="1076"/>
          <ac:spMkLst>
            <pc:docMk/>
            <pc:sldMk cId="3722874611" sldId="305"/>
            <ac:spMk id="18452" creationId="{00000000-0000-0000-0000-000000000000}"/>
          </ac:spMkLst>
        </pc:spChg>
        <pc:spChg chg="mod">
          <ac:chgData name="Daniel Anthony" userId="S::daniel.anthony@wrs.com.sg::3357544f-eb0b-4131-be28-8c76a425c917" providerId="AD" clId="Web-{4F3CD9F6-6217-C25D-872F-EC7554979A17}" dt="2021-06-24T10:12:55.960" v="54" actId="1076"/>
          <ac:spMkLst>
            <pc:docMk/>
            <pc:sldMk cId="3722874611" sldId="305"/>
            <ac:spMk id="18453" creationId="{00000000-0000-0000-0000-000000000000}"/>
          </ac:spMkLst>
        </pc:spChg>
        <pc:spChg chg="mod">
          <ac:chgData name="Daniel Anthony" userId="S::daniel.anthony@wrs.com.sg::3357544f-eb0b-4131-be28-8c76a425c917" providerId="AD" clId="Web-{4F3CD9F6-6217-C25D-872F-EC7554979A17}" dt="2021-06-24T10:13:44.319" v="70" actId="1076"/>
          <ac:spMkLst>
            <pc:docMk/>
            <pc:sldMk cId="3722874611" sldId="305"/>
            <ac:spMk id="18470" creationId="{00000000-0000-0000-0000-000000000000}"/>
          </ac:spMkLst>
        </pc:spChg>
        <pc:grpChg chg="del">
          <ac:chgData name="Daniel Anthony" userId="S::daniel.anthony@wrs.com.sg::3357544f-eb0b-4131-be28-8c76a425c917" providerId="AD" clId="Web-{4F3CD9F6-6217-C25D-872F-EC7554979A17}" dt="2021-06-24T10:09:31.821" v="3"/>
          <ac:grpSpMkLst>
            <pc:docMk/>
            <pc:sldMk cId="3722874611" sldId="305"/>
            <ac:grpSpMk id="53" creationId="{25DE2940-63A6-4E54-B0EB-6512522F3969}"/>
          </ac:grpSpMkLst>
        </pc:grpChg>
        <pc:grpChg chg="del">
          <ac:chgData name="Daniel Anthony" userId="S::daniel.anthony@wrs.com.sg::3357544f-eb0b-4131-be28-8c76a425c917" providerId="AD" clId="Web-{4F3CD9F6-6217-C25D-872F-EC7554979A17}" dt="2021-06-24T10:09:37.383" v="6"/>
          <ac:grpSpMkLst>
            <pc:docMk/>
            <pc:sldMk cId="3722874611" sldId="305"/>
            <ac:grpSpMk id="56" creationId="{C993C652-BA85-4143-B9B9-CC825CD6DCB1}"/>
          </ac:grpSpMkLst>
        </pc:grpChg>
        <pc:grpChg chg="del">
          <ac:chgData name="Daniel Anthony" userId="S::daniel.anthony@wrs.com.sg::3357544f-eb0b-4131-be28-8c76a425c917" providerId="AD" clId="Web-{4F3CD9F6-6217-C25D-872F-EC7554979A17}" dt="2021-06-24T10:09:34.149" v="4"/>
          <ac:grpSpMkLst>
            <pc:docMk/>
            <pc:sldMk cId="3722874611" sldId="305"/>
            <ac:grpSpMk id="59" creationId="{39ADF390-2C9D-42DA-A75E-BA56EFC69D4F}"/>
          </ac:grpSpMkLst>
        </pc:grpChg>
        <pc:grpChg chg="del">
          <ac:chgData name="Daniel Anthony" userId="S::daniel.anthony@wrs.com.sg::3357544f-eb0b-4131-be28-8c76a425c917" providerId="AD" clId="Web-{4F3CD9F6-6217-C25D-872F-EC7554979A17}" dt="2021-06-24T10:09:35.383" v="5"/>
          <ac:grpSpMkLst>
            <pc:docMk/>
            <pc:sldMk cId="3722874611" sldId="305"/>
            <ac:grpSpMk id="62" creationId="{56B3BCBC-E754-4395-BDCA-23D56E6D4D6C}"/>
          </ac:grpSpMkLst>
        </pc:grpChg>
        <pc:grpChg chg="del">
          <ac:chgData name="Daniel Anthony" userId="S::daniel.anthony@wrs.com.sg::3357544f-eb0b-4131-be28-8c76a425c917" providerId="AD" clId="Web-{4F3CD9F6-6217-C25D-872F-EC7554979A17}" dt="2021-06-24T10:09:42.305" v="8"/>
          <ac:grpSpMkLst>
            <pc:docMk/>
            <pc:sldMk cId="3722874611" sldId="305"/>
            <ac:grpSpMk id="65" creationId="{7C90F5A7-D8D2-46CA-BF02-0D0536EC6BCD}"/>
          </ac:grpSpMkLst>
        </pc:grpChg>
        <pc:grpChg chg="del">
          <ac:chgData name="Daniel Anthony" userId="S::daniel.anthony@wrs.com.sg::3357544f-eb0b-4131-be28-8c76a425c917" providerId="AD" clId="Web-{4F3CD9F6-6217-C25D-872F-EC7554979A17}" dt="2021-06-24T10:09:39.867" v="7"/>
          <ac:grpSpMkLst>
            <pc:docMk/>
            <pc:sldMk cId="3722874611" sldId="305"/>
            <ac:grpSpMk id="68" creationId="{E302E7EF-09DD-4458-A1AD-BC54F0F1190F}"/>
          </ac:grpSpMkLst>
        </pc:grpChg>
        <pc:grpChg chg="del">
          <ac:chgData name="Daniel Anthony" userId="S::daniel.anthony@wrs.com.sg::3357544f-eb0b-4131-be28-8c76a425c917" providerId="AD" clId="Web-{4F3CD9F6-6217-C25D-872F-EC7554979A17}" dt="2021-06-24T10:09:44.821" v="10"/>
          <ac:grpSpMkLst>
            <pc:docMk/>
            <pc:sldMk cId="3722874611" sldId="305"/>
            <ac:grpSpMk id="71" creationId="{E965C717-510D-4047-A650-644F2A1C67EE}"/>
          </ac:grpSpMkLst>
        </pc:grpChg>
        <pc:grpChg chg="del">
          <ac:chgData name="Daniel Anthony" userId="S::daniel.anthony@wrs.com.sg::3357544f-eb0b-4131-be28-8c76a425c917" providerId="AD" clId="Web-{4F3CD9F6-6217-C25D-872F-EC7554979A17}" dt="2021-06-24T10:09:42.789" v="9"/>
          <ac:grpSpMkLst>
            <pc:docMk/>
            <pc:sldMk cId="3722874611" sldId="305"/>
            <ac:grpSpMk id="74" creationId="{38D53868-658B-4D34-A128-F7BA84FB1E57}"/>
          </ac:grpSpMkLst>
        </pc:grpChg>
        <pc:grpChg chg="del">
          <ac:chgData name="Daniel Anthony" userId="S::daniel.anthony@wrs.com.sg::3357544f-eb0b-4131-be28-8c76a425c917" providerId="AD" clId="Web-{4F3CD9F6-6217-C25D-872F-EC7554979A17}" dt="2021-06-24T10:09:48.289" v="12"/>
          <ac:grpSpMkLst>
            <pc:docMk/>
            <pc:sldMk cId="3722874611" sldId="305"/>
            <ac:grpSpMk id="77" creationId="{ABF19DF7-3D4D-4A4C-94A5-97AF9BA8B3C4}"/>
          </ac:grpSpMkLst>
        </pc:grpChg>
        <pc:grpChg chg="del">
          <ac:chgData name="Daniel Anthony" userId="S::daniel.anthony@wrs.com.sg::3357544f-eb0b-4131-be28-8c76a425c917" providerId="AD" clId="Web-{4F3CD9F6-6217-C25D-872F-EC7554979A17}" dt="2021-06-24T10:09:46.680" v="11"/>
          <ac:grpSpMkLst>
            <pc:docMk/>
            <pc:sldMk cId="3722874611" sldId="305"/>
            <ac:grpSpMk id="80" creationId="{68E5C6FC-3937-400D-A761-B367E36EE6E2}"/>
          </ac:grpSpMkLst>
        </pc:grpChg>
        <pc:grpChg chg="del">
          <ac:chgData name="Daniel Anthony" userId="S::daniel.anthony@wrs.com.sg::3357544f-eb0b-4131-be28-8c76a425c917" providerId="AD" clId="Web-{4F3CD9F6-6217-C25D-872F-EC7554979A17}" dt="2021-06-24T10:09:49.836" v="13"/>
          <ac:grpSpMkLst>
            <pc:docMk/>
            <pc:sldMk cId="3722874611" sldId="305"/>
            <ac:grpSpMk id="83" creationId="{BD5D23E0-5F14-4B65-BB49-550CDEBECDDA}"/>
          </ac:grpSpMkLst>
        </pc:grpChg>
      </pc:sldChg>
      <pc:sldChg chg="addSp delSp modSp add replId">
        <pc:chgData name="Daniel Anthony" userId="S::daniel.anthony@wrs.com.sg::3357544f-eb0b-4131-be28-8c76a425c917" providerId="AD" clId="Web-{4F3CD9F6-6217-C25D-872F-EC7554979A17}" dt="2021-06-24T11:47:47.770" v="508" actId="1076"/>
        <pc:sldMkLst>
          <pc:docMk/>
          <pc:sldMk cId="4083739320" sldId="306"/>
        </pc:sldMkLst>
        <pc:spChg chg="del mod">
          <ac:chgData name="Daniel Anthony" userId="S::daniel.anthony@wrs.com.sg::3357544f-eb0b-4131-be28-8c76a425c917" providerId="AD" clId="Web-{4F3CD9F6-6217-C25D-872F-EC7554979A17}" dt="2021-06-24T10:29:47.903" v="107"/>
          <ac:spMkLst>
            <pc:docMk/>
            <pc:sldMk cId="4083739320" sldId="306"/>
            <ac:spMk id="2" creationId="{864FAB55-7257-4614-AA9B-45F5C3936B76}"/>
          </ac:spMkLst>
        </pc:spChg>
        <pc:spChg chg="add del mod">
          <ac:chgData name="Daniel Anthony" userId="S::daniel.anthony@wrs.com.sg::3357544f-eb0b-4131-be28-8c76a425c917" providerId="AD" clId="Web-{4F3CD9F6-6217-C25D-872F-EC7554979A17}" dt="2021-06-24T10:31:14.387" v="113"/>
          <ac:spMkLst>
            <pc:docMk/>
            <pc:sldMk cId="4083739320" sldId="306"/>
            <ac:spMk id="3" creationId="{462E0809-B40A-460D-A8F9-FE2775A7167B}"/>
          </ac:spMkLst>
        </pc:spChg>
        <pc:spChg chg="del mod">
          <ac:chgData name="Daniel Anthony" userId="S::daniel.anthony@wrs.com.sg::3357544f-eb0b-4131-be28-8c76a425c917" providerId="AD" clId="Web-{4F3CD9F6-6217-C25D-872F-EC7554979A17}" dt="2021-06-24T10:29:47.903" v="104"/>
          <ac:spMkLst>
            <pc:docMk/>
            <pc:sldMk cId="4083739320" sldId="306"/>
            <ac:spMk id="4" creationId="{740495D6-8B76-4B4F-A74C-BD086D9C519A}"/>
          </ac:spMkLst>
        </pc:spChg>
        <pc:spChg chg="del mod">
          <ac:chgData name="Daniel Anthony" userId="S::daniel.anthony@wrs.com.sg::3357544f-eb0b-4131-be28-8c76a425c917" providerId="AD" clId="Web-{4F3CD9F6-6217-C25D-872F-EC7554979A17}" dt="2021-06-24T10:29:49.841" v="108"/>
          <ac:spMkLst>
            <pc:docMk/>
            <pc:sldMk cId="4083739320" sldId="306"/>
            <ac:spMk id="5" creationId="{DDD3F873-E431-4CCD-8E02-3F37D658BE2C}"/>
          </ac:spMkLst>
        </pc:spChg>
        <pc:spChg chg="add mod">
          <ac:chgData name="Daniel Anthony" userId="S::daniel.anthony@wrs.com.sg::3357544f-eb0b-4131-be28-8c76a425c917" providerId="AD" clId="Web-{4F3CD9F6-6217-C25D-872F-EC7554979A17}" dt="2021-06-24T10:41:03.587" v="153"/>
          <ac:spMkLst>
            <pc:docMk/>
            <pc:sldMk cId="4083739320" sldId="306"/>
            <ac:spMk id="6" creationId="{3C92CC66-1D26-4D32-B772-C2605F887AA7}"/>
          </ac:spMkLst>
        </pc:spChg>
        <pc:spChg chg="add mod ord">
          <ac:chgData name="Daniel Anthony" userId="S::daniel.anthony@wrs.com.sg::3357544f-eb0b-4131-be28-8c76a425c917" providerId="AD" clId="Web-{4F3CD9F6-6217-C25D-872F-EC7554979A17}" dt="2021-06-24T10:53:09.732" v="228"/>
          <ac:spMkLst>
            <pc:docMk/>
            <pc:sldMk cId="4083739320" sldId="306"/>
            <ac:spMk id="7" creationId="{C2C78452-36C4-480C-A5DC-C31ED224E9D0}"/>
          </ac:spMkLst>
        </pc:spChg>
        <pc:spChg chg="add mod ord">
          <ac:chgData name="Daniel Anthony" userId="S::daniel.anthony@wrs.com.sg::3357544f-eb0b-4131-be28-8c76a425c917" providerId="AD" clId="Web-{4F3CD9F6-6217-C25D-872F-EC7554979A17}" dt="2021-06-24T10:53:04.216" v="227" actId="688"/>
          <ac:spMkLst>
            <pc:docMk/>
            <pc:sldMk cId="4083739320" sldId="306"/>
            <ac:spMk id="8" creationId="{D5342135-D1B6-4040-A71D-8E0D52C7F05A}"/>
          </ac:spMkLst>
        </pc:spChg>
        <pc:spChg chg="add mod ord">
          <ac:chgData name="Daniel Anthony" userId="S::daniel.anthony@wrs.com.sg::3357544f-eb0b-4131-be28-8c76a425c917" providerId="AD" clId="Web-{4F3CD9F6-6217-C25D-872F-EC7554979A17}" dt="2021-06-24T10:45:59.305" v="188"/>
          <ac:spMkLst>
            <pc:docMk/>
            <pc:sldMk cId="4083739320" sldId="306"/>
            <ac:spMk id="9" creationId="{C3202760-4040-4D4E-83C5-B728784BDB30}"/>
          </ac:spMkLst>
        </pc:spChg>
        <pc:spChg chg="add mod ord">
          <ac:chgData name="Daniel Anthony" userId="S::daniel.anthony@wrs.com.sg::3357544f-eb0b-4131-be28-8c76a425c917" providerId="AD" clId="Web-{4F3CD9F6-6217-C25D-872F-EC7554979A17}" dt="2021-06-24T10:43:36.915" v="171"/>
          <ac:spMkLst>
            <pc:docMk/>
            <pc:sldMk cId="4083739320" sldId="306"/>
            <ac:spMk id="10" creationId="{5633A193-14BC-4239-B1CC-F69501ADF4CE}"/>
          </ac:spMkLst>
        </pc:spChg>
        <pc:spChg chg="add mod">
          <ac:chgData name="Daniel Anthony" userId="S::daniel.anthony@wrs.com.sg::3357544f-eb0b-4131-be28-8c76a425c917" providerId="AD" clId="Web-{4F3CD9F6-6217-C25D-872F-EC7554979A17}" dt="2021-06-24T11:46:35.333" v="504" actId="1076"/>
          <ac:spMkLst>
            <pc:docMk/>
            <pc:sldMk cId="4083739320" sldId="306"/>
            <ac:spMk id="11" creationId="{635E5D27-2502-4F8A-9DE3-3B9A4F2D3FFD}"/>
          </ac:spMkLst>
        </pc:spChg>
        <pc:spChg chg="add mod">
          <ac:chgData name="Daniel Anthony" userId="S::daniel.anthony@wrs.com.sg::3357544f-eb0b-4131-be28-8c76a425c917" providerId="AD" clId="Web-{4F3CD9F6-6217-C25D-872F-EC7554979A17}" dt="2021-06-24T11:45:59.036" v="497" actId="1076"/>
          <ac:spMkLst>
            <pc:docMk/>
            <pc:sldMk cId="4083739320" sldId="306"/>
            <ac:spMk id="12" creationId="{0AA8A9B2-77AC-4845-A4F6-136ECBE7145D}"/>
          </ac:spMkLst>
        </pc:spChg>
        <pc:spChg chg="add mod">
          <ac:chgData name="Daniel Anthony" userId="S::daniel.anthony@wrs.com.sg::3357544f-eb0b-4131-be28-8c76a425c917" providerId="AD" clId="Web-{4F3CD9F6-6217-C25D-872F-EC7554979A17}" dt="2021-06-24T11:46:10.130" v="500" actId="1076"/>
          <ac:spMkLst>
            <pc:docMk/>
            <pc:sldMk cId="4083739320" sldId="306"/>
            <ac:spMk id="13" creationId="{BC27BEDE-0C9F-41AA-BAAB-EBB6A676DF85}"/>
          </ac:spMkLst>
        </pc:spChg>
        <pc:spChg chg="add mod">
          <ac:chgData name="Daniel Anthony" userId="S::daniel.anthony@wrs.com.sg::3357544f-eb0b-4131-be28-8c76a425c917" providerId="AD" clId="Web-{4F3CD9F6-6217-C25D-872F-EC7554979A17}" dt="2021-06-24T10:56:20.090" v="244" actId="14100"/>
          <ac:spMkLst>
            <pc:docMk/>
            <pc:sldMk cId="4083739320" sldId="306"/>
            <ac:spMk id="14" creationId="{CA2E9030-B629-4FA6-A74D-32829D835EDD}"/>
          </ac:spMkLst>
        </pc:spChg>
        <pc:spChg chg="add mod">
          <ac:chgData name="Daniel Anthony" userId="S::daniel.anthony@wrs.com.sg::3357544f-eb0b-4131-be28-8c76a425c917" providerId="AD" clId="Web-{4F3CD9F6-6217-C25D-872F-EC7554979A17}" dt="2021-06-24T10:57:19.918" v="254" actId="14100"/>
          <ac:spMkLst>
            <pc:docMk/>
            <pc:sldMk cId="4083739320" sldId="306"/>
            <ac:spMk id="15" creationId="{E0A7F704-280A-4226-B211-AE91D73AB1F9}"/>
          </ac:spMkLst>
        </pc:spChg>
        <pc:spChg chg="add mod">
          <ac:chgData name="Daniel Anthony" userId="S::daniel.anthony@wrs.com.sg::3357544f-eb0b-4131-be28-8c76a425c917" providerId="AD" clId="Web-{4F3CD9F6-6217-C25D-872F-EC7554979A17}" dt="2021-06-24T11:42:02.553" v="483" actId="20577"/>
          <ac:spMkLst>
            <pc:docMk/>
            <pc:sldMk cId="4083739320" sldId="306"/>
            <ac:spMk id="17" creationId="{509C4A91-8C56-4AC1-8B3A-9A63ED8D7931}"/>
          </ac:spMkLst>
        </pc:spChg>
        <pc:spChg chg="add mod">
          <ac:chgData name="Daniel Anthony" userId="S::daniel.anthony@wrs.com.sg::3357544f-eb0b-4131-be28-8c76a425c917" providerId="AD" clId="Web-{4F3CD9F6-6217-C25D-872F-EC7554979A17}" dt="2021-06-24T11:38:15.445" v="467" actId="1076"/>
          <ac:spMkLst>
            <pc:docMk/>
            <pc:sldMk cId="4083739320" sldId="306"/>
            <ac:spMk id="20" creationId="{824B6900-14BD-4088-9C7F-2833C7802BC1}"/>
          </ac:spMkLst>
        </pc:spChg>
        <pc:spChg chg="mod">
          <ac:chgData name="Daniel Anthony" userId="S::daniel.anthony@wrs.com.sg::3357544f-eb0b-4131-be28-8c76a425c917" providerId="AD" clId="Web-{4F3CD9F6-6217-C25D-872F-EC7554979A17}" dt="2021-06-24T11:38:51.758" v="470" actId="1076"/>
          <ac:spMkLst>
            <pc:docMk/>
            <pc:sldMk cId="4083739320" sldId="306"/>
            <ac:spMk id="39" creationId="{00000000-0000-0000-0000-000000000000}"/>
          </ac:spMkLst>
        </pc:spChg>
        <pc:spChg chg="add mod">
          <ac:chgData name="Daniel Anthony" userId="S::daniel.anthony@wrs.com.sg::3357544f-eb0b-4131-be28-8c76a425c917" providerId="AD" clId="Web-{4F3CD9F6-6217-C25D-872F-EC7554979A17}" dt="2021-06-24T10:47:00.070" v="195" actId="14100"/>
          <ac:spMkLst>
            <pc:docMk/>
            <pc:sldMk cId="4083739320" sldId="306"/>
            <ac:spMk id="50" creationId="{12390955-618F-4DEB-AF7D-AD049EE9A041}"/>
          </ac:spMkLst>
        </pc:spChg>
        <pc:spChg chg="add del">
          <ac:chgData name="Daniel Anthony" userId="S::daniel.anthony@wrs.com.sg::3357544f-eb0b-4131-be28-8c76a425c917" providerId="AD" clId="Web-{4F3CD9F6-6217-C25D-872F-EC7554979A17}" dt="2021-06-24T10:45:24.148" v="180"/>
          <ac:spMkLst>
            <pc:docMk/>
            <pc:sldMk cId="4083739320" sldId="306"/>
            <ac:spMk id="53" creationId="{70866108-AFAB-45A6-9E6C-5070D8C1EFB9}"/>
          </ac:spMkLst>
        </pc:spChg>
        <pc:spChg chg="add del">
          <ac:chgData name="Daniel Anthony" userId="S::daniel.anthony@wrs.com.sg::3357544f-eb0b-4131-be28-8c76a425c917" providerId="AD" clId="Web-{4F3CD9F6-6217-C25D-872F-EC7554979A17}" dt="2021-06-24T10:45:30.164" v="182"/>
          <ac:spMkLst>
            <pc:docMk/>
            <pc:sldMk cId="4083739320" sldId="306"/>
            <ac:spMk id="54" creationId="{9E18218E-21E4-4ECC-BFF1-BE1B93DB3FE4}"/>
          </ac:spMkLst>
        </pc:spChg>
        <pc:spChg chg="add mod">
          <ac:chgData name="Daniel Anthony" userId="S::daniel.anthony@wrs.com.sg::3357544f-eb0b-4131-be28-8c76a425c917" providerId="AD" clId="Web-{4F3CD9F6-6217-C25D-872F-EC7554979A17}" dt="2021-06-24T10:46:21.054" v="191" actId="14100"/>
          <ac:spMkLst>
            <pc:docMk/>
            <pc:sldMk cId="4083739320" sldId="306"/>
            <ac:spMk id="55" creationId="{22D1BD6F-A972-4F2E-8870-82B64D216780}"/>
          </ac:spMkLst>
        </pc:spChg>
        <pc:spChg chg="add mod">
          <ac:chgData name="Daniel Anthony" userId="S::daniel.anthony@wrs.com.sg::3357544f-eb0b-4131-be28-8c76a425c917" providerId="AD" clId="Web-{4F3CD9F6-6217-C25D-872F-EC7554979A17}" dt="2021-06-24T10:46:36.101" v="194" actId="14100"/>
          <ac:spMkLst>
            <pc:docMk/>
            <pc:sldMk cId="4083739320" sldId="306"/>
            <ac:spMk id="56" creationId="{BD163629-4862-4141-BBC6-19CBE60D3ADA}"/>
          </ac:spMkLst>
        </pc:spChg>
        <pc:spChg chg="add mod">
          <ac:chgData name="Daniel Anthony" userId="S::daniel.anthony@wrs.com.sg::3357544f-eb0b-4131-be28-8c76a425c917" providerId="AD" clId="Web-{4F3CD9F6-6217-C25D-872F-EC7554979A17}" dt="2021-06-24T11:46:13.302" v="501" actId="1076"/>
          <ac:spMkLst>
            <pc:docMk/>
            <pc:sldMk cId="4083739320" sldId="306"/>
            <ac:spMk id="57" creationId="{6121C494-9CFC-477E-B890-B24BA54DEF9A}"/>
          </ac:spMkLst>
        </pc:spChg>
        <pc:spChg chg="add mod">
          <ac:chgData name="Daniel Anthony" userId="S::daniel.anthony@wrs.com.sg::3357544f-eb0b-4131-be28-8c76a425c917" providerId="AD" clId="Web-{4F3CD9F6-6217-C25D-872F-EC7554979A17}" dt="2021-06-24T11:46:01.568" v="498" actId="1076"/>
          <ac:spMkLst>
            <pc:docMk/>
            <pc:sldMk cId="4083739320" sldId="306"/>
            <ac:spMk id="59" creationId="{F7D8B927-B2F8-4ACD-92F7-2B7BA3550AAB}"/>
          </ac:spMkLst>
        </pc:spChg>
        <pc:spChg chg="add mod">
          <ac:chgData name="Daniel Anthony" userId="S::daniel.anthony@wrs.com.sg::3357544f-eb0b-4131-be28-8c76a425c917" providerId="AD" clId="Web-{4F3CD9F6-6217-C25D-872F-EC7554979A17}" dt="2021-06-24T11:46:07.693" v="499" actId="1076"/>
          <ac:spMkLst>
            <pc:docMk/>
            <pc:sldMk cId="4083739320" sldId="306"/>
            <ac:spMk id="60" creationId="{7C25D931-76A0-4076-9E39-8F7B741204CA}"/>
          </ac:spMkLst>
        </pc:spChg>
        <pc:spChg chg="add mod">
          <ac:chgData name="Daniel Anthony" userId="S::daniel.anthony@wrs.com.sg::3357544f-eb0b-4131-be28-8c76a425c917" providerId="AD" clId="Web-{4F3CD9F6-6217-C25D-872F-EC7554979A17}" dt="2021-06-24T11:45:56.161" v="496" actId="1076"/>
          <ac:spMkLst>
            <pc:docMk/>
            <pc:sldMk cId="4083739320" sldId="306"/>
            <ac:spMk id="61" creationId="{11983493-CEFD-4FD9-8C49-C1A49B9743EB}"/>
          </ac:spMkLst>
        </pc:spChg>
        <pc:spChg chg="add mod">
          <ac:chgData name="Daniel Anthony" userId="S::daniel.anthony@wrs.com.sg::3357544f-eb0b-4131-be28-8c76a425c917" providerId="AD" clId="Web-{4F3CD9F6-6217-C25D-872F-EC7554979A17}" dt="2021-06-24T10:52:15.748" v="223" actId="1076"/>
          <ac:spMkLst>
            <pc:docMk/>
            <pc:sldMk cId="4083739320" sldId="306"/>
            <ac:spMk id="62" creationId="{A6B1A628-737E-4A74-B019-DD2AF7C7BAD0}"/>
          </ac:spMkLst>
        </pc:spChg>
        <pc:spChg chg="add mod">
          <ac:chgData name="Daniel Anthony" userId="S::daniel.anthony@wrs.com.sg::3357544f-eb0b-4131-be28-8c76a425c917" providerId="AD" clId="Web-{4F3CD9F6-6217-C25D-872F-EC7554979A17}" dt="2021-06-24T10:56:26.465" v="246" actId="1076"/>
          <ac:spMkLst>
            <pc:docMk/>
            <pc:sldMk cId="4083739320" sldId="306"/>
            <ac:spMk id="65" creationId="{2F4E6E37-3060-4853-8A73-7A438DB94BCA}"/>
          </ac:spMkLst>
        </pc:spChg>
        <pc:spChg chg="add mod">
          <ac:chgData name="Daniel Anthony" userId="S::daniel.anthony@wrs.com.sg::3357544f-eb0b-4131-be28-8c76a425c917" providerId="AD" clId="Web-{4F3CD9F6-6217-C25D-872F-EC7554979A17}" dt="2021-06-24T10:56:32.747" v="248" actId="1076"/>
          <ac:spMkLst>
            <pc:docMk/>
            <pc:sldMk cId="4083739320" sldId="306"/>
            <ac:spMk id="66" creationId="{D8344EAB-00B1-44D8-AFD1-AA9C6715CC6D}"/>
          </ac:spMkLst>
        </pc:spChg>
        <pc:spChg chg="add mod">
          <ac:chgData name="Daniel Anthony" userId="S::daniel.anthony@wrs.com.sg::3357544f-eb0b-4131-be28-8c76a425c917" providerId="AD" clId="Web-{4F3CD9F6-6217-C25D-872F-EC7554979A17}" dt="2021-06-24T10:57:33.027" v="257" actId="1076"/>
          <ac:spMkLst>
            <pc:docMk/>
            <pc:sldMk cId="4083739320" sldId="306"/>
            <ac:spMk id="68" creationId="{98AA1446-7D4C-422B-BB44-0C1A550509A7}"/>
          </ac:spMkLst>
        </pc:spChg>
        <pc:spChg chg="add mod">
          <ac:chgData name="Daniel Anthony" userId="S::daniel.anthony@wrs.com.sg::3357544f-eb0b-4131-be28-8c76a425c917" providerId="AD" clId="Web-{4F3CD9F6-6217-C25D-872F-EC7554979A17}" dt="2021-06-24T10:59:25.433" v="265" actId="14100"/>
          <ac:spMkLst>
            <pc:docMk/>
            <pc:sldMk cId="4083739320" sldId="306"/>
            <ac:spMk id="69" creationId="{04DF242F-FF51-4364-82AC-3D630A91CF6C}"/>
          </ac:spMkLst>
        </pc:spChg>
        <pc:spChg chg="add mod">
          <ac:chgData name="Daniel Anthony" userId="S::daniel.anthony@wrs.com.sg::3357544f-eb0b-4131-be28-8c76a425c917" providerId="AD" clId="Web-{4F3CD9F6-6217-C25D-872F-EC7554979A17}" dt="2021-06-24T10:59:37.246" v="268" actId="688"/>
          <ac:spMkLst>
            <pc:docMk/>
            <pc:sldMk cId="4083739320" sldId="306"/>
            <ac:spMk id="70" creationId="{BA142313-E3C8-4610-900F-BF9444B008F2}"/>
          </ac:spMkLst>
        </pc:spChg>
        <pc:spChg chg="add mod">
          <ac:chgData name="Daniel Anthony" userId="S::daniel.anthony@wrs.com.sg::3357544f-eb0b-4131-be28-8c76a425c917" providerId="AD" clId="Web-{4F3CD9F6-6217-C25D-872F-EC7554979A17}" dt="2021-06-24T11:00:04.964" v="270" actId="1076"/>
          <ac:spMkLst>
            <pc:docMk/>
            <pc:sldMk cId="4083739320" sldId="306"/>
            <ac:spMk id="71" creationId="{4C809C0F-909B-4A07-B1D0-D0BEFAB85A70}"/>
          </ac:spMkLst>
        </pc:spChg>
        <pc:spChg chg="add mod">
          <ac:chgData name="Daniel Anthony" userId="S::daniel.anthony@wrs.com.sg::3357544f-eb0b-4131-be28-8c76a425c917" providerId="AD" clId="Web-{4F3CD9F6-6217-C25D-872F-EC7554979A17}" dt="2021-06-24T11:46:32.224" v="503" actId="1076"/>
          <ac:spMkLst>
            <pc:docMk/>
            <pc:sldMk cId="4083739320" sldId="306"/>
            <ac:spMk id="73" creationId="{D78855B3-F3B6-404B-BD76-BA4349C455F8}"/>
          </ac:spMkLst>
        </pc:spChg>
        <pc:spChg chg="add mod topLvl">
          <ac:chgData name="Daniel Anthony" userId="S::daniel.anthony@wrs.com.sg::3357544f-eb0b-4131-be28-8c76a425c917" providerId="AD" clId="Web-{4F3CD9F6-6217-C25D-872F-EC7554979A17}" dt="2021-06-24T11:42:37.131" v="490" actId="1076"/>
          <ac:spMkLst>
            <pc:docMk/>
            <pc:sldMk cId="4083739320" sldId="306"/>
            <ac:spMk id="75" creationId="{05E88BE6-6338-457C-9CB0-116A3F0F28D0}"/>
          </ac:spMkLst>
        </pc:spChg>
        <pc:spChg chg="add mod topLvl">
          <ac:chgData name="Daniel Anthony" userId="S::daniel.anthony@wrs.com.sg::3357544f-eb0b-4131-be28-8c76a425c917" providerId="AD" clId="Web-{4F3CD9F6-6217-C25D-872F-EC7554979A17}" dt="2021-06-24T11:42:32.538" v="489" actId="1076"/>
          <ac:spMkLst>
            <pc:docMk/>
            <pc:sldMk cId="4083739320" sldId="306"/>
            <ac:spMk id="76" creationId="{AB0025A8-43A3-455A-8FCC-A45247BDEFEA}"/>
          </ac:spMkLst>
        </pc:spChg>
        <pc:spChg chg="add mod topLvl">
          <ac:chgData name="Daniel Anthony" userId="S::daniel.anthony@wrs.com.sg::3357544f-eb0b-4131-be28-8c76a425c917" providerId="AD" clId="Web-{4F3CD9F6-6217-C25D-872F-EC7554979A17}" dt="2021-06-24T11:42:27.819" v="488" actId="1076"/>
          <ac:spMkLst>
            <pc:docMk/>
            <pc:sldMk cId="4083739320" sldId="306"/>
            <ac:spMk id="77" creationId="{14FB51D3-C435-4A50-849C-CF1E9AB35CAC}"/>
          </ac:spMkLst>
        </pc:spChg>
        <pc:spChg chg="add mod topLvl">
          <ac:chgData name="Daniel Anthony" userId="S::daniel.anthony@wrs.com.sg::3357544f-eb0b-4131-be28-8c76a425c917" providerId="AD" clId="Web-{4F3CD9F6-6217-C25D-872F-EC7554979A17}" dt="2021-06-24T11:42:44.928" v="491" actId="1076"/>
          <ac:spMkLst>
            <pc:docMk/>
            <pc:sldMk cId="4083739320" sldId="306"/>
            <ac:spMk id="78" creationId="{AE31ABE6-EA59-4EF2-8FDA-E07ECF8F0EC7}"/>
          </ac:spMkLst>
        </pc:spChg>
        <pc:spChg chg="add mod topLvl">
          <ac:chgData name="Daniel Anthony" userId="S::daniel.anthony@wrs.com.sg::3357544f-eb0b-4131-be28-8c76a425c917" providerId="AD" clId="Web-{4F3CD9F6-6217-C25D-872F-EC7554979A17}" dt="2021-06-24T11:42:22.928" v="487" actId="1076"/>
          <ac:spMkLst>
            <pc:docMk/>
            <pc:sldMk cId="4083739320" sldId="306"/>
            <ac:spMk id="79" creationId="{C4625B24-BD94-4674-9C1D-1CAB3DF80E63}"/>
          </ac:spMkLst>
        </pc:spChg>
        <pc:spChg chg="add mod topLvl">
          <ac:chgData name="Daniel Anthony" userId="S::daniel.anthony@wrs.com.sg::3357544f-eb0b-4131-be28-8c76a425c917" providerId="AD" clId="Web-{4F3CD9F6-6217-C25D-872F-EC7554979A17}" dt="2021-06-24T11:42:16.397" v="485" actId="1076"/>
          <ac:spMkLst>
            <pc:docMk/>
            <pc:sldMk cId="4083739320" sldId="306"/>
            <ac:spMk id="80" creationId="{C21F0C42-DA33-49CD-9F8A-A10FC68B8ECC}"/>
          </ac:spMkLst>
        </pc:spChg>
        <pc:spChg chg="add mod topLvl">
          <ac:chgData name="Daniel Anthony" userId="S::daniel.anthony@wrs.com.sg::3357544f-eb0b-4131-be28-8c76a425c917" providerId="AD" clId="Web-{4F3CD9F6-6217-C25D-872F-EC7554979A17}" dt="2021-06-24T11:42:11.178" v="484" actId="1076"/>
          <ac:spMkLst>
            <pc:docMk/>
            <pc:sldMk cId="4083739320" sldId="306"/>
            <ac:spMk id="81" creationId="{BFAE600D-BD88-4D89-8A44-5012CE9310B8}"/>
          </ac:spMkLst>
        </pc:spChg>
        <pc:spChg chg="del mod">
          <ac:chgData name="Daniel Anthony" userId="S::daniel.anthony@wrs.com.sg::3357544f-eb0b-4131-be28-8c76a425c917" providerId="AD" clId="Web-{4F3CD9F6-6217-C25D-872F-EC7554979A17}" dt="2021-06-24T10:29:47.903" v="106"/>
          <ac:spMkLst>
            <pc:docMk/>
            <pc:sldMk cId="4083739320" sldId="306"/>
            <ac:spMk id="86" creationId="{A107D6EE-5C6A-4300-88AA-B313789D385A}"/>
          </ac:spMkLst>
        </pc:spChg>
        <pc:spChg chg="del mod">
          <ac:chgData name="Daniel Anthony" userId="S::daniel.anthony@wrs.com.sg::3357544f-eb0b-4131-be28-8c76a425c917" providerId="AD" clId="Web-{4F3CD9F6-6217-C25D-872F-EC7554979A17}" dt="2021-06-24T10:29:47.903" v="105"/>
          <ac:spMkLst>
            <pc:docMk/>
            <pc:sldMk cId="4083739320" sldId="306"/>
            <ac:spMk id="87" creationId="{660B32B1-B0F9-4EFB-AE9B-3A31FF8F4B28}"/>
          </ac:spMkLst>
        </pc:spChg>
        <pc:spChg chg="mod">
          <ac:chgData name="Daniel Anthony" userId="S::daniel.anthony@wrs.com.sg::3357544f-eb0b-4131-be28-8c76a425c917" providerId="AD" clId="Web-{4F3CD9F6-6217-C25D-872F-EC7554979A17}" dt="2021-06-24T10:30:23.981" v="109" actId="1076"/>
          <ac:spMkLst>
            <pc:docMk/>
            <pc:sldMk cId="4083739320" sldId="306"/>
            <ac:spMk id="18451" creationId="{00000000-0000-0000-0000-000000000000}"/>
          </ac:spMkLst>
        </pc:spChg>
        <pc:spChg chg="mod">
          <ac:chgData name="Daniel Anthony" userId="S::daniel.anthony@wrs.com.sg::3357544f-eb0b-4131-be28-8c76a425c917" providerId="AD" clId="Web-{4F3CD9F6-6217-C25D-872F-EC7554979A17}" dt="2021-06-24T10:30:26.887" v="110" actId="1076"/>
          <ac:spMkLst>
            <pc:docMk/>
            <pc:sldMk cId="4083739320" sldId="306"/>
            <ac:spMk id="18452" creationId="{00000000-0000-0000-0000-000000000000}"/>
          </ac:spMkLst>
        </pc:spChg>
        <pc:spChg chg="mod">
          <ac:chgData name="Daniel Anthony" userId="S::daniel.anthony@wrs.com.sg::3357544f-eb0b-4131-be28-8c76a425c917" providerId="AD" clId="Web-{4F3CD9F6-6217-C25D-872F-EC7554979A17}" dt="2021-06-24T10:32:33.731" v="124" actId="688"/>
          <ac:spMkLst>
            <pc:docMk/>
            <pc:sldMk cId="4083739320" sldId="306"/>
            <ac:spMk id="18462" creationId="{00000000-0000-0000-0000-000000000000}"/>
          </ac:spMkLst>
        </pc:spChg>
        <pc:spChg chg="mod">
          <ac:chgData name="Daniel Anthony" userId="S::daniel.anthony@wrs.com.sg::3357544f-eb0b-4131-be28-8c76a425c917" providerId="AD" clId="Web-{4F3CD9F6-6217-C25D-872F-EC7554979A17}" dt="2021-06-24T11:47:47.770" v="508" actId="1076"/>
          <ac:spMkLst>
            <pc:docMk/>
            <pc:sldMk cId="4083739320" sldId="306"/>
            <ac:spMk id="18463" creationId="{00000000-0000-0000-0000-000000000000}"/>
          </ac:spMkLst>
        </pc:spChg>
        <pc:spChg chg="mod">
          <ac:chgData name="Daniel Anthony" userId="S::daniel.anthony@wrs.com.sg::3357544f-eb0b-4131-be28-8c76a425c917" providerId="AD" clId="Web-{4F3CD9F6-6217-C25D-872F-EC7554979A17}" dt="2021-06-24T10:47:48.773" v="201" actId="14100"/>
          <ac:spMkLst>
            <pc:docMk/>
            <pc:sldMk cId="4083739320" sldId="306"/>
            <ac:spMk id="18470" creationId="{00000000-0000-0000-0000-000000000000}"/>
          </ac:spMkLst>
        </pc:spChg>
        <pc:grpChg chg="add del mod">
          <ac:chgData name="Daniel Anthony" userId="S::daniel.anthony@wrs.com.sg::3357544f-eb0b-4131-be28-8c76a425c917" providerId="AD" clId="Web-{4F3CD9F6-6217-C25D-872F-EC7554979A17}" dt="2021-06-24T11:36:40.227" v="457"/>
          <ac:grpSpMkLst>
            <pc:docMk/>
            <pc:sldMk cId="4083739320" sldId="306"/>
            <ac:grpSpMk id="18" creationId="{DD43703E-5CED-4CF2-9AC7-061A0E354977}"/>
          </ac:grpSpMkLst>
        </pc:grpChg>
        <pc:grpChg chg="add del mod">
          <ac:chgData name="Daniel Anthony" userId="S::daniel.anthony@wrs.com.sg::3357544f-eb0b-4131-be28-8c76a425c917" providerId="AD" clId="Web-{4F3CD9F6-6217-C25D-872F-EC7554979A17}" dt="2021-06-24T11:41:35.944" v="474"/>
          <ac:grpSpMkLst>
            <pc:docMk/>
            <pc:sldMk cId="4083739320" sldId="306"/>
            <ac:grpSpMk id="19" creationId="{8E5927A6-70C9-40BB-BEE7-0B45CE15C1E8}"/>
          </ac:grpSpMkLst>
        </pc:grpChg>
        <pc:grpChg chg="mod">
          <ac:chgData name="Daniel Anthony" userId="S::daniel.anthony@wrs.com.sg::3357544f-eb0b-4131-be28-8c76a425c917" providerId="AD" clId="Web-{4F3CD9F6-6217-C25D-872F-EC7554979A17}" dt="2021-06-24T11:47:30.067" v="507" actId="1076"/>
          <ac:grpSpMkLst>
            <pc:docMk/>
            <pc:sldMk cId="4083739320" sldId="306"/>
            <ac:grpSpMk id="18435" creationId="{00000000-0000-0000-0000-000000000000}"/>
          </ac:grpSpMkLst>
        </pc:grpChg>
        <pc:cxnChg chg="add mod">
          <ac:chgData name="Daniel Anthony" userId="S::daniel.anthony@wrs.com.sg::3357544f-eb0b-4131-be28-8c76a425c917" providerId="AD" clId="Web-{4F3CD9F6-6217-C25D-872F-EC7554979A17}" dt="2021-06-24T11:01:01.761" v="276" actId="1076"/>
          <ac:cxnSpMkLst>
            <pc:docMk/>
            <pc:sldMk cId="4083739320" sldId="306"/>
            <ac:cxnSpMk id="16" creationId="{CE3320AA-6664-4F2A-9FDD-EAE15EBD5CE8}"/>
          </ac:cxnSpMkLst>
        </pc:cxnChg>
        <pc:cxnChg chg="add mod">
          <ac:chgData name="Daniel Anthony" userId="S::daniel.anthony@wrs.com.sg::3357544f-eb0b-4131-be28-8c76a425c917" providerId="AD" clId="Web-{4F3CD9F6-6217-C25D-872F-EC7554979A17}" dt="2021-06-24T11:46:49.552" v="505"/>
          <ac:cxnSpMkLst>
            <pc:docMk/>
            <pc:sldMk cId="4083739320" sldId="306"/>
            <ac:cxnSpMk id="21" creationId="{E504E25D-3A96-4D6B-9732-8BFD2217EF6F}"/>
          </ac:cxnSpMkLst>
        </pc:cxnChg>
      </pc:sldChg>
    </pc:docChg>
  </pc:docChgLst>
  <pc:docChgLst>
    <pc:chgData name="Daniel Anthony" userId="S::daniel.anthony@mandai.com::3357544f-eb0b-4131-be28-8c76a425c917" providerId="AD" clId="Web-{8F7C6906-8506-B679-67CE-D3F69AB8938E}"/>
    <pc:docChg chg="delSld">
      <pc:chgData name="Daniel Anthony" userId="S::daniel.anthony@mandai.com::3357544f-eb0b-4131-be28-8c76a425c917" providerId="AD" clId="Web-{8F7C6906-8506-B679-67CE-D3F69AB8938E}" dt="2022-05-26T06:09:31.316" v="5"/>
      <pc:docMkLst>
        <pc:docMk/>
      </pc:docMkLst>
      <pc:sldChg chg="del">
        <pc:chgData name="Daniel Anthony" userId="S::daniel.anthony@mandai.com::3357544f-eb0b-4131-be28-8c76a425c917" providerId="AD" clId="Web-{8F7C6906-8506-B679-67CE-D3F69AB8938E}" dt="2022-05-26T06:09:05.363" v="4"/>
        <pc:sldMkLst>
          <pc:docMk/>
          <pc:sldMk cId="1896200576" sldId="314"/>
        </pc:sldMkLst>
      </pc:sldChg>
      <pc:sldChg chg="del">
        <pc:chgData name="Daniel Anthony" userId="S::daniel.anthony@mandai.com::3357544f-eb0b-4131-be28-8c76a425c917" providerId="AD" clId="Web-{8F7C6906-8506-B679-67CE-D3F69AB8938E}" dt="2022-05-26T06:09:31.316" v="5"/>
        <pc:sldMkLst>
          <pc:docMk/>
          <pc:sldMk cId="3311885182" sldId="315"/>
        </pc:sldMkLst>
      </pc:sldChg>
      <pc:sldChg chg="del">
        <pc:chgData name="Daniel Anthony" userId="S::daniel.anthony@mandai.com::3357544f-eb0b-4131-be28-8c76a425c917" providerId="AD" clId="Web-{8F7C6906-8506-B679-67CE-D3F69AB8938E}" dt="2022-05-26T06:06:24.927" v="1"/>
        <pc:sldMkLst>
          <pc:docMk/>
          <pc:sldMk cId="2237264122" sldId="316"/>
        </pc:sldMkLst>
      </pc:sldChg>
      <pc:sldChg chg="del">
        <pc:chgData name="Daniel Anthony" userId="S::daniel.anthony@mandai.com::3357544f-eb0b-4131-be28-8c76a425c917" providerId="AD" clId="Web-{8F7C6906-8506-B679-67CE-D3F69AB8938E}" dt="2022-05-26T06:06:11.537" v="0"/>
        <pc:sldMkLst>
          <pc:docMk/>
          <pc:sldMk cId="4243507825" sldId="317"/>
        </pc:sldMkLst>
      </pc:sldChg>
      <pc:sldChg chg="del">
        <pc:chgData name="Daniel Anthony" userId="S::daniel.anthony@mandai.com::3357544f-eb0b-4131-be28-8c76a425c917" providerId="AD" clId="Web-{8F7C6906-8506-B679-67CE-D3F69AB8938E}" dt="2022-05-26T06:07:51.504" v="3"/>
        <pc:sldMkLst>
          <pc:docMk/>
          <pc:sldMk cId="4027512871" sldId="318"/>
        </pc:sldMkLst>
      </pc:sldChg>
      <pc:sldChg chg="del">
        <pc:chgData name="Daniel Anthony" userId="S::daniel.anthony@mandai.com::3357544f-eb0b-4131-be28-8c76a425c917" providerId="AD" clId="Web-{8F7C6906-8506-B679-67CE-D3F69AB8938E}" dt="2022-05-26T06:06:38.240" v="2"/>
        <pc:sldMkLst>
          <pc:docMk/>
          <pc:sldMk cId="574151561" sldId="319"/>
        </pc:sldMkLst>
      </pc:sldChg>
    </pc:docChg>
  </pc:docChgLst>
  <pc:docChgLst>
    <pc:chgData name="Daniel Anthony" userId="S::daniel.anthony@wrs.com.sg::3357544f-eb0b-4131-be28-8c76a425c917" providerId="AD" clId="Web-{EADB507B-D473-4273-9DB9-91FD64ECAAFD}"/>
    <pc:docChg chg="addSld modSld">
      <pc:chgData name="Daniel Anthony" userId="S::daniel.anthony@wrs.com.sg::3357544f-eb0b-4131-be28-8c76a425c917" providerId="AD" clId="Web-{EADB507B-D473-4273-9DB9-91FD64ECAAFD}" dt="2021-07-09T08:56:05.001" v="895"/>
      <pc:docMkLst>
        <pc:docMk/>
      </pc:docMkLst>
      <pc:sldChg chg="addSp delSp modSp">
        <pc:chgData name="Daniel Anthony" userId="S::daniel.anthony@wrs.com.sg::3357544f-eb0b-4131-be28-8c76a425c917" providerId="AD" clId="Web-{EADB507B-D473-4273-9DB9-91FD64ECAAFD}" dt="2021-07-09T07:47:06.455" v="36" actId="20577"/>
        <pc:sldMkLst>
          <pc:docMk/>
          <pc:sldMk cId="2018800669" sldId="275"/>
        </pc:sldMkLst>
        <pc:spChg chg="del">
          <ac:chgData name="Daniel Anthony" userId="S::daniel.anthony@wrs.com.sg::3357544f-eb0b-4131-be28-8c76a425c917" providerId="AD" clId="Web-{EADB507B-D473-4273-9DB9-91FD64ECAAFD}" dt="2021-07-09T07:45:45.982" v="24"/>
          <ac:spMkLst>
            <pc:docMk/>
            <pc:sldMk cId="2018800669" sldId="275"/>
            <ac:spMk id="2" creationId="{C800BF99-BF3B-4F07-84A3-F3CC7DA06547}"/>
          </ac:spMkLst>
        </pc:spChg>
        <pc:spChg chg="del">
          <ac:chgData name="Daniel Anthony" userId="S::daniel.anthony@wrs.com.sg::3357544f-eb0b-4131-be28-8c76a425c917" providerId="AD" clId="Web-{EADB507B-D473-4273-9DB9-91FD64ECAAFD}" dt="2021-07-09T07:45:44.497" v="23"/>
          <ac:spMkLst>
            <pc:docMk/>
            <pc:sldMk cId="2018800669" sldId="275"/>
            <ac:spMk id="3" creationId="{80814828-E516-4D3A-8A81-972C0A0A5A23}"/>
          </ac:spMkLst>
        </pc:spChg>
        <pc:spChg chg="add mod">
          <ac:chgData name="Daniel Anthony" userId="S::daniel.anthony@wrs.com.sg::3357544f-eb0b-4131-be28-8c76a425c917" providerId="AD" clId="Web-{EADB507B-D473-4273-9DB9-91FD64ECAAFD}" dt="2021-07-09T07:46:23.140" v="29" actId="14100"/>
          <ac:spMkLst>
            <pc:docMk/>
            <pc:sldMk cId="2018800669" sldId="275"/>
            <ac:spMk id="4" creationId="{CDDCAC97-8388-4477-A1A8-0C7262E11327}"/>
          </ac:spMkLst>
        </pc:spChg>
        <pc:spChg chg="add mod">
          <ac:chgData name="Daniel Anthony" userId="S::daniel.anthony@wrs.com.sg::3357544f-eb0b-4131-be28-8c76a425c917" providerId="AD" clId="Web-{EADB507B-D473-4273-9DB9-91FD64ECAAFD}" dt="2021-07-09T07:46:26.062" v="30" actId="20577"/>
          <ac:spMkLst>
            <pc:docMk/>
            <pc:sldMk cId="2018800669" sldId="275"/>
            <ac:spMk id="5" creationId="{B92ECDC7-7201-4BE3-9DC6-83376EE3EFE7}"/>
          </ac:spMkLst>
        </pc:spChg>
        <pc:spChg chg="add mod">
          <ac:chgData name="Daniel Anthony" userId="S::daniel.anthony@wrs.com.sg::3357544f-eb0b-4131-be28-8c76a425c917" providerId="AD" clId="Web-{EADB507B-D473-4273-9DB9-91FD64ECAAFD}" dt="2021-07-09T07:46:41.782" v="33" actId="20577"/>
          <ac:spMkLst>
            <pc:docMk/>
            <pc:sldMk cId="2018800669" sldId="275"/>
            <ac:spMk id="6" creationId="{384308DA-C2FE-491E-A7B2-2ACC607F35F7}"/>
          </ac:spMkLst>
        </pc:spChg>
        <pc:spChg chg="mod">
          <ac:chgData name="Daniel Anthony" userId="S::daniel.anthony@wrs.com.sg::3357544f-eb0b-4131-be28-8c76a425c917" providerId="AD" clId="Web-{EADB507B-D473-4273-9DB9-91FD64ECAAFD}" dt="2021-07-09T07:45:25.262" v="20" actId="1076"/>
          <ac:spMkLst>
            <pc:docMk/>
            <pc:sldMk cId="2018800669" sldId="275"/>
            <ac:spMk id="18450" creationId="{00000000-0000-0000-0000-000000000000}"/>
          </ac:spMkLst>
        </pc:spChg>
        <pc:spChg chg="mod">
          <ac:chgData name="Daniel Anthony" userId="S::daniel.anthony@wrs.com.sg::3357544f-eb0b-4131-be28-8c76a425c917" providerId="AD" clId="Web-{EADB507B-D473-4273-9DB9-91FD64ECAAFD}" dt="2021-07-09T07:44:42.260" v="14" actId="20577"/>
          <ac:spMkLst>
            <pc:docMk/>
            <pc:sldMk cId="2018800669" sldId="275"/>
            <ac:spMk id="18451" creationId="{00000000-0000-0000-0000-000000000000}"/>
          </ac:spMkLst>
        </pc:spChg>
        <pc:spChg chg="mod">
          <ac:chgData name="Daniel Anthony" userId="S::daniel.anthony@wrs.com.sg::3357544f-eb0b-4131-be28-8c76a425c917" providerId="AD" clId="Web-{EADB507B-D473-4273-9DB9-91FD64ECAAFD}" dt="2021-07-09T07:44:55.245" v="17" actId="1076"/>
          <ac:spMkLst>
            <pc:docMk/>
            <pc:sldMk cId="2018800669" sldId="275"/>
            <ac:spMk id="18452" creationId="{00000000-0000-0000-0000-000000000000}"/>
          </ac:spMkLst>
        </pc:spChg>
        <pc:spChg chg="mod">
          <ac:chgData name="Daniel Anthony" userId="S::daniel.anthony@wrs.com.sg::3357544f-eb0b-4131-be28-8c76a425c917" providerId="AD" clId="Web-{EADB507B-D473-4273-9DB9-91FD64ECAAFD}" dt="2021-07-09T07:45:33.637" v="21" actId="1076"/>
          <ac:spMkLst>
            <pc:docMk/>
            <pc:sldMk cId="2018800669" sldId="275"/>
            <ac:spMk id="18453" creationId="{00000000-0000-0000-0000-000000000000}"/>
          </ac:spMkLst>
        </pc:spChg>
        <pc:spChg chg="mod">
          <ac:chgData name="Daniel Anthony" userId="S::daniel.anthony@wrs.com.sg::3357544f-eb0b-4131-be28-8c76a425c917" providerId="AD" clId="Web-{EADB507B-D473-4273-9DB9-91FD64ECAAFD}" dt="2021-07-09T07:45:40.231" v="22" actId="1076"/>
          <ac:spMkLst>
            <pc:docMk/>
            <pc:sldMk cId="2018800669" sldId="275"/>
            <ac:spMk id="18454" creationId="{00000000-0000-0000-0000-000000000000}"/>
          </ac:spMkLst>
        </pc:spChg>
        <pc:spChg chg="mod">
          <ac:chgData name="Daniel Anthony" userId="S::daniel.anthony@wrs.com.sg::3357544f-eb0b-4131-be28-8c76a425c917" providerId="AD" clId="Web-{EADB507B-D473-4273-9DB9-91FD64ECAAFD}" dt="2021-07-09T07:47:06.080" v="35" actId="20577"/>
          <ac:spMkLst>
            <pc:docMk/>
            <pc:sldMk cId="2018800669" sldId="275"/>
            <ac:spMk id="18467" creationId="{00000000-0000-0000-0000-000000000000}"/>
          </ac:spMkLst>
        </pc:spChg>
        <pc:spChg chg="mod">
          <ac:chgData name="Daniel Anthony" userId="S::daniel.anthony@wrs.com.sg::3357544f-eb0b-4131-be28-8c76a425c917" providerId="AD" clId="Web-{EADB507B-D473-4273-9DB9-91FD64ECAAFD}" dt="2021-07-09T07:47:06.455" v="36" actId="20577"/>
          <ac:spMkLst>
            <pc:docMk/>
            <pc:sldMk cId="2018800669" sldId="275"/>
            <ac:spMk id="18469" creationId="{00000000-0000-0000-0000-000000000000}"/>
          </ac:spMkLst>
        </pc:spChg>
        <pc:spChg chg="mod">
          <ac:chgData name="Daniel Anthony" userId="S::daniel.anthony@wrs.com.sg::3357544f-eb0b-4131-be28-8c76a425c917" providerId="AD" clId="Web-{EADB507B-D473-4273-9DB9-91FD64ECAAFD}" dt="2021-07-09T07:47:05.705" v="34" actId="20577"/>
          <ac:spMkLst>
            <pc:docMk/>
            <pc:sldMk cId="2018800669" sldId="275"/>
            <ac:spMk id="18470" creationId="{00000000-0000-0000-0000-000000000000}"/>
          </ac:spMkLst>
        </pc:spChg>
        <pc:grpChg chg="del">
          <ac:chgData name="Daniel Anthony" userId="S::daniel.anthony@wrs.com.sg::3357544f-eb0b-4131-be28-8c76a425c917" providerId="AD" clId="Web-{EADB507B-D473-4273-9DB9-91FD64ECAAFD}" dt="2021-07-09T07:44:07.555" v="1"/>
          <ac:grpSpMkLst>
            <pc:docMk/>
            <pc:sldMk cId="2018800669" sldId="275"/>
            <ac:grpSpMk id="53" creationId="{25DE2940-63A6-4E54-B0EB-6512522F3969}"/>
          </ac:grpSpMkLst>
        </pc:grpChg>
        <pc:grpChg chg="del">
          <ac:chgData name="Daniel Anthony" userId="S::daniel.anthony@wrs.com.sg::3357544f-eb0b-4131-be28-8c76a425c917" providerId="AD" clId="Web-{EADB507B-D473-4273-9DB9-91FD64ECAAFD}" dt="2021-07-09T07:44:07.633" v="4"/>
          <ac:grpSpMkLst>
            <pc:docMk/>
            <pc:sldMk cId="2018800669" sldId="275"/>
            <ac:grpSpMk id="56" creationId="{C993C652-BA85-4143-B9B9-CC825CD6DCB1}"/>
          </ac:grpSpMkLst>
        </pc:grpChg>
        <pc:grpChg chg="del">
          <ac:chgData name="Daniel Anthony" userId="S::daniel.anthony@wrs.com.sg::3357544f-eb0b-4131-be28-8c76a425c917" providerId="AD" clId="Web-{EADB507B-D473-4273-9DB9-91FD64ECAAFD}" dt="2021-07-09T07:44:07.586" v="2"/>
          <ac:grpSpMkLst>
            <pc:docMk/>
            <pc:sldMk cId="2018800669" sldId="275"/>
            <ac:grpSpMk id="59" creationId="{39ADF390-2C9D-42DA-A75E-BA56EFC69D4F}"/>
          </ac:grpSpMkLst>
        </pc:grpChg>
        <pc:grpChg chg="del">
          <ac:chgData name="Daniel Anthony" userId="S::daniel.anthony@wrs.com.sg::3357544f-eb0b-4131-be28-8c76a425c917" providerId="AD" clId="Web-{EADB507B-D473-4273-9DB9-91FD64ECAAFD}" dt="2021-07-09T07:44:07.617" v="3"/>
          <ac:grpSpMkLst>
            <pc:docMk/>
            <pc:sldMk cId="2018800669" sldId="275"/>
            <ac:grpSpMk id="62" creationId="{56B3BCBC-E754-4395-BDCA-23D56E6D4D6C}"/>
          </ac:grpSpMkLst>
        </pc:grpChg>
        <pc:grpChg chg="del">
          <ac:chgData name="Daniel Anthony" userId="S::daniel.anthony@wrs.com.sg::3357544f-eb0b-4131-be28-8c76a425c917" providerId="AD" clId="Web-{EADB507B-D473-4273-9DB9-91FD64ECAAFD}" dt="2021-07-09T07:44:21.227" v="5"/>
          <ac:grpSpMkLst>
            <pc:docMk/>
            <pc:sldMk cId="2018800669" sldId="275"/>
            <ac:grpSpMk id="65" creationId="{7C90F5A7-D8D2-46CA-BF02-0D0536EC6BCD}"/>
          </ac:grpSpMkLst>
        </pc:grpChg>
        <pc:grpChg chg="del">
          <ac:chgData name="Daniel Anthony" userId="S::daniel.anthony@wrs.com.sg::3357544f-eb0b-4131-be28-8c76a425c917" providerId="AD" clId="Web-{EADB507B-D473-4273-9DB9-91FD64ECAAFD}" dt="2021-07-09T07:44:21.368" v="6"/>
          <ac:grpSpMkLst>
            <pc:docMk/>
            <pc:sldMk cId="2018800669" sldId="275"/>
            <ac:grpSpMk id="68" creationId="{E302E7EF-09DD-4458-A1AD-BC54F0F1190F}"/>
          </ac:grpSpMkLst>
        </pc:grpChg>
        <pc:grpChg chg="del">
          <ac:chgData name="Daniel Anthony" userId="S::daniel.anthony@wrs.com.sg::3357544f-eb0b-4131-be28-8c76a425c917" providerId="AD" clId="Web-{EADB507B-D473-4273-9DB9-91FD64ECAAFD}" dt="2021-07-09T07:44:21.430" v="8"/>
          <ac:grpSpMkLst>
            <pc:docMk/>
            <pc:sldMk cId="2018800669" sldId="275"/>
            <ac:grpSpMk id="71" creationId="{E965C717-510D-4047-A650-644F2A1C67EE}"/>
          </ac:grpSpMkLst>
        </pc:grpChg>
        <pc:grpChg chg="del">
          <ac:chgData name="Daniel Anthony" userId="S::daniel.anthony@wrs.com.sg::3357544f-eb0b-4131-be28-8c76a425c917" providerId="AD" clId="Web-{EADB507B-D473-4273-9DB9-91FD64ECAAFD}" dt="2021-07-09T07:44:21.399" v="7"/>
          <ac:grpSpMkLst>
            <pc:docMk/>
            <pc:sldMk cId="2018800669" sldId="275"/>
            <ac:grpSpMk id="74" creationId="{38D53868-658B-4D34-A128-F7BA84FB1E57}"/>
          </ac:grpSpMkLst>
        </pc:grpChg>
        <pc:grpChg chg="del">
          <ac:chgData name="Daniel Anthony" userId="S::daniel.anthony@wrs.com.sg::3357544f-eb0b-4131-be28-8c76a425c917" providerId="AD" clId="Web-{EADB507B-D473-4273-9DB9-91FD64ECAAFD}" dt="2021-07-09T07:44:21.446" v="9"/>
          <ac:grpSpMkLst>
            <pc:docMk/>
            <pc:sldMk cId="2018800669" sldId="275"/>
            <ac:grpSpMk id="77" creationId="{ABF19DF7-3D4D-4A4C-94A5-97AF9BA8B3C4}"/>
          </ac:grpSpMkLst>
        </pc:grpChg>
        <pc:grpChg chg="del">
          <ac:chgData name="Daniel Anthony" userId="S::daniel.anthony@wrs.com.sg::3357544f-eb0b-4131-be28-8c76a425c917" providerId="AD" clId="Web-{EADB507B-D473-4273-9DB9-91FD64ECAAFD}" dt="2021-07-09T07:44:24.837" v="10"/>
          <ac:grpSpMkLst>
            <pc:docMk/>
            <pc:sldMk cId="2018800669" sldId="275"/>
            <ac:grpSpMk id="80" creationId="{68E5C6FC-3937-400D-A761-B367E36EE6E2}"/>
          </ac:grpSpMkLst>
        </pc:grpChg>
        <pc:grpChg chg="del">
          <ac:chgData name="Daniel Anthony" userId="S::daniel.anthony@wrs.com.sg::3357544f-eb0b-4131-be28-8c76a425c917" providerId="AD" clId="Web-{EADB507B-D473-4273-9DB9-91FD64ECAAFD}" dt="2021-07-09T07:44:24.868" v="11"/>
          <ac:grpSpMkLst>
            <pc:docMk/>
            <pc:sldMk cId="2018800669" sldId="275"/>
            <ac:grpSpMk id="83" creationId="{BD5D23E0-5F14-4B65-BB49-550CDEBECDDA}"/>
          </ac:grpSpMkLst>
        </pc:grpChg>
      </pc:sldChg>
      <pc:sldChg chg="add replId">
        <pc:chgData name="Daniel Anthony" userId="S::daniel.anthony@wrs.com.sg::3357544f-eb0b-4131-be28-8c76a425c917" providerId="AD" clId="Web-{EADB507B-D473-4273-9DB9-91FD64ECAAFD}" dt="2021-07-09T07:44:05.555" v="0"/>
        <pc:sldMkLst>
          <pc:docMk/>
          <pc:sldMk cId="1461469964" sldId="307"/>
        </pc:sldMkLst>
      </pc:sldChg>
      <pc:sldChg chg="addSp modSp add replId">
        <pc:chgData name="Daniel Anthony" userId="S::daniel.anthony@wrs.com.sg::3357544f-eb0b-4131-be28-8c76a425c917" providerId="AD" clId="Web-{EADB507B-D473-4273-9DB9-91FD64ECAAFD}" dt="2021-07-09T08:18:16.303" v="712" actId="1076"/>
        <pc:sldMkLst>
          <pc:docMk/>
          <pc:sldMk cId="1535188643" sldId="308"/>
        </pc:sldMkLst>
        <pc:spChg chg="add mod">
          <ac:chgData name="Daniel Anthony" userId="S::daniel.anthony@wrs.com.sg::3357544f-eb0b-4131-be28-8c76a425c917" providerId="AD" clId="Web-{EADB507B-D473-4273-9DB9-91FD64ECAAFD}" dt="2021-07-09T08:09:17.103" v="657"/>
          <ac:spMkLst>
            <pc:docMk/>
            <pc:sldMk cId="1535188643" sldId="308"/>
            <ac:spMk id="2" creationId="{B616180E-6459-489B-8FA1-B58E140BFC47}"/>
          </ac:spMkLst>
        </pc:spChg>
        <pc:spChg chg="add mod">
          <ac:chgData name="Daniel Anthony" userId="S::daniel.anthony@wrs.com.sg::3357544f-eb0b-4131-be28-8c76a425c917" providerId="AD" clId="Web-{EADB507B-D473-4273-9DB9-91FD64ECAAFD}" dt="2021-07-09T08:12:52.708" v="693" actId="1076"/>
          <ac:spMkLst>
            <pc:docMk/>
            <pc:sldMk cId="1535188643" sldId="308"/>
            <ac:spMk id="3" creationId="{CA9A0B48-C30E-4C3E-890E-047F008F0E9B}"/>
          </ac:spMkLst>
        </pc:spChg>
        <pc:spChg chg="mod">
          <ac:chgData name="Daniel Anthony" userId="S::daniel.anthony@wrs.com.sg::3357544f-eb0b-4131-be28-8c76a425c917" providerId="AD" clId="Web-{EADB507B-D473-4273-9DB9-91FD64ECAAFD}" dt="2021-07-09T08:02:27.910" v="632"/>
          <ac:spMkLst>
            <pc:docMk/>
            <pc:sldMk cId="1535188643" sldId="308"/>
            <ac:spMk id="4" creationId="{CDDCAC97-8388-4477-A1A8-0C7262E11327}"/>
          </ac:spMkLst>
        </pc:spChg>
        <pc:spChg chg="mod">
          <ac:chgData name="Daniel Anthony" userId="S::daniel.anthony@wrs.com.sg::3357544f-eb0b-4131-be28-8c76a425c917" providerId="AD" clId="Web-{EADB507B-D473-4273-9DB9-91FD64ECAAFD}" dt="2021-07-09T08:01:54.502" v="626"/>
          <ac:spMkLst>
            <pc:docMk/>
            <pc:sldMk cId="1535188643" sldId="308"/>
            <ac:spMk id="5" creationId="{B92ECDC7-7201-4BE3-9DC6-83376EE3EFE7}"/>
          </ac:spMkLst>
        </pc:spChg>
        <pc:spChg chg="mod">
          <ac:chgData name="Daniel Anthony" userId="S::daniel.anthony@wrs.com.sg::3357544f-eb0b-4131-be28-8c76a425c917" providerId="AD" clId="Web-{EADB507B-D473-4273-9DB9-91FD64ECAAFD}" dt="2021-07-09T08:02:06.674" v="628"/>
          <ac:spMkLst>
            <pc:docMk/>
            <pc:sldMk cId="1535188643" sldId="308"/>
            <ac:spMk id="6" creationId="{384308DA-C2FE-491E-A7B2-2ACC607F35F7}"/>
          </ac:spMkLst>
        </pc:spChg>
        <pc:spChg chg="add mod">
          <ac:chgData name="Daniel Anthony" userId="S::daniel.anthony@wrs.com.sg::3357544f-eb0b-4131-be28-8c76a425c917" providerId="AD" clId="Web-{EADB507B-D473-4273-9DB9-91FD64ECAAFD}" dt="2021-07-09T08:13:32.945" v="707" actId="1076"/>
          <ac:spMkLst>
            <pc:docMk/>
            <pc:sldMk cId="1535188643" sldId="308"/>
            <ac:spMk id="7" creationId="{A296A3DC-9E29-4289-86C2-5138DFB6BEDB}"/>
          </ac:spMkLst>
        </pc:spChg>
        <pc:spChg chg="mod">
          <ac:chgData name="Daniel Anthony" userId="S::daniel.anthony@wrs.com.sg::3357544f-eb0b-4131-be28-8c76a425c917" providerId="AD" clId="Web-{EADB507B-D473-4273-9DB9-91FD64ECAAFD}" dt="2021-07-09T07:58:44.117" v="398" actId="1076"/>
          <ac:spMkLst>
            <pc:docMk/>
            <pc:sldMk cId="1535188643" sldId="308"/>
            <ac:spMk id="39" creationId="{00000000-0000-0000-0000-000000000000}"/>
          </ac:spMkLst>
        </pc:spChg>
        <pc:spChg chg="add mod">
          <ac:chgData name="Daniel Anthony" userId="S::daniel.anthony@wrs.com.sg::3357544f-eb0b-4131-be28-8c76a425c917" providerId="AD" clId="Web-{EADB507B-D473-4273-9DB9-91FD64ECAAFD}" dt="2021-07-09T08:11:07.218" v="661" actId="1076"/>
          <ac:spMkLst>
            <pc:docMk/>
            <pc:sldMk cId="1535188643" sldId="308"/>
            <ac:spMk id="44" creationId="{375A56C6-A235-43A7-8AA4-7CF2E0C912C5}"/>
          </ac:spMkLst>
        </pc:spChg>
        <pc:spChg chg="mod">
          <ac:chgData name="Daniel Anthony" userId="S::daniel.anthony@wrs.com.sg::3357544f-eb0b-4131-be28-8c76a425c917" providerId="AD" clId="Web-{EADB507B-D473-4273-9DB9-91FD64ECAAFD}" dt="2021-07-09T07:57:56.520" v="354"/>
          <ac:spMkLst>
            <pc:docMk/>
            <pc:sldMk cId="1535188643" sldId="308"/>
            <ac:spMk id="18434" creationId="{00000000-0000-0000-0000-000000000000}"/>
          </ac:spMkLst>
        </pc:spChg>
        <pc:spChg chg="mod">
          <ac:chgData name="Daniel Anthony" userId="S::daniel.anthony@wrs.com.sg::3357544f-eb0b-4131-be28-8c76a425c917" providerId="AD" clId="Web-{EADB507B-D473-4273-9DB9-91FD64ECAAFD}" dt="2021-07-09T08:00:45.920" v="623"/>
          <ac:spMkLst>
            <pc:docMk/>
            <pc:sldMk cId="1535188643" sldId="308"/>
            <ac:spMk id="18436" creationId="{00000000-0000-0000-0000-000000000000}"/>
          </ac:spMkLst>
        </pc:spChg>
        <pc:spChg chg="mod">
          <ac:chgData name="Daniel Anthony" userId="S::daniel.anthony@wrs.com.sg::3357544f-eb0b-4131-be28-8c76a425c917" providerId="AD" clId="Web-{EADB507B-D473-4273-9DB9-91FD64ECAAFD}" dt="2021-07-09T08:00:45.920" v="622"/>
          <ac:spMkLst>
            <pc:docMk/>
            <pc:sldMk cId="1535188643" sldId="308"/>
            <ac:spMk id="18437" creationId="{00000000-0000-0000-0000-000000000000}"/>
          </ac:spMkLst>
        </pc:spChg>
        <pc:spChg chg="mod">
          <ac:chgData name="Daniel Anthony" userId="S::daniel.anthony@wrs.com.sg::3357544f-eb0b-4131-be28-8c76a425c917" providerId="AD" clId="Web-{EADB507B-D473-4273-9DB9-91FD64ECAAFD}" dt="2021-07-09T08:00:45.920" v="621"/>
          <ac:spMkLst>
            <pc:docMk/>
            <pc:sldMk cId="1535188643" sldId="308"/>
            <ac:spMk id="18438" creationId="{00000000-0000-0000-0000-000000000000}"/>
          </ac:spMkLst>
        </pc:spChg>
        <pc:spChg chg="mod">
          <ac:chgData name="Daniel Anthony" userId="S::daniel.anthony@wrs.com.sg::3357544f-eb0b-4131-be28-8c76a425c917" providerId="AD" clId="Web-{EADB507B-D473-4273-9DB9-91FD64ECAAFD}" dt="2021-07-09T08:00:45.920" v="620"/>
          <ac:spMkLst>
            <pc:docMk/>
            <pc:sldMk cId="1535188643" sldId="308"/>
            <ac:spMk id="18439" creationId="{00000000-0000-0000-0000-000000000000}"/>
          </ac:spMkLst>
        </pc:spChg>
        <pc:spChg chg="mod ord">
          <ac:chgData name="Daniel Anthony" userId="S::daniel.anthony@wrs.com.sg::3357544f-eb0b-4131-be28-8c76a425c917" providerId="AD" clId="Web-{EADB507B-D473-4273-9DB9-91FD64ECAAFD}" dt="2021-07-09T08:16:02.171" v="710"/>
          <ac:spMkLst>
            <pc:docMk/>
            <pc:sldMk cId="1535188643" sldId="308"/>
            <ac:spMk id="18440" creationId="{00000000-0000-0000-0000-000000000000}"/>
          </ac:spMkLst>
        </pc:spChg>
        <pc:spChg chg="mod">
          <ac:chgData name="Daniel Anthony" userId="S::daniel.anthony@wrs.com.sg::3357544f-eb0b-4131-be28-8c76a425c917" providerId="AD" clId="Web-{EADB507B-D473-4273-9DB9-91FD64ECAAFD}" dt="2021-07-09T08:00:45.920" v="618"/>
          <ac:spMkLst>
            <pc:docMk/>
            <pc:sldMk cId="1535188643" sldId="308"/>
            <ac:spMk id="18441" creationId="{00000000-0000-0000-0000-000000000000}"/>
          </ac:spMkLst>
        </pc:spChg>
        <pc:spChg chg="mod">
          <ac:chgData name="Daniel Anthony" userId="S::daniel.anthony@wrs.com.sg::3357544f-eb0b-4131-be28-8c76a425c917" providerId="AD" clId="Web-{EADB507B-D473-4273-9DB9-91FD64ECAAFD}" dt="2021-07-09T08:00:45.920" v="617"/>
          <ac:spMkLst>
            <pc:docMk/>
            <pc:sldMk cId="1535188643" sldId="308"/>
            <ac:spMk id="18442" creationId="{00000000-0000-0000-0000-000000000000}"/>
          </ac:spMkLst>
        </pc:spChg>
        <pc:spChg chg="mod">
          <ac:chgData name="Daniel Anthony" userId="S::daniel.anthony@wrs.com.sg::3357544f-eb0b-4131-be28-8c76a425c917" providerId="AD" clId="Web-{EADB507B-D473-4273-9DB9-91FD64ECAAFD}" dt="2021-07-09T08:00:45.920" v="616"/>
          <ac:spMkLst>
            <pc:docMk/>
            <pc:sldMk cId="1535188643" sldId="308"/>
            <ac:spMk id="18443" creationId="{00000000-0000-0000-0000-000000000000}"/>
          </ac:spMkLst>
        </pc:spChg>
        <pc:spChg chg="mod">
          <ac:chgData name="Daniel Anthony" userId="S::daniel.anthony@wrs.com.sg::3357544f-eb0b-4131-be28-8c76a425c917" providerId="AD" clId="Web-{EADB507B-D473-4273-9DB9-91FD64ECAAFD}" dt="2021-07-09T08:00:45.920" v="615"/>
          <ac:spMkLst>
            <pc:docMk/>
            <pc:sldMk cId="1535188643" sldId="308"/>
            <ac:spMk id="18444" creationId="{00000000-0000-0000-0000-000000000000}"/>
          </ac:spMkLst>
        </pc:spChg>
        <pc:spChg chg="mod">
          <ac:chgData name="Daniel Anthony" userId="S::daniel.anthony@wrs.com.sg::3357544f-eb0b-4131-be28-8c76a425c917" providerId="AD" clId="Web-{EADB507B-D473-4273-9DB9-91FD64ECAAFD}" dt="2021-07-09T08:00:45.920" v="614"/>
          <ac:spMkLst>
            <pc:docMk/>
            <pc:sldMk cId="1535188643" sldId="308"/>
            <ac:spMk id="18445" creationId="{00000000-0000-0000-0000-000000000000}"/>
          </ac:spMkLst>
        </pc:spChg>
        <pc:spChg chg="mod">
          <ac:chgData name="Daniel Anthony" userId="S::daniel.anthony@wrs.com.sg::3357544f-eb0b-4131-be28-8c76a425c917" providerId="AD" clId="Web-{EADB507B-D473-4273-9DB9-91FD64ECAAFD}" dt="2021-07-09T08:00:45.920" v="613"/>
          <ac:spMkLst>
            <pc:docMk/>
            <pc:sldMk cId="1535188643" sldId="308"/>
            <ac:spMk id="18446" creationId="{00000000-0000-0000-0000-000000000000}"/>
          </ac:spMkLst>
        </pc:spChg>
        <pc:spChg chg="mod">
          <ac:chgData name="Daniel Anthony" userId="S::daniel.anthony@wrs.com.sg::3357544f-eb0b-4131-be28-8c76a425c917" providerId="AD" clId="Web-{EADB507B-D473-4273-9DB9-91FD64ECAAFD}" dt="2021-07-09T08:00:45.920" v="612"/>
          <ac:spMkLst>
            <pc:docMk/>
            <pc:sldMk cId="1535188643" sldId="308"/>
            <ac:spMk id="18447" creationId="{00000000-0000-0000-0000-000000000000}"/>
          </ac:spMkLst>
        </pc:spChg>
        <pc:spChg chg="mod">
          <ac:chgData name="Daniel Anthony" userId="S::daniel.anthony@wrs.com.sg::3357544f-eb0b-4131-be28-8c76a425c917" providerId="AD" clId="Web-{EADB507B-D473-4273-9DB9-91FD64ECAAFD}" dt="2021-07-09T08:00:45.920" v="611"/>
          <ac:spMkLst>
            <pc:docMk/>
            <pc:sldMk cId="1535188643" sldId="308"/>
            <ac:spMk id="18448" creationId="{00000000-0000-0000-0000-000000000000}"/>
          </ac:spMkLst>
        </pc:spChg>
        <pc:spChg chg="mod">
          <ac:chgData name="Daniel Anthony" userId="S::daniel.anthony@wrs.com.sg::3357544f-eb0b-4131-be28-8c76a425c917" providerId="AD" clId="Web-{EADB507B-D473-4273-9DB9-91FD64ECAAFD}" dt="2021-07-09T08:00:45.920" v="610"/>
          <ac:spMkLst>
            <pc:docMk/>
            <pc:sldMk cId="1535188643" sldId="308"/>
            <ac:spMk id="18449" creationId="{00000000-0000-0000-0000-000000000000}"/>
          </ac:spMkLst>
        </pc:spChg>
        <pc:spChg chg="mod">
          <ac:chgData name="Daniel Anthony" userId="S::daniel.anthony@wrs.com.sg::3357544f-eb0b-4131-be28-8c76a425c917" providerId="AD" clId="Web-{EADB507B-D473-4273-9DB9-91FD64ECAAFD}" dt="2021-07-09T08:00:45.920" v="609"/>
          <ac:spMkLst>
            <pc:docMk/>
            <pc:sldMk cId="1535188643" sldId="308"/>
            <ac:spMk id="18450" creationId="{00000000-0000-0000-0000-000000000000}"/>
          </ac:spMkLst>
        </pc:spChg>
        <pc:spChg chg="mod">
          <ac:chgData name="Daniel Anthony" userId="S::daniel.anthony@wrs.com.sg::3357544f-eb0b-4131-be28-8c76a425c917" providerId="AD" clId="Web-{EADB507B-D473-4273-9DB9-91FD64ECAAFD}" dt="2021-07-09T08:02:14.534" v="629"/>
          <ac:spMkLst>
            <pc:docMk/>
            <pc:sldMk cId="1535188643" sldId="308"/>
            <ac:spMk id="18451" creationId="{00000000-0000-0000-0000-000000000000}"/>
          </ac:spMkLst>
        </pc:spChg>
        <pc:spChg chg="mod">
          <ac:chgData name="Daniel Anthony" userId="S::daniel.anthony@wrs.com.sg::3357544f-eb0b-4131-be28-8c76a425c917" providerId="AD" clId="Web-{EADB507B-D473-4273-9DB9-91FD64ECAAFD}" dt="2021-07-09T08:02:02.690" v="627"/>
          <ac:spMkLst>
            <pc:docMk/>
            <pc:sldMk cId="1535188643" sldId="308"/>
            <ac:spMk id="18452" creationId="{00000000-0000-0000-0000-000000000000}"/>
          </ac:spMkLst>
        </pc:spChg>
        <pc:spChg chg="mod ord">
          <ac:chgData name="Daniel Anthony" userId="S::daniel.anthony@wrs.com.sg::3357544f-eb0b-4131-be28-8c76a425c917" providerId="AD" clId="Web-{EADB507B-D473-4273-9DB9-91FD64ECAAFD}" dt="2021-07-09T08:02:22.675" v="631"/>
          <ac:spMkLst>
            <pc:docMk/>
            <pc:sldMk cId="1535188643" sldId="308"/>
            <ac:spMk id="18453" creationId="{00000000-0000-0000-0000-000000000000}"/>
          </ac:spMkLst>
        </pc:spChg>
        <pc:spChg chg="mod">
          <ac:chgData name="Daniel Anthony" userId="S::daniel.anthony@wrs.com.sg::3357544f-eb0b-4131-be28-8c76a425c917" providerId="AD" clId="Web-{EADB507B-D473-4273-9DB9-91FD64ECAAFD}" dt="2021-07-09T08:02:18.487" v="630"/>
          <ac:spMkLst>
            <pc:docMk/>
            <pc:sldMk cId="1535188643" sldId="308"/>
            <ac:spMk id="18454" creationId="{00000000-0000-0000-0000-000000000000}"/>
          </ac:spMkLst>
        </pc:spChg>
        <pc:spChg chg="mod">
          <ac:chgData name="Daniel Anthony" userId="S::daniel.anthony@wrs.com.sg::3357544f-eb0b-4131-be28-8c76a425c917" providerId="AD" clId="Web-{EADB507B-D473-4273-9DB9-91FD64ECAAFD}" dt="2021-07-09T08:02:36.113" v="634"/>
          <ac:spMkLst>
            <pc:docMk/>
            <pc:sldMk cId="1535188643" sldId="308"/>
            <ac:spMk id="18455" creationId="{00000000-0000-0000-0000-000000000000}"/>
          </ac:spMkLst>
        </pc:spChg>
        <pc:spChg chg="mod">
          <ac:chgData name="Daniel Anthony" userId="S::daniel.anthony@wrs.com.sg::3357544f-eb0b-4131-be28-8c76a425c917" providerId="AD" clId="Web-{EADB507B-D473-4273-9DB9-91FD64ECAAFD}" dt="2021-07-09T08:04:35.604" v="650"/>
          <ac:spMkLst>
            <pc:docMk/>
            <pc:sldMk cId="1535188643" sldId="308"/>
            <ac:spMk id="18456" creationId="{00000000-0000-0000-0000-000000000000}"/>
          </ac:spMkLst>
        </pc:spChg>
        <pc:spChg chg="mod">
          <ac:chgData name="Daniel Anthony" userId="S::daniel.anthony@wrs.com.sg::3357544f-eb0b-4131-be28-8c76a425c917" providerId="AD" clId="Web-{EADB507B-D473-4273-9DB9-91FD64ECAAFD}" dt="2021-07-09T08:02:33.285" v="633"/>
          <ac:spMkLst>
            <pc:docMk/>
            <pc:sldMk cId="1535188643" sldId="308"/>
            <ac:spMk id="18457" creationId="{00000000-0000-0000-0000-000000000000}"/>
          </ac:spMkLst>
        </pc:spChg>
        <pc:spChg chg="mod">
          <ac:chgData name="Daniel Anthony" userId="S::daniel.anthony@wrs.com.sg::3357544f-eb0b-4131-be28-8c76a425c917" providerId="AD" clId="Web-{EADB507B-D473-4273-9DB9-91FD64ECAAFD}" dt="2021-07-09T08:02:49.583" v="636"/>
          <ac:spMkLst>
            <pc:docMk/>
            <pc:sldMk cId="1535188643" sldId="308"/>
            <ac:spMk id="18458" creationId="{00000000-0000-0000-0000-000000000000}"/>
          </ac:spMkLst>
        </pc:spChg>
        <pc:spChg chg="mod">
          <ac:chgData name="Daniel Anthony" userId="S::daniel.anthony@wrs.com.sg::3357544f-eb0b-4131-be28-8c76a425c917" providerId="AD" clId="Web-{EADB507B-D473-4273-9DB9-91FD64ECAAFD}" dt="2021-07-09T08:03:44.242" v="645"/>
          <ac:spMkLst>
            <pc:docMk/>
            <pc:sldMk cId="1535188643" sldId="308"/>
            <ac:spMk id="18459" creationId="{00000000-0000-0000-0000-000000000000}"/>
          </ac:spMkLst>
        </pc:spChg>
        <pc:spChg chg="mod">
          <ac:chgData name="Daniel Anthony" userId="S::daniel.anthony@wrs.com.sg::3357544f-eb0b-4131-be28-8c76a425c917" providerId="AD" clId="Web-{EADB507B-D473-4273-9DB9-91FD64ECAAFD}" dt="2021-07-09T08:03:47.304" v="646"/>
          <ac:spMkLst>
            <pc:docMk/>
            <pc:sldMk cId="1535188643" sldId="308"/>
            <ac:spMk id="18460" creationId="{00000000-0000-0000-0000-000000000000}"/>
          </ac:spMkLst>
        </pc:spChg>
        <pc:spChg chg="mod">
          <ac:chgData name="Daniel Anthony" userId="S::daniel.anthony@wrs.com.sg::3357544f-eb0b-4131-be28-8c76a425c917" providerId="AD" clId="Web-{EADB507B-D473-4273-9DB9-91FD64ECAAFD}" dt="2021-07-09T08:18:16.303" v="712" actId="1076"/>
          <ac:spMkLst>
            <pc:docMk/>
            <pc:sldMk cId="1535188643" sldId="308"/>
            <ac:spMk id="18461" creationId="{00000000-0000-0000-0000-000000000000}"/>
          </ac:spMkLst>
        </pc:spChg>
        <pc:spChg chg="mod">
          <ac:chgData name="Daniel Anthony" userId="S::daniel.anthony@wrs.com.sg::3357544f-eb0b-4131-be28-8c76a425c917" providerId="AD" clId="Web-{EADB507B-D473-4273-9DB9-91FD64ECAAFD}" dt="2021-07-09T08:03:26.397" v="638"/>
          <ac:spMkLst>
            <pc:docMk/>
            <pc:sldMk cId="1535188643" sldId="308"/>
            <ac:spMk id="18462" creationId="{00000000-0000-0000-0000-000000000000}"/>
          </ac:spMkLst>
        </pc:spChg>
        <pc:spChg chg="mod">
          <ac:chgData name="Daniel Anthony" userId="S::daniel.anthony@wrs.com.sg::3357544f-eb0b-4131-be28-8c76a425c917" providerId="AD" clId="Web-{EADB507B-D473-4273-9DB9-91FD64ECAAFD}" dt="2021-07-09T08:03:33.366" v="641"/>
          <ac:spMkLst>
            <pc:docMk/>
            <pc:sldMk cId="1535188643" sldId="308"/>
            <ac:spMk id="18463" creationId="{00000000-0000-0000-0000-000000000000}"/>
          </ac:spMkLst>
        </pc:spChg>
        <pc:spChg chg="mod">
          <ac:chgData name="Daniel Anthony" userId="S::daniel.anthony@wrs.com.sg::3357544f-eb0b-4131-be28-8c76a425c917" providerId="AD" clId="Web-{EADB507B-D473-4273-9DB9-91FD64ECAAFD}" dt="2021-07-09T08:03:35.773" v="642"/>
          <ac:spMkLst>
            <pc:docMk/>
            <pc:sldMk cId="1535188643" sldId="308"/>
            <ac:spMk id="18464" creationId="{00000000-0000-0000-0000-000000000000}"/>
          </ac:spMkLst>
        </pc:spChg>
        <pc:spChg chg="mod">
          <ac:chgData name="Daniel Anthony" userId="S::daniel.anthony@wrs.com.sg::3357544f-eb0b-4131-be28-8c76a425c917" providerId="AD" clId="Web-{EADB507B-D473-4273-9DB9-91FD64ECAAFD}" dt="2021-07-09T08:18:08.600" v="711" actId="1076"/>
          <ac:spMkLst>
            <pc:docMk/>
            <pc:sldMk cId="1535188643" sldId="308"/>
            <ac:spMk id="18465" creationId="{00000000-0000-0000-0000-000000000000}"/>
          </ac:spMkLst>
        </pc:spChg>
        <pc:spChg chg="mod">
          <ac:chgData name="Daniel Anthony" userId="S::daniel.anthony@wrs.com.sg::3357544f-eb0b-4131-be28-8c76a425c917" providerId="AD" clId="Web-{EADB507B-D473-4273-9DB9-91FD64ECAAFD}" dt="2021-07-09T08:03:41.835" v="644"/>
          <ac:spMkLst>
            <pc:docMk/>
            <pc:sldMk cId="1535188643" sldId="308"/>
            <ac:spMk id="18466" creationId="{00000000-0000-0000-0000-000000000000}"/>
          </ac:spMkLst>
        </pc:spChg>
        <pc:spChg chg="mod">
          <ac:chgData name="Daniel Anthony" userId="S::daniel.anthony@wrs.com.sg::3357544f-eb0b-4131-be28-8c76a425c917" providerId="AD" clId="Web-{EADB507B-D473-4273-9DB9-91FD64ECAAFD}" dt="2021-07-09T08:03:31.007" v="640"/>
          <ac:spMkLst>
            <pc:docMk/>
            <pc:sldMk cId="1535188643" sldId="308"/>
            <ac:spMk id="18467" creationId="{00000000-0000-0000-0000-000000000000}"/>
          </ac:spMkLst>
        </pc:spChg>
        <pc:spChg chg="mod">
          <ac:chgData name="Daniel Anthony" userId="S::daniel.anthony@wrs.com.sg::3357544f-eb0b-4131-be28-8c76a425c917" providerId="AD" clId="Web-{EADB507B-D473-4273-9DB9-91FD64ECAAFD}" dt="2021-07-09T08:00:45.920" v="591"/>
          <ac:spMkLst>
            <pc:docMk/>
            <pc:sldMk cId="1535188643" sldId="308"/>
            <ac:spMk id="18468" creationId="{00000000-0000-0000-0000-000000000000}"/>
          </ac:spMkLst>
        </pc:spChg>
        <pc:spChg chg="mod">
          <ac:chgData name="Daniel Anthony" userId="S::daniel.anthony@wrs.com.sg::3357544f-eb0b-4131-be28-8c76a425c917" providerId="AD" clId="Web-{EADB507B-D473-4273-9DB9-91FD64ECAAFD}" dt="2021-07-09T08:03:29.335" v="639"/>
          <ac:spMkLst>
            <pc:docMk/>
            <pc:sldMk cId="1535188643" sldId="308"/>
            <ac:spMk id="18469" creationId="{00000000-0000-0000-0000-000000000000}"/>
          </ac:spMkLst>
        </pc:spChg>
        <pc:spChg chg="mod">
          <ac:chgData name="Daniel Anthony" userId="S::daniel.anthony@wrs.com.sg::3357544f-eb0b-4131-be28-8c76a425c917" providerId="AD" clId="Web-{EADB507B-D473-4273-9DB9-91FD64ECAAFD}" dt="2021-07-09T08:09:29.244" v="658" actId="1076"/>
          <ac:spMkLst>
            <pc:docMk/>
            <pc:sldMk cId="1535188643" sldId="308"/>
            <ac:spMk id="18470" creationId="{00000000-0000-0000-0000-000000000000}"/>
          </ac:spMkLst>
        </pc:spChg>
        <pc:grpChg chg="mod">
          <ac:chgData name="Daniel Anthony" userId="S::daniel.anthony@wrs.com.sg::3357544f-eb0b-4131-be28-8c76a425c917" providerId="AD" clId="Web-{EADB507B-D473-4273-9DB9-91FD64ECAAFD}" dt="2021-07-09T07:56:30.094" v="39" actId="1076"/>
          <ac:grpSpMkLst>
            <pc:docMk/>
            <pc:sldMk cId="1535188643" sldId="308"/>
            <ac:grpSpMk id="18435" creationId="{00000000-0000-0000-0000-000000000000}"/>
          </ac:grpSpMkLst>
        </pc:grpChg>
      </pc:sldChg>
      <pc:sldChg chg="addSp delSp modSp new">
        <pc:chgData name="Daniel Anthony" userId="S::daniel.anthony@wrs.com.sg::3357544f-eb0b-4131-be28-8c76a425c917" providerId="AD" clId="Web-{EADB507B-D473-4273-9DB9-91FD64ECAAFD}" dt="2021-07-09T08:56:05.001" v="895"/>
        <pc:sldMkLst>
          <pc:docMk/>
          <pc:sldMk cId="1309155245" sldId="309"/>
        </pc:sldMkLst>
        <pc:spChg chg="add del mod">
          <ac:chgData name="Daniel Anthony" userId="S::daniel.anthony@wrs.com.sg::3357544f-eb0b-4131-be28-8c76a425c917" providerId="AD" clId="Web-{EADB507B-D473-4273-9DB9-91FD64ECAAFD}" dt="2021-07-09T08:22:10.941" v="723"/>
          <ac:spMkLst>
            <pc:docMk/>
            <pc:sldMk cId="1309155245" sldId="309"/>
            <ac:spMk id="4" creationId="{EF2EB778-A0C7-4E7D-98C8-44B01B315779}"/>
          </ac:spMkLst>
        </pc:spChg>
        <pc:spChg chg="add mod">
          <ac:chgData name="Daniel Anthony" userId="S::daniel.anthony@wrs.com.sg::3357544f-eb0b-4131-be28-8c76a425c917" providerId="AD" clId="Web-{EADB507B-D473-4273-9DB9-91FD64ECAAFD}" dt="2021-07-09T08:28:35.805" v="752" actId="1076"/>
          <ac:spMkLst>
            <pc:docMk/>
            <pc:sldMk cId="1309155245" sldId="309"/>
            <ac:spMk id="5" creationId="{5E5F2F5B-0F81-4C22-9D85-56E4542B910E}"/>
          </ac:spMkLst>
        </pc:spChg>
        <pc:spChg chg="add mod">
          <ac:chgData name="Daniel Anthony" userId="S::daniel.anthony@wrs.com.sg::3357544f-eb0b-4131-be28-8c76a425c917" providerId="AD" clId="Web-{EADB507B-D473-4273-9DB9-91FD64ECAAFD}" dt="2021-07-09T08:28:35.820" v="753" actId="1076"/>
          <ac:spMkLst>
            <pc:docMk/>
            <pc:sldMk cId="1309155245" sldId="309"/>
            <ac:spMk id="6" creationId="{37B84106-D308-47EA-8F20-E70AF9FEE7A2}"/>
          </ac:spMkLst>
        </pc:spChg>
        <pc:spChg chg="add mod">
          <ac:chgData name="Daniel Anthony" userId="S::daniel.anthony@wrs.com.sg::3357544f-eb0b-4131-be28-8c76a425c917" providerId="AD" clId="Web-{EADB507B-D473-4273-9DB9-91FD64ECAAFD}" dt="2021-07-09T08:28:35.820" v="754" actId="1076"/>
          <ac:spMkLst>
            <pc:docMk/>
            <pc:sldMk cId="1309155245" sldId="309"/>
            <ac:spMk id="7" creationId="{B1F41749-8071-49E7-B1A3-2F4539D0D946}"/>
          </ac:spMkLst>
        </pc:spChg>
        <pc:spChg chg="add mod">
          <ac:chgData name="Daniel Anthony" userId="S::daniel.anthony@wrs.com.sg::3357544f-eb0b-4131-be28-8c76a425c917" providerId="AD" clId="Web-{EADB507B-D473-4273-9DB9-91FD64ECAAFD}" dt="2021-07-09T08:32:20.473" v="758" actId="14100"/>
          <ac:spMkLst>
            <pc:docMk/>
            <pc:sldMk cId="1309155245" sldId="309"/>
            <ac:spMk id="10" creationId="{DF61563E-B9B6-4396-8AAE-70F79C6225C2}"/>
          </ac:spMkLst>
        </pc:spChg>
        <pc:spChg chg="add mod">
          <ac:chgData name="Daniel Anthony" userId="S::daniel.anthony@wrs.com.sg::3357544f-eb0b-4131-be28-8c76a425c917" providerId="AD" clId="Web-{EADB507B-D473-4273-9DB9-91FD64ECAAFD}" dt="2021-07-09T08:32:39.614" v="761" actId="1076"/>
          <ac:spMkLst>
            <pc:docMk/>
            <pc:sldMk cId="1309155245" sldId="309"/>
            <ac:spMk id="11" creationId="{6C109486-D196-4CDE-8F6D-23DBC571BF44}"/>
          </ac:spMkLst>
        </pc:spChg>
        <pc:spChg chg="add mod">
          <ac:chgData name="Daniel Anthony" userId="S::daniel.anthony@wrs.com.sg::3357544f-eb0b-4131-be28-8c76a425c917" providerId="AD" clId="Web-{EADB507B-D473-4273-9DB9-91FD64ECAAFD}" dt="2021-07-09T08:33:32.727" v="772" actId="14100"/>
          <ac:spMkLst>
            <pc:docMk/>
            <pc:sldMk cId="1309155245" sldId="309"/>
            <ac:spMk id="12" creationId="{5800C247-A43A-4384-9E37-DFA1E348ABBD}"/>
          </ac:spMkLst>
        </pc:spChg>
        <pc:spChg chg="add mod">
          <ac:chgData name="Daniel Anthony" userId="S::daniel.anthony@wrs.com.sg::3357544f-eb0b-4131-be28-8c76a425c917" providerId="AD" clId="Web-{EADB507B-D473-4273-9DB9-91FD64ECAAFD}" dt="2021-07-09T08:33:22.101" v="771" actId="1076"/>
          <ac:spMkLst>
            <pc:docMk/>
            <pc:sldMk cId="1309155245" sldId="309"/>
            <ac:spMk id="13" creationId="{CC426826-78E0-44F9-815F-CBBEE5DA342B}"/>
          </ac:spMkLst>
        </pc:spChg>
        <pc:spChg chg="add mod">
          <ac:chgData name="Daniel Anthony" userId="S::daniel.anthony@wrs.com.sg::3357544f-eb0b-4131-be28-8c76a425c917" providerId="AD" clId="Web-{EADB507B-D473-4273-9DB9-91FD64ECAAFD}" dt="2021-07-09T08:34:02.478" v="778"/>
          <ac:spMkLst>
            <pc:docMk/>
            <pc:sldMk cId="1309155245" sldId="309"/>
            <ac:spMk id="14" creationId="{D2DD014F-E9DC-45C2-A7CE-5A20B3B19324}"/>
          </ac:spMkLst>
        </pc:spChg>
        <pc:spChg chg="add mod">
          <ac:chgData name="Daniel Anthony" userId="S::daniel.anthony@wrs.com.sg::3357544f-eb0b-4131-be28-8c76a425c917" providerId="AD" clId="Web-{EADB507B-D473-4273-9DB9-91FD64ECAAFD}" dt="2021-07-09T08:34:38.183" v="784"/>
          <ac:spMkLst>
            <pc:docMk/>
            <pc:sldMk cId="1309155245" sldId="309"/>
            <ac:spMk id="15" creationId="{C7816648-79C0-4406-B4C7-3D5AE092D57A}"/>
          </ac:spMkLst>
        </pc:spChg>
        <pc:spChg chg="add mod">
          <ac:chgData name="Daniel Anthony" userId="S::daniel.anthony@wrs.com.sg::3357544f-eb0b-4131-be28-8c76a425c917" providerId="AD" clId="Web-{EADB507B-D473-4273-9DB9-91FD64ECAAFD}" dt="2021-07-09T08:35:27.780" v="792" actId="14100"/>
          <ac:spMkLst>
            <pc:docMk/>
            <pc:sldMk cId="1309155245" sldId="309"/>
            <ac:spMk id="16" creationId="{771BCF71-D1C3-4E54-AA2D-E932F75D4A21}"/>
          </ac:spMkLst>
        </pc:spChg>
        <pc:spChg chg="add mod">
          <ac:chgData name="Daniel Anthony" userId="S::daniel.anthony@wrs.com.sg::3357544f-eb0b-4131-be28-8c76a425c917" providerId="AD" clId="Web-{EADB507B-D473-4273-9DB9-91FD64ECAAFD}" dt="2021-07-09T08:41:44.346" v="820" actId="1076"/>
          <ac:spMkLst>
            <pc:docMk/>
            <pc:sldMk cId="1309155245" sldId="309"/>
            <ac:spMk id="17" creationId="{D2746B5F-2001-4BFE-99E3-55C5EC854C39}"/>
          </ac:spMkLst>
        </pc:spChg>
        <pc:spChg chg="add mod">
          <ac:chgData name="Daniel Anthony" userId="S::daniel.anthony@wrs.com.sg::3357544f-eb0b-4131-be28-8c76a425c917" providerId="AD" clId="Web-{EADB507B-D473-4273-9DB9-91FD64ECAAFD}" dt="2021-07-09T08:44:00.650" v="839" actId="1076"/>
          <ac:spMkLst>
            <pc:docMk/>
            <pc:sldMk cId="1309155245" sldId="309"/>
            <ac:spMk id="22" creationId="{31D3FF64-F43A-46A7-B10C-0EF240F7F3CF}"/>
          </ac:spMkLst>
        </pc:spChg>
        <pc:spChg chg="add mod">
          <ac:chgData name="Daniel Anthony" userId="S::daniel.anthony@wrs.com.sg::3357544f-eb0b-4131-be28-8c76a425c917" providerId="AD" clId="Web-{EADB507B-D473-4273-9DB9-91FD64ECAAFD}" dt="2021-07-09T08:51:34.268" v="873" actId="14100"/>
          <ac:spMkLst>
            <pc:docMk/>
            <pc:sldMk cId="1309155245" sldId="309"/>
            <ac:spMk id="25" creationId="{4411CDA3-E0A2-402A-AFDF-5EACA5B64052}"/>
          </ac:spMkLst>
        </pc:spChg>
        <pc:spChg chg="add mod">
          <ac:chgData name="Daniel Anthony" userId="S::daniel.anthony@wrs.com.sg::3357544f-eb0b-4131-be28-8c76a425c917" providerId="AD" clId="Web-{EADB507B-D473-4273-9DB9-91FD64ECAAFD}" dt="2021-07-09T08:52:38.006" v="877" actId="14100"/>
          <ac:spMkLst>
            <pc:docMk/>
            <pc:sldMk cId="1309155245" sldId="309"/>
            <ac:spMk id="26" creationId="{0F269554-C1A5-4AE8-A334-26C3942FEA60}"/>
          </ac:spMkLst>
        </pc:spChg>
        <pc:spChg chg="add del mod">
          <ac:chgData name="Daniel Anthony" userId="S::daniel.anthony@wrs.com.sg::3357544f-eb0b-4131-be28-8c76a425c917" providerId="AD" clId="Web-{EADB507B-D473-4273-9DB9-91FD64ECAAFD}" dt="2021-07-09T08:51:14.470" v="872"/>
          <ac:spMkLst>
            <pc:docMk/>
            <pc:sldMk cId="1309155245" sldId="309"/>
            <ac:spMk id="27" creationId="{06F0E3A9-5A1B-47A9-AC8A-1020517CB213}"/>
          </ac:spMkLst>
        </pc:spChg>
        <pc:spChg chg="add mod">
          <ac:chgData name="Daniel Anthony" userId="S::daniel.anthony@wrs.com.sg::3357544f-eb0b-4131-be28-8c76a425c917" providerId="AD" clId="Web-{EADB507B-D473-4273-9DB9-91FD64ECAAFD}" dt="2021-07-09T08:54:25.777" v="887" actId="14100"/>
          <ac:spMkLst>
            <pc:docMk/>
            <pc:sldMk cId="1309155245" sldId="309"/>
            <ac:spMk id="28" creationId="{2AF39734-D0C8-4980-BC69-8ABC014AC70D}"/>
          </ac:spMkLst>
        </pc:spChg>
        <pc:spChg chg="add del mod">
          <ac:chgData name="Daniel Anthony" userId="S::daniel.anthony@wrs.com.sg::3357544f-eb0b-4131-be28-8c76a425c917" providerId="AD" clId="Web-{EADB507B-D473-4273-9DB9-91FD64ECAAFD}" dt="2021-07-09T08:56:05.001" v="895"/>
          <ac:spMkLst>
            <pc:docMk/>
            <pc:sldMk cId="1309155245" sldId="309"/>
            <ac:spMk id="29" creationId="{AF45228A-9B4A-4C8C-B447-8D3A0802ECCA}"/>
          </ac:spMkLst>
        </pc:spChg>
        <pc:grpChg chg="add">
          <ac:chgData name="Daniel Anthony" userId="S::daniel.anthony@wrs.com.sg::3357544f-eb0b-4131-be28-8c76a425c917" providerId="AD" clId="Web-{EADB507B-D473-4273-9DB9-91FD64ECAAFD}" dt="2021-07-09T08:31:47.705" v="755"/>
          <ac:grpSpMkLst>
            <pc:docMk/>
            <pc:sldMk cId="1309155245" sldId="309"/>
            <ac:grpSpMk id="8" creationId="{E305CC2D-0BCE-401D-A7AF-08E2932CE7DB}"/>
          </ac:grpSpMkLst>
        </pc:grpChg>
        <pc:grpChg chg="add mod">
          <ac:chgData name="Daniel Anthony" userId="S::daniel.anthony@wrs.com.sg::3357544f-eb0b-4131-be28-8c76a425c917" providerId="AD" clId="Web-{EADB507B-D473-4273-9DB9-91FD64ECAAFD}" dt="2021-07-09T08:41:44.331" v="818" actId="1076"/>
          <ac:grpSpMkLst>
            <pc:docMk/>
            <pc:sldMk cId="1309155245" sldId="309"/>
            <ac:grpSpMk id="18" creationId="{45017BF4-9119-46AB-A21D-22E7B92D30D1}"/>
          </ac:grpSpMkLst>
        </pc:grpChg>
        <pc:grpChg chg="add mod">
          <ac:chgData name="Daniel Anthony" userId="S::daniel.anthony@wrs.com.sg::3357544f-eb0b-4131-be28-8c76a425c917" providerId="AD" clId="Web-{EADB507B-D473-4273-9DB9-91FD64ECAAFD}" dt="2021-07-09T08:41:44.331" v="819" actId="1076"/>
          <ac:grpSpMkLst>
            <pc:docMk/>
            <pc:sldMk cId="1309155245" sldId="309"/>
            <ac:grpSpMk id="19" creationId="{2D15E099-8B41-4C25-A2EA-1A4C8F0E73AA}"/>
          </ac:grpSpMkLst>
        </pc:grpChg>
        <pc:cxnChg chg="add del mod">
          <ac:chgData name="Daniel Anthony" userId="S::daniel.anthony@wrs.com.sg::3357544f-eb0b-4131-be28-8c76a425c917" providerId="AD" clId="Web-{EADB507B-D473-4273-9DB9-91FD64ECAAFD}" dt="2021-07-09T08:24:07.587" v="731"/>
          <ac:cxnSpMkLst>
            <pc:docMk/>
            <pc:sldMk cId="1309155245" sldId="309"/>
            <ac:cxnSpMk id="3" creationId="{ED0464F7-8D8D-4C31-9B1E-374DE7BC8F37}"/>
          </ac:cxnSpMkLst>
        </pc:cxnChg>
        <pc:cxnChg chg="add mod">
          <ac:chgData name="Daniel Anthony" userId="S::daniel.anthony@wrs.com.sg::3357544f-eb0b-4131-be28-8c76a425c917" providerId="AD" clId="Web-{EADB507B-D473-4273-9DB9-91FD64ECAAFD}" dt="2021-07-09T08:42:00.160" v="821" actId="1076"/>
          <ac:cxnSpMkLst>
            <pc:docMk/>
            <pc:sldMk cId="1309155245" sldId="309"/>
            <ac:cxnSpMk id="20" creationId="{12F48E37-0AEC-4613-A111-B608ED1FE415}"/>
          </ac:cxnSpMkLst>
        </pc:cxnChg>
        <pc:cxnChg chg="add mod">
          <ac:chgData name="Daniel Anthony" userId="S::daniel.anthony@wrs.com.sg::3357544f-eb0b-4131-be28-8c76a425c917" providerId="AD" clId="Web-{EADB507B-D473-4273-9DB9-91FD64ECAAFD}" dt="2021-07-09T08:42:04.347" v="823" actId="14100"/>
          <ac:cxnSpMkLst>
            <pc:docMk/>
            <pc:sldMk cId="1309155245" sldId="309"/>
            <ac:cxnSpMk id="21" creationId="{4E9DF9D4-84F9-4CA8-9DDC-C85C607CAF12}"/>
          </ac:cxnSpMkLst>
        </pc:cxnChg>
        <pc:cxnChg chg="add mod">
          <ac:chgData name="Daniel Anthony" userId="S::daniel.anthony@wrs.com.sg::3357544f-eb0b-4131-be28-8c76a425c917" providerId="AD" clId="Web-{EADB507B-D473-4273-9DB9-91FD64ECAAFD}" dt="2021-07-09T08:44:45.028" v="846" actId="14100"/>
          <ac:cxnSpMkLst>
            <pc:docMk/>
            <pc:sldMk cId="1309155245" sldId="309"/>
            <ac:cxnSpMk id="23" creationId="{7A484459-A03A-4C2B-870D-D24FF894E3EC}"/>
          </ac:cxnSpMkLst>
        </pc:cxnChg>
        <pc:cxnChg chg="add mod">
          <ac:chgData name="Daniel Anthony" userId="S::daniel.anthony@wrs.com.sg::3357544f-eb0b-4131-be28-8c76a425c917" providerId="AD" clId="Web-{EADB507B-D473-4273-9DB9-91FD64ECAAFD}" dt="2021-07-09T08:45:38.124" v="851" actId="1076"/>
          <ac:cxnSpMkLst>
            <pc:docMk/>
            <pc:sldMk cId="1309155245" sldId="309"/>
            <ac:cxnSpMk id="24" creationId="{2F1A7C64-0DB6-440D-9B6A-491B9CDCCE79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03C7128F-C51B-4F4A-8DD5-F9CE21685941}" type="datetimeFigureOut">
              <a:rPr lang="en-US"/>
              <a:pPr>
                <a:defRPr/>
              </a:pPr>
              <a:t>5/25/2022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7D5D5975-87CC-4BCB-826E-377EA6C7D3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6160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5D5975-87CC-4BCB-826E-377EA6C7D399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2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708920"/>
            <a:ext cx="5004048" cy="1470025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365104"/>
            <a:ext cx="5004048" cy="1080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4F56A03-E61F-4B4C-B54B-3BAE248BE03A}" type="datetime1">
              <a:rPr lang="en-SG"/>
              <a:pPr>
                <a:defRPr/>
              </a:pPr>
              <a:t>25/5/2022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C8A9E7-173F-4619-814E-161D2D6C5078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  <a:noFill/>
          <a:ln w="38100">
            <a:noFill/>
          </a:ln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6350BF-F8C3-4326-812F-A739C479A4D4}" type="datetime1">
              <a:rPr lang="en-SG"/>
              <a:pPr>
                <a:defRPr/>
              </a:pPr>
              <a:t>25/5/2022</a:t>
            </a:fld>
            <a:endParaRPr lang="en-SG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DC19A5-9F57-48C2-A876-0BC1E76B056F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856" y="260350"/>
            <a:ext cx="8229600" cy="1143000"/>
          </a:xfrm>
          <a:noFill/>
          <a:ln w="38100">
            <a:noFill/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5E72AC-EFF4-4BAC-AD50-1939A6ED74D0}" type="datetime1">
              <a:rPr lang="en-SG"/>
              <a:pPr>
                <a:defRPr/>
              </a:pPr>
              <a:t>25/5/2022</a:t>
            </a:fld>
            <a:endParaRPr lang="en-S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7A3CE-D576-4915-9FEC-E777147B926B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5866F2-FDB0-4F3F-85DA-9F7DF5691934}" type="datetime1">
              <a:rPr lang="en-SG"/>
              <a:pPr>
                <a:defRPr/>
              </a:pPr>
              <a:t>25/5/2022</a:t>
            </a:fld>
            <a:endParaRPr lang="en-SG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6C9216-CDD5-4EC1-98D9-3C7EE37243A1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noFill/>
          <a:ln w="38100">
            <a:noFill/>
          </a:ln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F0ED4B-3DE2-47C7-B69D-87C856250385}" type="datetime1">
              <a:rPr lang="en-SG"/>
              <a:pPr>
                <a:defRPr/>
              </a:pPr>
              <a:t>25/5/2022</a:t>
            </a:fld>
            <a:endParaRPr lang="en-SG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9EF3D9-7AF4-4763-8603-875CBD207417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noFill/>
          <a:ln w="38100">
            <a:noFill/>
          </a:ln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SG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78CB02-9593-4C6C-8D71-1FD15EACB8F3}" type="datetime1">
              <a:rPr lang="en-SG"/>
              <a:pPr>
                <a:defRPr/>
              </a:pPr>
              <a:t>25/5/2022</a:t>
            </a:fld>
            <a:endParaRPr lang="en-SG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2C702D-B12F-42BD-A228-61D0B14EF876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38100">
            <a:noFill/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6FC9BB-86CC-4167-89E5-E2A6622D383F}" type="datetime1">
              <a:rPr lang="en-SG"/>
              <a:pPr>
                <a:defRPr/>
              </a:pPr>
              <a:t>25/5/2022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2A8B35-AE07-4F3D-ACA4-AC4AAF7A5EDA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noFill/>
          <a:ln w="38100">
            <a:noFill/>
          </a:ln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29B72-D8DF-4121-B29D-EFC77B8236F2}" type="datetime1">
              <a:rPr lang="en-SG"/>
              <a:pPr>
                <a:defRPr/>
              </a:pPr>
              <a:t>25/5/2022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B88099-11BF-410E-B388-1D614A10AC88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492896"/>
            <a:ext cx="5004048" cy="1470025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149080"/>
            <a:ext cx="5004048" cy="1080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77E2D40-4018-464D-A9F2-7D961A1DC3D5}" type="datetime1">
              <a:rPr lang="en-SG"/>
              <a:pPr>
                <a:defRPr/>
              </a:pPr>
              <a:t>25/5/2022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7553C-76DC-470E-9284-667831F022B3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096" y="2463031"/>
            <a:ext cx="5046960" cy="1470025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008" y="4077072"/>
            <a:ext cx="5004048" cy="1080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63CBEFE-53C4-42DD-B136-53F06D812124}" type="datetime1">
              <a:rPr lang="en-SG"/>
              <a:pPr>
                <a:defRPr/>
              </a:pPr>
              <a:t>25/5/2022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310D60-52D3-4801-AAA6-43C2D2338BAE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74999"/>
            <a:ext cx="5076056" cy="1470025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6644" y="3789040"/>
            <a:ext cx="5092700" cy="11521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</a:t>
            </a:r>
          </a:p>
          <a:p>
            <a:r>
              <a:rPr lang="en-US"/>
              <a:t>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69874C3-5D07-47AC-A2C2-F5E639BBAF6A}" type="datetime1">
              <a:rPr lang="en-SG"/>
              <a:pPr>
                <a:defRPr/>
              </a:pPr>
              <a:t>25/5/2022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AAE9E3-FBF9-49CC-AF6D-101F0D4C6E19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8256" y="2132856"/>
            <a:ext cx="5094312" cy="1470025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789040"/>
            <a:ext cx="5076056" cy="1080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</a:t>
            </a:r>
          </a:p>
          <a:p>
            <a:r>
              <a:rPr lang="en-US"/>
              <a:t>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B02B581-944A-4C0C-AB7A-63DECA01CEAA}" type="datetime1">
              <a:rPr lang="en-SG"/>
              <a:pPr>
                <a:defRPr/>
              </a:pPr>
              <a:t>25/5/2022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8D5325-C0C9-4636-92AA-95124EC06D28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04864"/>
            <a:ext cx="4932040" cy="1470025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6396" y="3789040"/>
            <a:ext cx="4948436" cy="1080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39A9C61-0DCB-43C2-8EEF-801C329FC4C6}" type="datetime1">
              <a:rPr lang="en-SG"/>
              <a:pPr>
                <a:defRPr/>
              </a:pPr>
              <a:t>25/5/2022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0425" y="63817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63938" y="6381750"/>
            <a:ext cx="2133600" cy="365125"/>
          </a:xfrm>
        </p:spPr>
        <p:txBody>
          <a:bodyPr/>
          <a:lstStyle>
            <a:lvl1pPr algn="ctr">
              <a:defRPr smtClean="0"/>
            </a:lvl1pPr>
          </a:lstStyle>
          <a:p>
            <a:pPr>
              <a:defRPr/>
            </a:pPr>
            <a:fld id="{696EAD35-BCBB-45BF-A02E-42D9A00049BB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  <a:noFill/>
          <a:ln w="38100">
            <a:noFill/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71D82D-9C09-4F3C-9F78-543350F55783}" type="datetime1">
              <a:rPr lang="en-SG"/>
              <a:pPr>
                <a:defRPr/>
              </a:pPr>
              <a:t>25/5/2022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31042B-BC88-4427-8E25-F555DDC8C1CA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noFill/>
          <a:ln w="38100">
            <a:noFill/>
          </a:ln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4F4F94-FF95-4A11-B6C6-0D2864AD7084}" type="datetime1">
              <a:rPr lang="en-SG"/>
              <a:pPr>
                <a:defRPr/>
              </a:pPr>
              <a:t>25/5/2022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0ABA5A-23B8-4846-9523-8F5BA3CFA32F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  <a:noFill/>
          <a:ln w="38100">
            <a:noFill/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34EBFF-F712-45F8-92B7-CA90CAEE6AC4}" type="datetime1">
              <a:rPr lang="en-SG"/>
              <a:pPr>
                <a:defRPr/>
              </a:pPr>
              <a:t>25/5/2022</a:t>
            </a:fld>
            <a:endParaRPr lang="en-SG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AC3E7F-1EBC-4C35-8181-21E27913A30A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1113" y="260350"/>
            <a:ext cx="8229600" cy="1143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469A074-6311-46C2-A852-725544D3F986}" type="datetime1">
              <a:rPr lang="en-SG"/>
              <a:pPr>
                <a:defRPr/>
              </a:pPr>
              <a:t>25/5/2022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5963" y="63817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92500" y="6381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B9C4863-C16E-404A-9BC2-DFEF4343DD5F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64" r:id="rId7"/>
    <p:sldLayoutId id="2147483663" r:id="rId8"/>
    <p:sldLayoutId id="2147483662" r:id="rId9"/>
    <p:sldLayoutId id="2147483661" r:id="rId10"/>
    <p:sldLayoutId id="2147483660" r:id="rId11"/>
    <p:sldLayoutId id="2147483659" r:id="rId12"/>
    <p:sldLayoutId id="2147483658" r:id="rId13"/>
    <p:sldLayoutId id="2147483657" r:id="rId14"/>
    <p:sldLayoutId id="2147483656" r:id="rId15"/>
    <p:sldLayoutId id="2147483655" r:id="rId1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7160C2-75B9-42FC-89A7-3FB3C2E93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6C9216-CDD5-4EC1-98D9-3C7EE37243A1}" type="slidenum">
              <a:rPr lang="en-SG"/>
              <a:pPr>
                <a:defRPr/>
              </a:pPr>
              <a:t>1</a:t>
            </a:fld>
            <a:endParaRPr lang="en-SG"/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4FB05782-79DD-409D-8458-0BB5E59BE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00" y="634356"/>
            <a:ext cx="8763000" cy="397638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D3FCBC5A-009A-4611-BE5A-E69493243E9A}"/>
              </a:ext>
            </a:extLst>
          </p:cNvPr>
          <p:cNvSpPr/>
          <p:nvPr/>
        </p:nvSpPr>
        <p:spPr>
          <a:xfrm>
            <a:off x="5509693" y="2487375"/>
            <a:ext cx="658719" cy="658787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A5CCB04-7964-4501-B4BE-0184EA33006E}"/>
              </a:ext>
            </a:extLst>
          </p:cNvPr>
          <p:cNvSpPr/>
          <p:nvPr/>
        </p:nvSpPr>
        <p:spPr>
          <a:xfrm>
            <a:off x="6106592" y="2246075"/>
            <a:ext cx="658719" cy="658787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284DBBE-8AD2-4E36-B8CD-B343D4F10956}"/>
              </a:ext>
            </a:extLst>
          </p:cNvPr>
          <p:cNvSpPr/>
          <p:nvPr/>
        </p:nvSpPr>
        <p:spPr>
          <a:xfrm>
            <a:off x="5916092" y="2576275"/>
            <a:ext cx="506319" cy="468287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Delay 11">
            <a:extLst>
              <a:ext uri="{FF2B5EF4-FFF2-40B4-BE49-F238E27FC236}">
                <a16:creationId xmlns:a16="http://schemas.microsoft.com/office/drawing/2014/main" id="{8B71EC28-9E29-4611-B43A-B71451250DD4}"/>
              </a:ext>
            </a:extLst>
          </p:cNvPr>
          <p:cNvSpPr/>
          <p:nvPr/>
        </p:nvSpPr>
        <p:spPr>
          <a:xfrm rot="14220000">
            <a:off x="4621367" y="2687149"/>
            <a:ext cx="240738" cy="621669"/>
          </a:xfrm>
          <a:prstGeom prst="flowChartDelay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4E787515-9D80-4208-9A67-CAE67662E206}"/>
              </a:ext>
            </a:extLst>
          </p:cNvPr>
          <p:cNvSpPr/>
          <p:nvPr/>
        </p:nvSpPr>
        <p:spPr>
          <a:xfrm rot="19380000">
            <a:off x="4575375" y="3050616"/>
            <a:ext cx="315116" cy="395875"/>
          </a:xfrm>
          <a:custGeom>
            <a:avLst/>
            <a:gdLst>
              <a:gd name="connsiteX0" fmla="*/ 0 w 429416"/>
              <a:gd name="connsiteY0" fmla="*/ 0 h 1894475"/>
              <a:gd name="connsiteX1" fmla="*/ 429416 w 429416"/>
              <a:gd name="connsiteY1" fmla="*/ 0 h 1894475"/>
              <a:gd name="connsiteX2" fmla="*/ 429416 w 429416"/>
              <a:gd name="connsiteY2" fmla="*/ 454674 h 1894475"/>
              <a:gd name="connsiteX3" fmla="*/ 429416 w 429416"/>
              <a:gd name="connsiteY3" fmla="*/ 909348 h 1894475"/>
              <a:gd name="connsiteX4" fmla="*/ 429416 w 429416"/>
              <a:gd name="connsiteY4" fmla="*/ 1364022 h 1894475"/>
              <a:gd name="connsiteX5" fmla="*/ 429416 w 429416"/>
              <a:gd name="connsiteY5" fmla="*/ 1894475 h 1894475"/>
              <a:gd name="connsiteX6" fmla="*/ 0 w 429416"/>
              <a:gd name="connsiteY6" fmla="*/ 1894475 h 1894475"/>
              <a:gd name="connsiteX7" fmla="*/ 0 w 429416"/>
              <a:gd name="connsiteY7" fmla="*/ 1439801 h 1894475"/>
              <a:gd name="connsiteX8" fmla="*/ 0 w 429416"/>
              <a:gd name="connsiteY8" fmla="*/ 966182 h 1894475"/>
              <a:gd name="connsiteX9" fmla="*/ 0 w 429416"/>
              <a:gd name="connsiteY9" fmla="*/ 511508 h 1894475"/>
              <a:gd name="connsiteX10" fmla="*/ 0 w 429416"/>
              <a:gd name="connsiteY10" fmla="*/ 0 h 189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9416" h="1894475" fill="none" extrusionOk="0">
                <a:moveTo>
                  <a:pt x="0" y="0"/>
                </a:moveTo>
                <a:cubicBezTo>
                  <a:pt x="105945" y="-22196"/>
                  <a:pt x="276384" y="28779"/>
                  <a:pt x="429416" y="0"/>
                </a:cubicBezTo>
                <a:cubicBezTo>
                  <a:pt x="471765" y="173059"/>
                  <a:pt x="393610" y="277438"/>
                  <a:pt x="429416" y="454674"/>
                </a:cubicBezTo>
                <a:cubicBezTo>
                  <a:pt x="465222" y="631910"/>
                  <a:pt x="422098" y="707527"/>
                  <a:pt x="429416" y="909348"/>
                </a:cubicBezTo>
                <a:cubicBezTo>
                  <a:pt x="436734" y="1111169"/>
                  <a:pt x="417765" y="1171921"/>
                  <a:pt x="429416" y="1364022"/>
                </a:cubicBezTo>
                <a:cubicBezTo>
                  <a:pt x="441067" y="1556123"/>
                  <a:pt x="424080" y="1707374"/>
                  <a:pt x="429416" y="1894475"/>
                </a:cubicBezTo>
                <a:cubicBezTo>
                  <a:pt x="263534" y="1898007"/>
                  <a:pt x="198991" y="1891566"/>
                  <a:pt x="0" y="1894475"/>
                </a:cubicBezTo>
                <a:cubicBezTo>
                  <a:pt x="-21310" y="1766566"/>
                  <a:pt x="47212" y="1623199"/>
                  <a:pt x="0" y="1439801"/>
                </a:cubicBezTo>
                <a:cubicBezTo>
                  <a:pt x="-47212" y="1256403"/>
                  <a:pt x="41136" y="1141604"/>
                  <a:pt x="0" y="966182"/>
                </a:cubicBezTo>
                <a:cubicBezTo>
                  <a:pt x="-41136" y="790760"/>
                  <a:pt x="53543" y="663667"/>
                  <a:pt x="0" y="511508"/>
                </a:cubicBezTo>
                <a:cubicBezTo>
                  <a:pt x="-53543" y="359349"/>
                  <a:pt x="16427" y="175005"/>
                  <a:pt x="0" y="0"/>
                </a:cubicBezTo>
                <a:close/>
              </a:path>
              <a:path w="429416" h="1894475" stroke="0" extrusionOk="0">
                <a:moveTo>
                  <a:pt x="0" y="0"/>
                </a:moveTo>
                <a:cubicBezTo>
                  <a:pt x="195897" y="-9464"/>
                  <a:pt x="281864" y="50482"/>
                  <a:pt x="429416" y="0"/>
                </a:cubicBezTo>
                <a:cubicBezTo>
                  <a:pt x="445213" y="165173"/>
                  <a:pt x="415009" y="285380"/>
                  <a:pt x="429416" y="416785"/>
                </a:cubicBezTo>
                <a:cubicBezTo>
                  <a:pt x="443823" y="548190"/>
                  <a:pt x="422376" y="782089"/>
                  <a:pt x="429416" y="909348"/>
                </a:cubicBezTo>
                <a:cubicBezTo>
                  <a:pt x="436456" y="1036607"/>
                  <a:pt x="376892" y="1166799"/>
                  <a:pt x="429416" y="1401912"/>
                </a:cubicBezTo>
                <a:cubicBezTo>
                  <a:pt x="481940" y="1637025"/>
                  <a:pt x="394033" y="1791395"/>
                  <a:pt x="429416" y="1894475"/>
                </a:cubicBezTo>
                <a:cubicBezTo>
                  <a:pt x="256301" y="1907945"/>
                  <a:pt x="167081" y="1859976"/>
                  <a:pt x="0" y="1894475"/>
                </a:cubicBezTo>
                <a:cubicBezTo>
                  <a:pt x="-48217" y="1767981"/>
                  <a:pt x="55092" y="1511490"/>
                  <a:pt x="0" y="1382967"/>
                </a:cubicBezTo>
                <a:cubicBezTo>
                  <a:pt x="-55092" y="1254444"/>
                  <a:pt x="4942" y="1084268"/>
                  <a:pt x="0" y="909348"/>
                </a:cubicBezTo>
                <a:cubicBezTo>
                  <a:pt x="-4942" y="734428"/>
                  <a:pt x="39159" y="605818"/>
                  <a:pt x="0" y="416784"/>
                </a:cubicBezTo>
                <a:cubicBezTo>
                  <a:pt x="-39159" y="227750"/>
                  <a:pt x="36793" y="154723"/>
                  <a:pt x="0" y="0"/>
                </a:cubicBezTo>
                <a:close/>
              </a:path>
            </a:pathLst>
          </a:custGeom>
          <a:solidFill>
            <a:srgbClr val="00B0F0"/>
          </a:solidFill>
          <a:ln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451187210">
                  <a:custGeom>
                    <a:avLst/>
                    <a:gdLst>
                      <a:gd name="connsiteX0" fmla="*/ 0 w 315116"/>
                      <a:gd name="connsiteY0" fmla="*/ 0 h 395875"/>
                      <a:gd name="connsiteX1" fmla="*/ 315116 w 315116"/>
                      <a:gd name="connsiteY1" fmla="*/ 0 h 395875"/>
                      <a:gd name="connsiteX2" fmla="*/ 315116 w 315116"/>
                      <a:gd name="connsiteY2" fmla="*/ 395875 h 395875"/>
                      <a:gd name="connsiteX3" fmla="*/ 0 w 315116"/>
                      <a:gd name="connsiteY3" fmla="*/ 395875 h 395875"/>
                      <a:gd name="connsiteX4" fmla="*/ 0 w 315116"/>
                      <a:gd name="connsiteY4" fmla="*/ 0 h 395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15116" h="395875" fill="none" extrusionOk="0">
                        <a:moveTo>
                          <a:pt x="0" y="0"/>
                        </a:moveTo>
                        <a:cubicBezTo>
                          <a:pt x="154322" y="-11540"/>
                          <a:pt x="245718" y="8540"/>
                          <a:pt x="315116" y="0"/>
                        </a:cubicBezTo>
                        <a:cubicBezTo>
                          <a:pt x="349241" y="153195"/>
                          <a:pt x="299342" y="212524"/>
                          <a:pt x="315116" y="395875"/>
                        </a:cubicBezTo>
                        <a:cubicBezTo>
                          <a:pt x="161506" y="418770"/>
                          <a:pt x="133381" y="372777"/>
                          <a:pt x="0" y="395875"/>
                        </a:cubicBezTo>
                        <a:cubicBezTo>
                          <a:pt x="-27081" y="291582"/>
                          <a:pt x="16329" y="87465"/>
                          <a:pt x="0" y="0"/>
                        </a:cubicBezTo>
                        <a:close/>
                      </a:path>
                      <a:path w="315116" h="395875" stroke="0" extrusionOk="0">
                        <a:moveTo>
                          <a:pt x="0" y="0"/>
                        </a:moveTo>
                        <a:cubicBezTo>
                          <a:pt x="82042" y="-36737"/>
                          <a:pt x="206088" y="31000"/>
                          <a:pt x="315116" y="0"/>
                        </a:cubicBezTo>
                        <a:cubicBezTo>
                          <a:pt x="339399" y="194321"/>
                          <a:pt x="271769" y="240099"/>
                          <a:pt x="315116" y="395875"/>
                        </a:cubicBezTo>
                        <a:cubicBezTo>
                          <a:pt x="193313" y="429949"/>
                          <a:pt x="155542" y="359471"/>
                          <a:pt x="0" y="395875"/>
                        </a:cubicBezTo>
                        <a:cubicBezTo>
                          <a:pt x="-2478" y="258549"/>
                          <a:pt x="20198" y="10304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536EE679-4629-4FFB-A285-CD08BB5D824E}"/>
              </a:ext>
            </a:extLst>
          </p:cNvPr>
          <p:cNvSpPr/>
          <p:nvPr/>
        </p:nvSpPr>
        <p:spPr>
          <a:xfrm rot="19380000">
            <a:off x="4892875" y="2974415"/>
            <a:ext cx="315116" cy="395875"/>
          </a:xfrm>
          <a:custGeom>
            <a:avLst/>
            <a:gdLst>
              <a:gd name="connsiteX0" fmla="*/ 0 w 429416"/>
              <a:gd name="connsiteY0" fmla="*/ 0 h 1894475"/>
              <a:gd name="connsiteX1" fmla="*/ 429416 w 429416"/>
              <a:gd name="connsiteY1" fmla="*/ 0 h 1894475"/>
              <a:gd name="connsiteX2" fmla="*/ 429416 w 429416"/>
              <a:gd name="connsiteY2" fmla="*/ 454674 h 1894475"/>
              <a:gd name="connsiteX3" fmla="*/ 429416 w 429416"/>
              <a:gd name="connsiteY3" fmla="*/ 909348 h 1894475"/>
              <a:gd name="connsiteX4" fmla="*/ 429416 w 429416"/>
              <a:gd name="connsiteY4" fmla="*/ 1364022 h 1894475"/>
              <a:gd name="connsiteX5" fmla="*/ 429416 w 429416"/>
              <a:gd name="connsiteY5" fmla="*/ 1894475 h 1894475"/>
              <a:gd name="connsiteX6" fmla="*/ 0 w 429416"/>
              <a:gd name="connsiteY6" fmla="*/ 1894475 h 1894475"/>
              <a:gd name="connsiteX7" fmla="*/ 0 w 429416"/>
              <a:gd name="connsiteY7" fmla="*/ 1439801 h 1894475"/>
              <a:gd name="connsiteX8" fmla="*/ 0 w 429416"/>
              <a:gd name="connsiteY8" fmla="*/ 966182 h 1894475"/>
              <a:gd name="connsiteX9" fmla="*/ 0 w 429416"/>
              <a:gd name="connsiteY9" fmla="*/ 511508 h 1894475"/>
              <a:gd name="connsiteX10" fmla="*/ 0 w 429416"/>
              <a:gd name="connsiteY10" fmla="*/ 0 h 189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9416" h="1894475" fill="none" extrusionOk="0">
                <a:moveTo>
                  <a:pt x="0" y="0"/>
                </a:moveTo>
                <a:cubicBezTo>
                  <a:pt x="105945" y="-22196"/>
                  <a:pt x="276384" y="28779"/>
                  <a:pt x="429416" y="0"/>
                </a:cubicBezTo>
                <a:cubicBezTo>
                  <a:pt x="471765" y="173059"/>
                  <a:pt x="393610" y="277438"/>
                  <a:pt x="429416" y="454674"/>
                </a:cubicBezTo>
                <a:cubicBezTo>
                  <a:pt x="465222" y="631910"/>
                  <a:pt x="422098" y="707527"/>
                  <a:pt x="429416" y="909348"/>
                </a:cubicBezTo>
                <a:cubicBezTo>
                  <a:pt x="436734" y="1111169"/>
                  <a:pt x="417765" y="1171921"/>
                  <a:pt x="429416" y="1364022"/>
                </a:cubicBezTo>
                <a:cubicBezTo>
                  <a:pt x="441067" y="1556123"/>
                  <a:pt x="424080" y="1707374"/>
                  <a:pt x="429416" y="1894475"/>
                </a:cubicBezTo>
                <a:cubicBezTo>
                  <a:pt x="263534" y="1898007"/>
                  <a:pt x="198991" y="1891566"/>
                  <a:pt x="0" y="1894475"/>
                </a:cubicBezTo>
                <a:cubicBezTo>
                  <a:pt x="-21310" y="1766566"/>
                  <a:pt x="47212" y="1623199"/>
                  <a:pt x="0" y="1439801"/>
                </a:cubicBezTo>
                <a:cubicBezTo>
                  <a:pt x="-47212" y="1256403"/>
                  <a:pt x="41136" y="1141604"/>
                  <a:pt x="0" y="966182"/>
                </a:cubicBezTo>
                <a:cubicBezTo>
                  <a:pt x="-41136" y="790760"/>
                  <a:pt x="53543" y="663667"/>
                  <a:pt x="0" y="511508"/>
                </a:cubicBezTo>
                <a:cubicBezTo>
                  <a:pt x="-53543" y="359349"/>
                  <a:pt x="16427" y="175005"/>
                  <a:pt x="0" y="0"/>
                </a:cubicBezTo>
                <a:close/>
              </a:path>
              <a:path w="429416" h="1894475" stroke="0" extrusionOk="0">
                <a:moveTo>
                  <a:pt x="0" y="0"/>
                </a:moveTo>
                <a:cubicBezTo>
                  <a:pt x="195897" y="-9464"/>
                  <a:pt x="281864" y="50482"/>
                  <a:pt x="429416" y="0"/>
                </a:cubicBezTo>
                <a:cubicBezTo>
                  <a:pt x="445213" y="165173"/>
                  <a:pt x="415009" y="285380"/>
                  <a:pt x="429416" y="416785"/>
                </a:cubicBezTo>
                <a:cubicBezTo>
                  <a:pt x="443823" y="548190"/>
                  <a:pt x="422376" y="782089"/>
                  <a:pt x="429416" y="909348"/>
                </a:cubicBezTo>
                <a:cubicBezTo>
                  <a:pt x="436456" y="1036607"/>
                  <a:pt x="376892" y="1166799"/>
                  <a:pt x="429416" y="1401912"/>
                </a:cubicBezTo>
                <a:cubicBezTo>
                  <a:pt x="481940" y="1637025"/>
                  <a:pt x="394033" y="1791395"/>
                  <a:pt x="429416" y="1894475"/>
                </a:cubicBezTo>
                <a:cubicBezTo>
                  <a:pt x="256301" y="1907945"/>
                  <a:pt x="167081" y="1859976"/>
                  <a:pt x="0" y="1894475"/>
                </a:cubicBezTo>
                <a:cubicBezTo>
                  <a:pt x="-48217" y="1767981"/>
                  <a:pt x="55092" y="1511490"/>
                  <a:pt x="0" y="1382967"/>
                </a:cubicBezTo>
                <a:cubicBezTo>
                  <a:pt x="-55092" y="1254444"/>
                  <a:pt x="4942" y="1084268"/>
                  <a:pt x="0" y="909348"/>
                </a:cubicBezTo>
                <a:cubicBezTo>
                  <a:pt x="-4942" y="734428"/>
                  <a:pt x="39159" y="605818"/>
                  <a:pt x="0" y="416784"/>
                </a:cubicBezTo>
                <a:cubicBezTo>
                  <a:pt x="-39159" y="227750"/>
                  <a:pt x="36793" y="154723"/>
                  <a:pt x="0" y="0"/>
                </a:cubicBezTo>
                <a:close/>
              </a:path>
            </a:pathLst>
          </a:custGeom>
          <a:solidFill>
            <a:srgbClr val="00B0F0"/>
          </a:solidFill>
          <a:ln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451187210">
                  <a:custGeom>
                    <a:avLst/>
                    <a:gdLst>
                      <a:gd name="connsiteX0" fmla="*/ 0 w 315116"/>
                      <a:gd name="connsiteY0" fmla="*/ 0 h 395875"/>
                      <a:gd name="connsiteX1" fmla="*/ 315116 w 315116"/>
                      <a:gd name="connsiteY1" fmla="*/ 0 h 395875"/>
                      <a:gd name="connsiteX2" fmla="*/ 315116 w 315116"/>
                      <a:gd name="connsiteY2" fmla="*/ 395875 h 395875"/>
                      <a:gd name="connsiteX3" fmla="*/ 0 w 315116"/>
                      <a:gd name="connsiteY3" fmla="*/ 395875 h 395875"/>
                      <a:gd name="connsiteX4" fmla="*/ 0 w 315116"/>
                      <a:gd name="connsiteY4" fmla="*/ 0 h 395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15116" h="395875" fill="none" extrusionOk="0">
                        <a:moveTo>
                          <a:pt x="0" y="0"/>
                        </a:moveTo>
                        <a:cubicBezTo>
                          <a:pt x="154322" y="-11540"/>
                          <a:pt x="245718" y="8540"/>
                          <a:pt x="315116" y="0"/>
                        </a:cubicBezTo>
                        <a:cubicBezTo>
                          <a:pt x="349241" y="153195"/>
                          <a:pt x="299342" y="212524"/>
                          <a:pt x="315116" y="395875"/>
                        </a:cubicBezTo>
                        <a:cubicBezTo>
                          <a:pt x="161506" y="418770"/>
                          <a:pt x="133381" y="372777"/>
                          <a:pt x="0" y="395875"/>
                        </a:cubicBezTo>
                        <a:cubicBezTo>
                          <a:pt x="-27081" y="291582"/>
                          <a:pt x="16329" y="87465"/>
                          <a:pt x="0" y="0"/>
                        </a:cubicBezTo>
                        <a:close/>
                      </a:path>
                      <a:path w="315116" h="395875" stroke="0" extrusionOk="0">
                        <a:moveTo>
                          <a:pt x="0" y="0"/>
                        </a:moveTo>
                        <a:cubicBezTo>
                          <a:pt x="82042" y="-36737"/>
                          <a:pt x="206088" y="31000"/>
                          <a:pt x="315116" y="0"/>
                        </a:cubicBezTo>
                        <a:cubicBezTo>
                          <a:pt x="339399" y="194321"/>
                          <a:pt x="271769" y="240099"/>
                          <a:pt x="315116" y="395875"/>
                        </a:cubicBezTo>
                        <a:cubicBezTo>
                          <a:pt x="193313" y="429949"/>
                          <a:pt x="155542" y="359471"/>
                          <a:pt x="0" y="395875"/>
                        </a:cubicBezTo>
                        <a:cubicBezTo>
                          <a:pt x="-2478" y="258549"/>
                          <a:pt x="20198" y="10304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1D6F133-3553-4D04-B094-9904ADA718AC}"/>
              </a:ext>
            </a:extLst>
          </p:cNvPr>
          <p:cNvSpPr/>
          <p:nvPr/>
        </p:nvSpPr>
        <p:spPr>
          <a:xfrm>
            <a:off x="4646092" y="3147775"/>
            <a:ext cx="328519" cy="341287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E05B427-8B73-46B0-9E36-8F560837C787}"/>
              </a:ext>
            </a:extLst>
          </p:cNvPr>
          <p:cNvSpPr/>
          <p:nvPr/>
        </p:nvSpPr>
        <p:spPr>
          <a:xfrm>
            <a:off x="4811192" y="2868375"/>
            <a:ext cx="150719" cy="176187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84CD744-91A4-494F-8CC1-DC6B4E922F50}"/>
              </a:ext>
            </a:extLst>
          </p:cNvPr>
          <p:cNvSpPr/>
          <p:nvPr/>
        </p:nvSpPr>
        <p:spPr>
          <a:xfrm>
            <a:off x="4811192" y="3147775"/>
            <a:ext cx="328519" cy="341287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655E81-BC1C-4F01-8664-BF94272F852C}"/>
              </a:ext>
            </a:extLst>
          </p:cNvPr>
          <p:cNvSpPr txBox="1"/>
          <p:nvPr/>
        </p:nvSpPr>
        <p:spPr>
          <a:xfrm rot="9720000">
            <a:off x="4318000" y="800100"/>
            <a:ext cx="1130300" cy="3820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Dry Moat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12F580A-FFC4-48C6-A475-A8905F403705}"/>
              </a:ext>
            </a:extLst>
          </p:cNvPr>
          <p:cNvSpPr txBox="1"/>
          <p:nvPr/>
        </p:nvSpPr>
        <p:spPr>
          <a:xfrm rot="9300000">
            <a:off x="1765299" y="820351"/>
            <a:ext cx="11303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Tram Route</a:t>
            </a:r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0EB2CA1-CF14-49CE-9D01-3C4C3B72D69D}"/>
              </a:ext>
            </a:extLst>
          </p:cNvPr>
          <p:cNvGrpSpPr/>
          <p:nvPr/>
        </p:nvGrpSpPr>
        <p:grpSpPr>
          <a:xfrm>
            <a:off x="269874" y="4742029"/>
            <a:ext cx="2959171" cy="1461170"/>
            <a:chOff x="3940174" y="4729329"/>
            <a:chExt cx="2959171" cy="1461170"/>
          </a:xfrm>
        </p:grpSpPr>
        <p:sp>
          <p:nvSpPr>
            <p:cNvPr id="35" name="TextBox 2">
              <a:extLst>
                <a:ext uri="{FF2B5EF4-FFF2-40B4-BE49-F238E27FC236}">
                  <a16:creationId xmlns:a16="http://schemas.microsoft.com/office/drawing/2014/main" id="{E370BF48-367C-49F9-BB36-053E4017F89D}"/>
                </a:ext>
              </a:extLst>
            </p:cNvPr>
            <p:cNvSpPr txBox="1"/>
            <p:nvPr/>
          </p:nvSpPr>
          <p:spPr>
            <a:xfrm>
              <a:off x="4390418" y="4914829"/>
              <a:ext cx="1218883" cy="1275670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>
                <a:lnSpc>
                  <a:spcPct val="200000"/>
                </a:lnSpc>
              </a:pPr>
              <a:r>
                <a:rPr lang="en-US" sz="1000" dirty="0">
                  <a:latin typeface="Arial"/>
                  <a:cs typeface="Arial"/>
                </a:rPr>
                <a:t>= Water Cascade</a:t>
              </a:r>
              <a:endParaRPr lang="en-US" sz="1400" dirty="0"/>
            </a:p>
            <a:p>
              <a:pPr>
                <a:lnSpc>
                  <a:spcPct val="200000"/>
                </a:lnSpc>
              </a:pPr>
              <a:r>
                <a:rPr lang="en-US" sz="1000" dirty="0">
                  <a:latin typeface="Arial"/>
                  <a:cs typeface="Arial"/>
                </a:rPr>
                <a:t>= Horizontal Logs</a:t>
              </a:r>
            </a:p>
            <a:p>
              <a:pPr>
                <a:lnSpc>
                  <a:spcPct val="200000"/>
                </a:lnSpc>
              </a:pPr>
              <a:r>
                <a:rPr lang="en-US" sz="1000" dirty="0">
                  <a:latin typeface="Arial"/>
                  <a:cs typeface="Arial"/>
                </a:rPr>
                <a:t>= Boulders</a:t>
              </a:r>
            </a:p>
            <a:p>
              <a:pPr>
                <a:lnSpc>
                  <a:spcPct val="200000"/>
                </a:lnSpc>
              </a:pPr>
              <a:endParaRPr lang="en-US" sz="1000" dirty="0">
                <a:latin typeface="Arial"/>
                <a:cs typeface="Arial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A129172-B3AE-4B5F-BE44-F334BE4986F5}"/>
                </a:ext>
              </a:extLst>
            </p:cNvPr>
            <p:cNvSpPr/>
            <p:nvPr/>
          </p:nvSpPr>
          <p:spPr>
            <a:xfrm>
              <a:off x="4134655" y="5644554"/>
              <a:ext cx="164191" cy="18944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3054142-060A-44CE-885D-DCA32839377D}"/>
                </a:ext>
              </a:extLst>
            </p:cNvPr>
            <p:cNvSpPr/>
            <p:nvPr/>
          </p:nvSpPr>
          <p:spPr>
            <a:xfrm rot="16200000">
              <a:off x="4129621" y="5223858"/>
              <a:ext cx="50521" cy="42941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8" name="Flowchart: Delay 37">
              <a:extLst>
                <a:ext uri="{FF2B5EF4-FFF2-40B4-BE49-F238E27FC236}">
                  <a16:creationId xmlns:a16="http://schemas.microsoft.com/office/drawing/2014/main" id="{5349C567-BA3B-4C81-97D3-0BBE425F2E6C}"/>
                </a:ext>
              </a:extLst>
            </p:cNvPr>
            <p:cNvSpPr/>
            <p:nvPr/>
          </p:nvSpPr>
          <p:spPr>
            <a:xfrm>
              <a:off x="4171564" y="5066809"/>
              <a:ext cx="101038" cy="113669"/>
            </a:xfrm>
            <a:prstGeom prst="flowChartDelay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9" name="TextBox 6">
              <a:extLst>
                <a:ext uri="{FF2B5EF4-FFF2-40B4-BE49-F238E27FC236}">
                  <a16:creationId xmlns:a16="http://schemas.microsoft.com/office/drawing/2014/main" id="{30B57DC9-5A40-4144-822B-9AF9D1269E15}"/>
                </a:ext>
              </a:extLst>
            </p:cNvPr>
            <p:cNvSpPr txBox="1"/>
            <p:nvPr/>
          </p:nvSpPr>
          <p:spPr>
            <a:xfrm>
              <a:off x="4156145" y="4729329"/>
              <a:ext cx="27432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l"/>
              <a:r>
                <a:rPr lang="en-US" b="1">
                  <a:latin typeface="Arial"/>
                  <a:cs typeface="Arial"/>
                </a:rPr>
                <a:t>Legend</a:t>
              </a:r>
              <a:endParaRPr lang="en-US">
                <a:latin typeface="Arial"/>
                <a:cs typeface="Arial"/>
              </a:endParaRPr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3CDF03A6-F026-B405-81BF-33438F666479}"/>
              </a:ext>
            </a:extLst>
          </p:cNvPr>
          <p:cNvSpPr/>
          <p:nvPr/>
        </p:nvSpPr>
        <p:spPr>
          <a:xfrm>
            <a:off x="7544327" y="894603"/>
            <a:ext cx="658719" cy="658787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93887FA-F643-4FFB-F273-F0EE91C61E8B}"/>
              </a:ext>
            </a:extLst>
          </p:cNvPr>
          <p:cNvSpPr/>
          <p:nvPr/>
        </p:nvSpPr>
        <p:spPr>
          <a:xfrm>
            <a:off x="5057044" y="1886640"/>
            <a:ext cx="213021" cy="227467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81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03252CF-4CCA-48AB-B760-7FCB0376CF74}"/>
              </a:ext>
            </a:extLst>
          </p:cNvPr>
          <p:cNvGrpSpPr/>
          <p:nvPr/>
        </p:nvGrpSpPr>
        <p:grpSpPr>
          <a:xfrm>
            <a:off x="2999036" y="456100"/>
            <a:ext cx="5791200" cy="5072728"/>
            <a:chOff x="4129336" y="1243500"/>
            <a:chExt cx="4343400" cy="3581400"/>
          </a:xfrm>
        </p:grpSpPr>
        <p:grpSp>
          <p:nvGrpSpPr>
            <p:cNvPr id="18435" name="Group 1062"/>
            <p:cNvGrpSpPr>
              <a:grpSpLocks/>
            </p:cNvGrpSpPr>
            <p:nvPr/>
          </p:nvGrpSpPr>
          <p:grpSpPr bwMode="auto">
            <a:xfrm>
              <a:off x="4129336" y="1243500"/>
              <a:ext cx="4343400" cy="3581400"/>
              <a:chOff x="2688" y="1296"/>
              <a:chExt cx="2736" cy="2256"/>
            </a:xfrm>
          </p:grpSpPr>
          <p:sp>
            <p:nvSpPr>
              <p:cNvPr id="18442" name="Line 8"/>
              <p:cNvSpPr>
                <a:spLocks noChangeShapeType="1"/>
              </p:cNvSpPr>
              <p:nvPr/>
            </p:nvSpPr>
            <p:spPr bwMode="auto">
              <a:xfrm>
                <a:off x="2784" y="3552"/>
                <a:ext cx="215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443" name="Line 9"/>
              <p:cNvSpPr>
                <a:spLocks noChangeShapeType="1"/>
              </p:cNvSpPr>
              <p:nvPr/>
            </p:nvSpPr>
            <p:spPr bwMode="auto">
              <a:xfrm>
                <a:off x="2688" y="3216"/>
                <a:ext cx="9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444" name="Line 10"/>
              <p:cNvSpPr>
                <a:spLocks noChangeShapeType="1"/>
              </p:cNvSpPr>
              <p:nvPr/>
            </p:nvSpPr>
            <p:spPr bwMode="auto">
              <a:xfrm flipV="1">
                <a:off x="2688" y="2016"/>
                <a:ext cx="0" cy="11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445" name="Line 11"/>
              <p:cNvSpPr>
                <a:spLocks noChangeShapeType="1"/>
              </p:cNvSpPr>
              <p:nvPr/>
            </p:nvSpPr>
            <p:spPr bwMode="auto">
              <a:xfrm>
                <a:off x="2688" y="2016"/>
                <a:ext cx="107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446" name="Line 12"/>
              <p:cNvSpPr>
                <a:spLocks noChangeShapeType="1"/>
              </p:cNvSpPr>
              <p:nvPr/>
            </p:nvSpPr>
            <p:spPr bwMode="auto">
              <a:xfrm flipV="1">
                <a:off x="3744" y="1296"/>
                <a:ext cx="768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447" name="Line 13"/>
              <p:cNvSpPr>
                <a:spLocks noChangeShapeType="1"/>
              </p:cNvSpPr>
              <p:nvPr/>
            </p:nvSpPr>
            <p:spPr bwMode="auto">
              <a:xfrm>
                <a:off x="4512" y="1296"/>
                <a:ext cx="7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448" name="Line 14"/>
              <p:cNvSpPr>
                <a:spLocks noChangeShapeType="1"/>
              </p:cNvSpPr>
              <p:nvPr/>
            </p:nvSpPr>
            <p:spPr bwMode="auto">
              <a:xfrm>
                <a:off x="5232" y="1296"/>
                <a:ext cx="192" cy="19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449" name="Line 15"/>
              <p:cNvSpPr>
                <a:spLocks noChangeShapeType="1"/>
              </p:cNvSpPr>
              <p:nvPr/>
            </p:nvSpPr>
            <p:spPr bwMode="auto">
              <a:xfrm flipV="1">
                <a:off x="4896" y="3264"/>
                <a:ext cx="52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467" name="Text Box 35"/>
              <p:cNvSpPr txBox="1">
                <a:spLocks noChangeArrowheads="1"/>
              </p:cNvSpPr>
              <p:nvPr/>
            </p:nvSpPr>
            <p:spPr bwMode="auto">
              <a:xfrm rot="10800000">
                <a:off x="3577" y="2514"/>
                <a:ext cx="62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600"/>
                  <a:t>Exhibit</a:t>
                </a:r>
                <a:endParaRPr lang="en-GB" altLang="en-US" sz="1600"/>
              </a:p>
            </p:txBody>
          </p:sp>
          <p:sp>
            <p:nvSpPr>
              <p:cNvPr id="18469" name="Text Box 37"/>
              <p:cNvSpPr txBox="1">
                <a:spLocks noChangeArrowheads="1"/>
              </p:cNvSpPr>
              <p:nvPr/>
            </p:nvSpPr>
            <p:spPr bwMode="auto">
              <a:xfrm rot="10800000">
                <a:off x="2938" y="1857"/>
                <a:ext cx="672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200"/>
                  <a:t>Glass</a:t>
                </a:r>
                <a:endParaRPr lang="en-GB" altLang="en-US" sz="1200"/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C92CC66-1D26-4D32-B772-C2605F887AA7}"/>
                </a:ext>
              </a:extLst>
            </p:cNvPr>
            <p:cNvSpPr/>
            <p:nvPr/>
          </p:nvSpPr>
          <p:spPr>
            <a:xfrm rot="10800000" flipV="1">
              <a:off x="4624642" y="2680459"/>
              <a:ext cx="1275614" cy="416785"/>
            </a:xfrm>
            <a:custGeom>
              <a:avLst/>
              <a:gdLst>
                <a:gd name="connsiteX0" fmla="*/ 0 w 1275614"/>
                <a:gd name="connsiteY0" fmla="*/ 0 h 416785"/>
                <a:gd name="connsiteX1" fmla="*/ 450717 w 1275614"/>
                <a:gd name="connsiteY1" fmla="*/ 0 h 416785"/>
                <a:gd name="connsiteX2" fmla="*/ 850409 w 1275614"/>
                <a:gd name="connsiteY2" fmla="*/ 0 h 416785"/>
                <a:gd name="connsiteX3" fmla="*/ 1275614 w 1275614"/>
                <a:gd name="connsiteY3" fmla="*/ 0 h 416785"/>
                <a:gd name="connsiteX4" fmla="*/ 1275614 w 1275614"/>
                <a:gd name="connsiteY4" fmla="*/ 416785 h 416785"/>
                <a:gd name="connsiteX5" fmla="*/ 837653 w 1275614"/>
                <a:gd name="connsiteY5" fmla="*/ 416785 h 416785"/>
                <a:gd name="connsiteX6" fmla="*/ 399692 w 1275614"/>
                <a:gd name="connsiteY6" fmla="*/ 416785 h 416785"/>
                <a:gd name="connsiteX7" fmla="*/ 0 w 1275614"/>
                <a:gd name="connsiteY7" fmla="*/ 416785 h 416785"/>
                <a:gd name="connsiteX8" fmla="*/ 0 w 1275614"/>
                <a:gd name="connsiteY8" fmla="*/ 0 h 416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75614" h="416785" fill="none" extrusionOk="0">
                  <a:moveTo>
                    <a:pt x="0" y="0"/>
                  </a:moveTo>
                  <a:cubicBezTo>
                    <a:pt x="212009" y="-34157"/>
                    <a:pt x="254263" y="24531"/>
                    <a:pt x="450717" y="0"/>
                  </a:cubicBezTo>
                  <a:cubicBezTo>
                    <a:pt x="647171" y="-24531"/>
                    <a:pt x="747351" y="18700"/>
                    <a:pt x="850409" y="0"/>
                  </a:cubicBezTo>
                  <a:cubicBezTo>
                    <a:pt x="953467" y="-18700"/>
                    <a:pt x="1169997" y="194"/>
                    <a:pt x="1275614" y="0"/>
                  </a:cubicBezTo>
                  <a:cubicBezTo>
                    <a:pt x="1323989" y="163733"/>
                    <a:pt x="1252366" y="216575"/>
                    <a:pt x="1275614" y="416785"/>
                  </a:cubicBezTo>
                  <a:cubicBezTo>
                    <a:pt x="1099372" y="429166"/>
                    <a:pt x="977305" y="387071"/>
                    <a:pt x="837653" y="416785"/>
                  </a:cubicBezTo>
                  <a:cubicBezTo>
                    <a:pt x="698001" y="446499"/>
                    <a:pt x="576064" y="378162"/>
                    <a:pt x="399692" y="416785"/>
                  </a:cubicBezTo>
                  <a:cubicBezTo>
                    <a:pt x="223320" y="455408"/>
                    <a:pt x="188432" y="415882"/>
                    <a:pt x="0" y="416785"/>
                  </a:cubicBezTo>
                  <a:cubicBezTo>
                    <a:pt x="-14312" y="328514"/>
                    <a:pt x="43547" y="189639"/>
                    <a:pt x="0" y="0"/>
                  </a:cubicBezTo>
                  <a:close/>
                </a:path>
                <a:path w="1275614" h="416785" stroke="0" extrusionOk="0">
                  <a:moveTo>
                    <a:pt x="0" y="0"/>
                  </a:moveTo>
                  <a:cubicBezTo>
                    <a:pt x="169710" y="-28917"/>
                    <a:pt x="228165" y="32043"/>
                    <a:pt x="412449" y="0"/>
                  </a:cubicBezTo>
                  <a:cubicBezTo>
                    <a:pt x="596733" y="-32043"/>
                    <a:pt x="725086" y="493"/>
                    <a:pt x="812141" y="0"/>
                  </a:cubicBezTo>
                  <a:cubicBezTo>
                    <a:pt x="899196" y="-493"/>
                    <a:pt x="1166877" y="20708"/>
                    <a:pt x="1275614" y="0"/>
                  </a:cubicBezTo>
                  <a:cubicBezTo>
                    <a:pt x="1325210" y="109932"/>
                    <a:pt x="1235369" y="292198"/>
                    <a:pt x="1275614" y="416785"/>
                  </a:cubicBezTo>
                  <a:cubicBezTo>
                    <a:pt x="1173072" y="432606"/>
                    <a:pt x="980770" y="403585"/>
                    <a:pt x="875922" y="416785"/>
                  </a:cubicBezTo>
                  <a:cubicBezTo>
                    <a:pt x="771074" y="429985"/>
                    <a:pt x="648323" y="394182"/>
                    <a:pt x="476229" y="416785"/>
                  </a:cubicBezTo>
                  <a:cubicBezTo>
                    <a:pt x="304135" y="439388"/>
                    <a:pt x="167166" y="365294"/>
                    <a:pt x="0" y="416785"/>
                  </a:cubicBezTo>
                  <a:cubicBezTo>
                    <a:pt x="-23335" y="316987"/>
                    <a:pt x="41996" y="113063"/>
                    <a:pt x="0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00B0F0"/>
              </a:solidFill>
              <a:extLst>
                <a:ext uri="{C807C97D-BFC1-408E-A445-0C87EB9F89A2}">
                  <ask:lineSketchStyleProps xmlns:ask="http://schemas.microsoft.com/office/drawing/2018/sketchyshapes" sd="3499211612">
                    <a:custGeom>
                      <a:avLst/>
                      <a:gdLst>
                        <a:gd name="connsiteX0" fmla="*/ 0 w 1700819"/>
                        <a:gd name="connsiteY0" fmla="*/ 0 h 590338"/>
                        <a:gd name="connsiteX1" fmla="*/ 600956 w 1700819"/>
                        <a:gd name="connsiteY1" fmla="*/ 0 h 590338"/>
                        <a:gd name="connsiteX2" fmla="*/ 1133879 w 1700819"/>
                        <a:gd name="connsiteY2" fmla="*/ 0 h 590338"/>
                        <a:gd name="connsiteX3" fmla="*/ 1700819 w 1700819"/>
                        <a:gd name="connsiteY3" fmla="*/ 0 h 590338"/>
                        <a:gd name="connsiteX4" fmla="*/ 1700819 w 1700819"/>
                        <a:gd name="connsiteY4" fmla="*/ 590338 h 590338"/>
                        <a:gd name="connsiteX5" fmla="*/ 1116871 w 1700819"/>
                        <a:gd name="connsiteY5" fmla="*/ 590338 h 590338"/>
                        <a:gd name="connsiteX6" fmla="*/ 532923 w 1700819"/>
                        <a:gd name="connsiteY6" fmla="*/ 590338 h 590338"/>
                        <a:gd name="connsiteX7" fmla="*/ 0 w 1700819"/>
                        <a:gd name="connsiteY7" fmla="*/ 590338 h 590338"/>
                        <a:gd name="connsiteX8" fmla="*/ 0 w 1700819"/>
                        <a:gd name="connsiteY8" fmla="*/ 0 h 5903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1700819" h="590338" fill="none" extrusionOk="0">
                          <a:moveTo>
                            <a:pt x="0" y="0"/>
                          </a:moveTo>
                          <a:cubicBezTo>
                            <a:pt x="289848" y="-16128"/>
                            <a:pt x="332676" y="6502"/>
                            <a:pt x="600956" y="0"/>
                          </a:cubicBezTo>
                          <a:cubicBezTo>
                            <a:pt x="869236" y="-6502"/>
                            <a:pt x="926010" y="48926"/>
                            <a:pt x="1133879" y="0"/>
                          </a:cubicBezTo>
                          <a:cubicBezTo>
                            <a:pt x="1341748" y="-48926"/>
                            <a:pt x="1529137" y="194"/>
                            <a:pt x="1700819" y="0"/>
                          </a:cubicBezTo>
                          <a:cubicBezTo>
                            <a:pt x="1733326" y="183511"/>
                            <a:pt x="1657577" y="319731"/>
                            <a:pt x="1700819" y="590338"/>
                          </a:cubicBezTo>
                          <a:cubicBezTo>
                            <a:pt x="1489639" y="602719"/>
                            <a:pt x="1238223" y="560624"/>
                            <a:pt x="1116871" y="590338"/>
                          </a:cubicBezTo>
                          <a:cubicBezTo>
                            <a:pt x="995519" y="620052"/>
                            <a:pt x="818450" y="534197"/>
                            <a:pt x="532923" y="590338"/>
                          </a:cubicBezTo>
                          <a:cubicBezTo>
                            <a:pt x="247396" y="646479"/>
                            <a:pt x="170611" y="528113"/>
                            <a:pt x="0" y="590338"/>
                          </a:cubicBezTo>
                          <a:cubicBezTo>
                            <a:pt x="-5685" y="297262"/>
                            <a:pt x="55615" y="209699"/>
                            <a:pt x="0" y="0"/>
                          </a:cubicBezTo>
                          <a:close/>
                        </a:path>
                        <a:path w="1700819" h="590338" stroke="0" extrusionOk="0">
                          <a:moveTo>
                            <a:pt x="0" y="0"/>
                          </a:moveTo>
                          <a:cubicBezTo>
                            <a:pt x="209180" y="-42695"/>
                            <a:pt x="311998" y="48588"/>
                            <a:pt x="549931" y="0"/>
                          </a:cubicBezTo>
                          <a:cubicBezTo>
                            <a:pt x="787864" y="-48588"/>
                            <a:pt x="967592" y="42918"/>
                            <a:pt x="1082855" y="0"/>
                          </a:cubicBezTo>
                          <a:cubicBezTo>
                            <a:pt x="1198118" y="-42918"/>
                            <a:pt x="1476019" y="39247"/>
                            <a:pt x="1700819" y="0"/>
                          </a:cubicBezTo>
                          <a:cubicBezTo>
                            <a:pt x="1737378" y="260038"/>
                            <a:pt x="1682049" y="350640"/>
                            <a:pt x="1700819" y="590338"/>
                          </a:cubicBezTo>
                          <a:cubicBezTo>
                            <a:pt x="1491227" y="623690"/>
                            <a:pt x="1417231" y="562058"/>
                            <a:pt x="1167896" y="590338"/>
                          </a:cubicBezTo>
                          <a:cubicBezTo>
                            <a:pt x="918561" y="618618"/>
                            <a:pt x="751640" y="583722"/>
                            <a:pt x="634972" y="590338"/>
                          </a:cubicBezTo>
                          <a:cubicBezTo>
                            <a:pt x="518304" y="596954"/>
                            <a:pt x="191936" y="538847"/>
                            <a:pt x="0" y="590338"/>
                          </a:cubicBezTo>
                          <a:cubicBezTo>
                            <a:pt x="-51925" y="438539"/>
                            <a:pt x="67036" y="134244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D5342135-D1B6-4040-A71D-8E0D52C7F05A}"/>
                </a:ext>
              </a:extLst>
            </p:cNvPr>
            <p:cNvSpPr/>
            <p:nvPr/>
          </p:nvSpPr>
          <p:spPr>
            <a:xfrm rot="20940000">
              <a:off x="5894817" y="2680524"/>
              <a:ext cx="265227" cy="353636"/>
            </a:xfrm>
            <a:custGeom>
              <a:avLst/>
              <a:gdLst>
                <a:gd name="connsiteX0" fmla="*/ 0 w 265227"/>
                <a:gd name="connsiteY0" fmla="*/ 353636 h 353636"/>
                <a:gd name="connsiteX1" fmla="*/ 0 w 265227"/>
                <a:gd name="connsiteY1" fmla="*/ 0 h 353636"/>
                <a:gd name="connsiteX2" fmla="*/ 265227 w 265227"/>
                <a:gd name="connsiteY2" fmla="*/ 353636 h 353636"/>
                <a:gd name="connsiteX3" fmla="*/ 0 w 265227"/>
                <a:gd name="connsiteY3" fmla="*/ 353636 h 353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5227" h="353636" fill="none" extrusionOk="0">
                  <a:moveTo>
                    <a:pt x="0" y="353636"/>
                  </a:moveTo>
                  <a:cubicBezTo>
                    <a:pt x="-35167" y="271253"/>
                    <a:pt x="7611" y="70779"/>
                    <a:pt x="0" y="0"/>
                  </a:cubicBezTo>
                  <a:cubicBezTo>
                    <a:pt x="112675" y="72090"/>
                    <a:pt x="162506" y="300771"/>
                    <a:pt x="265227" y="353636"/>
                  </a:cubicBezTo>
                  <a:cubicBezTo>
                    <a:pt x="198226" y="369949"/>
                    <a:pt x="68207" y="349567"/>
                    <a:pt x="0" y="353636"/>
                  </a:cubicBezTo>
                  <a:close/>
                </a:path>
                <a:path w="265227" h="353636" stroke="0" extrusionOk="0">
                  <a:moveTo>
                    <a:pt x="0" y="353636"/>
                  </a:moveTo>
                  <a:cubicBezTo>
                    <a:pt x="-4945" y="245991"/>
                    <a:pt x="13852" y="119715"/>
                    <a:pt x="0" y="0"/>
                  </a:cubicBezTo>
                  <a:cubicBezTo>
                    <a:pt x="153363" y="156716"/>
                    <a:pt x="179775" y="263721"/>
                    <a:pt x="265227" y="353636"/>
                  </a:cubicBezTo>
                  <a:cubicBezTo>
                    <a:pt x="195736" y="377921"/>
                    <a:pt x="113188" y="342820"/>
                    <a:pt x="0" y="353636"/>
                  </a:cubicBez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00B0F0"/>
              </a:solidFill>
              <a:extLst>
                <a:ext uri="{C807C97D-BFC1-408E-A445-0C87EB9F89A2}">
                  <ask:lineSketchStyleProps xmlns:ask="http://schemas.microsoft.com/office/drawing/2018/sketchyshapes" sd="2713628398">
                    <a:custGeom>
                      <a:avLst/>
                      <a:gdLst>
                        <a:gd name="connsiteX0" fmla="*/ 0 w 353636"/>
                        <a:gd name="connsiteY0" fmla="*/ 500893 h 500893"/>
                        <a:gd name="connsiteX1" fmla="*/ 0 w 353636"/>
                        <a:gd name="connsiteY1" fmla="*/ 0 h 500893"/>
                        <a:gd name="connsiteX2" fmla="*/ 173282 w 353636"/>
                        <a:gd name="connsiteY2" fmla="*/ 245438 h 500893"/>
                        <a:gd name="connsiteX3" fmla="*/ 353636 w 353636"/>
                        <a:gd name="connsiteY3" fmla="*/ 500893 h 500893"/>
                        <a:gd name="connsiteX4" fmla="*/ 0 w 353636"/>
                        <a:gd name="connsiteY4" fmla="*/ 500893 h 5008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53636" h="500893" fill="none" extrusionOk="0">
                          <a:moveTo>
                            <a:pt x="0" y="500893"/>
                          </a:moveTo>
                          <a:cubicBezTo>
                            <a:pt x="-19893" y="378675"/>
                            <a:pt x="5411" y="163348"/>
                            <a:pt x="0" y="0"/>
                          </a:cubicBezTo>
                          <a:cubicBezTo>
                            <a:pt x="87408" y="78041"/>
                            <a:pt x="111614" y="194107"/>
                            <a:pt x="173282" y="245438"/>
                          </a:cubicBezTo>
                          <a:cubicBezTo>
                            <a:pt x="234950" y="296769"/>
                            <a:pt x="279344" y="419212"/>
                            <a:pt x="353636" y="500893"/>
                          </a:cubicBezTo>
                          <a:cubicBezTo>
                            <a:pt x="263322" y="528576"/>
                            <a:pt x="159850" y="459105"/>
                            <a:pt x="0" y="500893"/>
                          </a:cubicBezTo>
                          <a:close/>
                        </a:path>
                        <a:path w="353636" h="500893" stroke="0" extrusionOk="0">
                          <a:moveTo>
                            <a:pt x="0" y="500893"/>
                          </a:moveTo>
                          <a:cubicBezTo>
                            <a:pt x="-54380" y="325230"/>
                            <a:pt x="45617" y="182790"/>
                            <a:pt x="0" y="0"/>
                          </a:cubicBezTo>
                          <a:cubicBezTo>
                            <a:pt x="72209" y="74681"/>
                            <a:pt x="124258" y="194352"/>
                            <a:pt x="169745" y="240429"/>
                          </a:cubicBezTo>
                          <a:cubicBezTo>
                            <a:pt x="215232" y="286505"/>
                            <a:pt x="254595" y="387546"/>
                            <a:pt x="353636" y="500893"/>
                          </a:cubicBezTo>
                          <a:cubicBezTo>
                            <a:pt x="210696" y="512720"/>
                            <a:pt x="165162" y="493623"/>
                            <a:pt x="0" y="500893"/>
                          </a:cubicBezTo>
                          <a:close/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633A193-14BC-4239-B1CC-F69501ADF4CE}"/>
                </a:ext>
              </a:extLst>
            </p:cNvPr>
            <p:cNvSpPr/>
            <p:nvPr/>
          </p:nvSpPr>
          <p:spPr>
            <a:xfrm rot="1980000">
              <a:off x="5120718" y="2779531"/>
              <a:ext cx="277856" cy="896719"/>
            </a:xfrm>
            <a:custGeom>
              <a:avLst/>
              <a:gdLst>
                <a:gd name="connsiteX0" fmla="*/ 0 w 277856"/>
                <a:gd name="connsiteY0" fmla="*/ 0 h 896719"/>
                <a:gd name="connsiteX1" fmla="*/ 277856 w 277856"/>
                <a:gd name="connsiteY1" fmla="*/ 0 h 896719"/>
                <a:gd name="connsiteX2" fmla="*/ 277856 w 277856"/>
                <a:gd name="connsiteY2" fmla="*/ 457327 h 896719"/>
                <a:gd name="connsiteX3" fmla="*/ 277856 w 277856"/>
                <a:gd name="connsiteY3" fmla="*/ 896719 h 896719"/>
                <a:gd name="connsiteX4" fmla="*/ 0 w 277856"/>
                <a:gd name="connsiteY4" fmla="*/ 896719 h 896719"/>
                <a:gd name="connsiteX5" fmla="*/ 0 w 277856"/>
                <a:gd name="connsiteY5" fmla="*/ 466294 h 896719"/>
                <a:gd name="connsiteX6" fmla="*/ 0 w 277856"/>
                <a:gd name="connsiteY6" fmla="*/ 0 h 896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7856" h="896719" fill="none" extrusionOk="0">
                  <a:moveTo>
                    <a:pt x="0" y="0"/>
                  </a:moveTo>
                  <a:cubicBezTo>
                    <a:pt x="85764" y="-9329"/>
                    <a:pt x="174076" y="23676"/>
                    <a:pt x="277856" y="0"/>
                  </a:cubicBezTo>
                  <a:cubicBezTo>
                    <a:pt x="284121" y="159568"/>
                    <a:pt x="262866" y="233531"/>
                    <a:pt x="277856" y="457327"/>
                  </a:cubicBezTo>
                  <a:cubicBezTo>
                    <a:pt x="292846" y="681123"/>
                    <a:pt x="248952" y="714699"/>
                    <a:pt x="277856" y="896719"/>
                  </a:cubicBezTo>
                  <a:cubicBezTo>
                    <a:pt x="216182" y="904004"/>
                    <a:pt x="68830" y="891533"/>
                    <a:pt x="0" y="896719"/>
                  </a:cubicBezTo>
                  <a:cubicBezTo>
                    <a:pt x="-43919" y="789900"/>
                    <a:pt x="20222" y="610948"/>
                    <a:pt x="0" y="466294"/>
                  </a:cubicBezTo>
                  <a:cubicBezTo>
                    <a:pt x="-20222" y="321640"/>
                    <a:pt x="11872" y="212490"/>
                    <a:pt x="0" y="0"/>
                  </a:cubicBezTo>
                  <a:close/>
                </a:path>
                <a:path w="277856" h="896719" stroke="0" extrusionOk="0">
                  <a:moveTo>
                    <a:pt x="0" y="0"/>
                  </a:moveTo>
                  <a:cubicBezTo>
                    <a:pt x="115114" y="-19371"/>
                    <a:pt x="184116" y="32792"/>
                    <a:pt x="277856" y="0"/>
                  </a:cubicBezTo>
                  <a:cubicBezTo>
                    <a:pt x="324763" y="115896"/>
                    <a:pt x="269091" y="341059"/>
                    <a:pt x="277856" y="430425"/>
                  </a:cubicBezTo>
                  <a:cubicBezTo>
                    <a:pt x="286621" y="519791"/>
                    <a:pt x="240331" y="761450"/>
                    <a:pt x="277856" y="896719"/>
                  </a:cubicBezTo>
                  <a:cubicBezTo>
                    <a:pt x="154877" y="910453"/>
                    <a:pt x="85181" y="886406"/>
                    <a:pt x="0" y="896719"/>
                  </a:cubicBezTo>
                  <a:cubicBezTo>
                    <a:pt x="-7415" y="735407"/>
                    <a:pt x="27112" y="587411"/>
                    <a:pt x="0" y="466294"/>
                  </a:cubicBezTo>
                  <a:cubicBezTo>
                    <a:pt x="-27112" y="345178"/>
                    <a:pt x="31883" y="138537"/>
                    <a:pt x="0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00B0F0"/>
              </a:solidFill>
              <a:extLst>
                <a:ext uri="{C807C97D-BFC1-408E-A445-0C87EB9F89A2}">
                  <ask:lineSketchStyleProps xmlns:ask="http://schemas.microsoft.com/office/drawing/2018/sketchyshapes" sd="1679092812">
                    <a:custGeom>
                      <a:avLst/>
                      <a:gdLst>
                        <a:gd name="connsiteX0" fmla="*/ 0 w 370475"/>
                        <a:gd name="connsiteY0" fmla="*/ 0 h 1270121"/>
                        <a:gd name="connsiteX1" fmla="*/ 370475 w 370475"/>
                        <a:gd name="connsiteY1" fmla="*/ 0 h 1270121"/>
                        <a:gd name="connsiteX2" fmla="*/ 370475 w 370475"/>
                        <a:gd name="connsiteY2" fmla="*/ 436075 h 1270121"/>
                        <a:gd name="connsiteX3" fmla="*/ 370475 w 370475"/>
                        <a:gd name="connsiteY3" fmla="*/ 872150 h 1270121"/>
                        <a:gd name="connsiteX4" fmla="*/ 370475 w 370475"/>
                        <a:gd name="connsiteY4" fmla="*/ 1270121 h 1270121"/>
                        <a:gd name="connsiteX5" fmla="*/ 0 w 370475"/>
                        <a:gd name="connsiteY5" fmla="*/ 1270121 h 1270121"/>
                        <a:gd name="connsiteX6" fmla="*/ 0 w 370475"/>
                        <a:gd name="connsiteY6" fmla="*/ 859449 h 1270121"/>
                        <a:gd name="connsiteX7" fmla="*/ 0 w 370475"/>
                        <a:gd name="connsiteY7" fmla="*/ 436075 h 1270121"/>
                        <a:gd name="connsiteX8" fmla="*/ 0 w 370475"/>
                        <a:gd name="connsiteY8" fmla="*/ 0 h 12701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370475" h="1270121" fill="none" extrusionOk="0">
                          <a:moveTo>
                            <a:pt x="0" y="0"/>
                          </a:moveTo>
                          <a:cubicBezTo>
                            <a:pt x="84558" y="-29327"/>
                            <a:pt x="286597" y="27378"/>
                            <a:pt x="370475" y="0"/>
                          </a:cubicBezTo>
                          <a:cubicBezTo>
                            <a:pt x="388337" y="182620"/>
                            <a:pt x="353684" y="286126"/>
                            <a:pt x="370475" y="436075"/>
                          </a:cubicBezTo>
                          <a:cubicBezTo>
                            <a:pt x="387266" y="586025"/>
                            <a:pt x="327577" y="771916"/>
                            <a:pt x="370475" y="872150"/>
                          </a:cubicBezTo>
                          <a:cubicBezTo>
                            <a:pt x="413373" y="972384"/>
                            <a:pt x="343744" y="1095730"/>
                            <a:pt x="370475" y="1270121"/>
                          </a:cubicBezTo>
                          <a:cubicBezTo>
                            <a:pt x="187365" y="1270755"/>
                            <a:pt x="98352" y="1235236"/>
                            <a:pt x="0" y="1270121"/>
                          </a:cubicBezTo>
                          <a:cubicBezTo>
                            <a:pt x="-5363" y="1148412"/>
                            <a:pt x="43892" y="1059055"/>
                            <a:pt x="0" y="859449"/>
                          </a:cubicBezTo>
                          <a:cubicBezTo>
                            <a:pt x="-43892" y="659843"/>
                            <a:pt x="24673" y="637323"/>
                            <a:pt x="0" y="436075"/>
                          </a:cubicBezTo>
                          <a:cubicBezTo>
                            <a:pt x="-24673" y="234827"/>
                            <a:pt x="6461" y="93654"/>
                            <a:pt x="0" y="0"/>
                          </a:cubicBezTo>
                          <a:close/>
                        </a:path>
                        <a:path w="370475" h="1270121" stroke="0" extrusionOk="0">
                          <a:moveTo>
                            <a:pt x="0" y="0"/>
                          </a:moveTo>
                          <a:cubicBezTo>
                            <a:pt x="137668" y="-43086"/>
                            <a:pt x="294715" y="7876"/>
                            <a:pt x="370475" y="0"/>
                          </a:cubicBezTo>
                          <a:cubicBezTo>
                            <a:pt x="412098" y="99570"/>
                            <a:pt x="348713" y="297080"/>
                            <a:pt x="370475" y="397971"/>
                          </a:cubicBezTo>
                          <a:cubicBezTo>
                            <a:pt x="392237" y="498862"/>
                            <a:pt x="366819" y="658050"/>
                            <a:pt x="370475" y="795942"/>
                          </a:cubicBezTo>
                          <a:cubicBezTo>
                            <a:pt x="374131" y="933834"/>
                            <a:pt x="358866" y="1151497"/>
                            <a:pt x="370475" y="1270121"/>
                          </a:cubicBezTo>
                          <a:cubicBezTo>
                            <a:pt x="197804" y="1298167"/>
                            <a:pt x="108479" y="1242829"/>
                            <a:pt x="0" y="1270121"/>
                          </a:cubicBezTo>
                          <a:cubicBezTo>
                            <a:pt x="-43666" y="1151989"/>
                            <a:pt x="33775" y="943985"/>
                            <a:pt x="0" y="846747"/>
                          </a:cubicBezTo>
                          <a:cubicBezTo>
                            <a:pt x="-33775" y="749509"/>
                            <a:pt x="40320" y="559426"/>
                            <a:pt x="0" y="461477"/>
                          </a:cubicBezTo>
                          <a:cubicBezTo>
                            <a:pt x="-40320" y="363528"/>
                            <a:pt x="553" y="185453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12390955-618F-4DEB-AF7D-AD049EE9A041}"/>
                </a:ext>
              </a:extLst>
            </p:cNvPr>
            <p:cNvSpPr/>
            <p:nvPr/>
          </p:nvSpPr>
          <p:spPr>
            <a:xfrm>
              <a:off x="4635779" y="3341223"/>
              <a:ext cx="454675" cy="429414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3202760-4040-4D4E-83C5-B728784BDB30}"/>
                </a:ext>
              </a:extLst>
            </p:cNvPr>
            <p:cNvSpPr/>
            <p:nvPr/>
          </p:nvSpPr>
          <p:spPr>
            <a:xfrm>
              <a:off x="5103084" y="3429632"/>
              <a:ext cx="517824" cy="492563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2D1BD6F-A972-4F2E-8870-82B64D216780}"/>
                </a:ext>
              </a:extLst>
            </p:cNvPr>
            <p:cNvSpPr/>
            <p:nvPr/>
          </p:nvSpPr>
          <p:spPr>
            <a:xfrm>
              <a:off x="4749448" y="3682228"/>
              <a:ext cx="429416" cy="378895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D163629-4862-4141-BBC6-19CBE60D3ADA}"/>
                </a:ext>
              </a:extLst>
            </p:cNvPr>
            <p:cNvSpPr/>
            <p:nvPr/>
          </p:nvSpPr>
          <p:spPr>
            <a:xfrm>
              <a:off x="5065193" y="3871675"/>
              <a:ext cx="303119" cy="290487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lowchart: Delay 61">
              <a:extLst>
                <a:ext uri="{FF2B5EF4-FFF2-40B4-BE49-F238E27FC236}">
                  <a16:creationId xmlns:a16="http://schemas.microsoft.com/office/drawing/2014/main" id="{A6B1A628-737E-4A74-B019-DD2AF7C7BAD0}"/>
                </a:ext>
              </a:extLst>
            </p:cNvPr>
            <p:cNvSpPr/>
            <p:nvPr/>
          </p:nvSpPr>
          <p:spPr>
            <a:xfrm rot="20580000">
              <a:off x="4167003" y="4337506"/>
              <a:ext cx="101038" cy="113669"/>
            </a:xfrm>
            <a:prstGeom prst="flowChartDelay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C78452-36C4-480C-A5DC-C31ED224E9D0}"/>
                </a:ext>
              </a:extLst>
            </p:cNvPr>
            <p:cNvSpPr/>
            <p:nvPr/>
          </p:nvSpPr>
          <p:spPr>
            <a:xfrm rot="2820000">
              <a:off x="6510353" y="1237619"/>
              <a:ext cx="429416" cy="1894475"/>
            </a:xfrm>
            <a:custGeom>
              <a:avLst/>
              <a:gdLst>
                <a:gd name="connsiteX0" fmla="*/ 0 w 429416"/>
                <a:gd name="connsiteY0" fmla="*/ 0 h 1894475"/>
                <a:gd name="connsiteX1" fmla="*/ 429416 w 429416"/>
                <a:gd name="connsiteY1" fmla="*/ 0 h 1894475"/>
                <a:gd name="connsiteX2" fmla="*/ 429416 w 429416"/>
                <a:gd name="connsiteY2" fmla="*/ 454674 h 1894475"/>
                <a:gd name="connsiteX3" fmla="*/ 429416 w 429416"/>
                <a:gd name="connsiteY3" fmla="*/ 909348 h 1894475"/>
                <a:gd name="connsiteX4" fmla="*/ 429416 w 429416"/>
                <a:gd name="connsiteY4" fmla="*/ 1364022 h 1894475"/>
                <a:gd name="connsiteX5" fmla="*/ 429416 w 429416"/>
                <a:gd name="connsiteY5" fmla="*/ 1894475 h 1894475"/>
                <a:gd name="connsiteX6" fmla="*/ 0 w 429416"/>
                <a:gd name="connsiteY6" fmla="*/ 1894475 h 1894475"/>
                <a:gd name="connsiteX7" fmla="*/ 0 w 429416"/>
                <a:gd name="connsiteY7" fmla="*/ 1439801 h 1894475"/>
                <a:gd name="connsiteX8" fmla="*/ 0 w 429416"/>
                <a:gd name="connsiteY8" fmla="*/ 966182 h 1894475"/>
                <a:gd name="connsiteX9" fmla="*/ 0 w 429416"/>
                <a:gd name="connsiteY9" fmla="*/ 511508 h 1894475"/>
                <a:gd name="connsiteX10" fmla="*/ 0 w 429416"/>
                <a:gd name="connsiteY10" fmla="*/ 0 h 189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9416" h="1894475" fill="none" extrusionOk="0">
                  <a:moveTo>
                    <a:pt x="0" y="0"/>
                  </a:moveTo>
                  <a:cubicBezTo>
                    <a:pt x="105945" y="-22196"/>
                    <a:pt x="276384" y="28779"/>
                    <a:pt x="429416" y="0"/>
                  </a:cubicBezTo>
                  <a:cubicBezTo>
                    <a:pt x="471765" y="173059"/>
                    <a:pt x="393610" y="277438"/>
                    <a:pt x="429416" y="454674"/>
                  </a:cubicBezTo>
                  <a:cubicBezTo>
                    <a:pt x="465222" y="631910"/>
                    <a:pt x="422098" y="707527"/>
                    <a:pt x="429416" y="909348"/>
                  </a:cubicBezTo>
                  <a:cubicBezTo>
                    <a:pt x="436734" y="1111169"/>
                    <a:pt x="417765" y="1171921"/>
                    <a:pt x="429416" y="1364022"/>
                  </a:cubicBezTo>
                  <a:cubicBezTo>
                    <a:pt x="441067" y="1556123"/>
                    <a:pt x="424080" y="1707374"/>
                    <a:pt x="429416" y="1894475"/>
                  </a:cubicBezTo>
                  <a:cubicBezTo>
                    <a:pt x="263534" y="1898007"/>
                    <a:pt x="198991" y="1891566"/>
                    <a:pt x="0" y="1894475"/>
                  </a:cubicBezTo>
                  <a:cubicBezTo>
                    <a:pt x="-21310" y="1766566"/>
                    <a:pt x="47212" y="1623199"/>
                    <a:pt x="0" y="1439801"/>
                  </a:cubicBezTo>
                  <a:cubicBezTo>
                    <a:pt x="-47212" y="1256403"/>
                    <a:pt x="41136" y="1141604"/>
                    <a:pt x="0" y="966182"/>
                  </a:cubicBezTo>
                  <a:cubicBezTo>
                    <a:pt x="-41136" y="790760"/>
                    <a:pt x="53543" y="663667"/>
                    <a:pt x="0" y="511508"/>
                  </a:cubicBezTo>
                  <a:cubicBezTo>
                    <a:pt x="-53543" y="359349"/>
                    <a:pt x="16427" y="175005"/>
                    <a:pt x="0" y="0"/>
                  </a:cubicBezTo>
                  <a:close/>
                </a:path>
                <a:path w="429416" h="1894475" stroke="0" extrusionOk="0">
                  <a:moveTo>
                    <a:pt x="0" y="0"/>
                  </a:moveTo>
                  <a:cubicBezTo>
                    <a:pt x="195897" y="-9464"/>
                    <a:pt x="281864" y="50482"/>
                    <a:pt x="429416" y="0"/>
                  </a:cubicBezTo>
                  <a:cubicBezTo>
                    <a:pt x="445213" y="165173"/>
                    <a:pt x="415009" y="285380"/>
                    <a:pt x="429416" y="416785"/>
                  </a:cubicBezTo>
                  <a:cubicBezTo>
                    <a:pt x="443823" y="548190"/>
                    <a:pt x="422376" y="782089"/>
                    <a:pt x="429416" y="909348"/>
                  </a:cubicBezTo>
                  <a:cubicBezTo>
                    <a:pt x="436456" y="1036607"/>
                    <a:pt x="376892" y="1166799"/>
                    <a:pt x="429416" y="1401912"/>
                  </a:cubicBezTo>
                  <a:cubicBezTo>
                    <a:pt x="481940" y="1637025"/>
                    <a:pt x="394033" y="1791395"/>
                    <a:pt x="429416" y="1894475"/>
                  </a:cubicBezTo>
                  <a:cubicBezTo>
                    <a:pt x="256301" y="1907945"/>
                    <a:pt x="167081" y="1859976"/>
                    <a:pt x="0" y="1894475"/>
                  </a:cubicBezTo>
                  <a:cubicBezTo>
                    <a:pt x="-48217" y="1767981"/>
                    <a:pt x="55092" y="1511490"/>
                    <a:pt x="0" y="1382967"/>
                  </a:cubicBezTo>
                  <a:cubicBezTo>
                    <a:pt x="-55092" y="1254444"/>
                    <a:pt x="4942" y="1084268"/>
                    <a:pt x="0" y="909348"/>
                  </a:cubicBezTo>
                  <a:cubicBezTo>
                    <a:pt x="-4942" y="734428"/>
                    <a:pt x="39159" y="605818"/>
                    <a:pt x="0" y="416784"/>
                  </a:cubicBezTo>
                  <a:cubicBezTo>
                    <a:pt x="-39159" y="227750"/>
                    <a:pt x="36793" y="154723"/>
                    <a:pt x="0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00B0F0"/>
              </a:solidFill>
              <a:extLst>
                <a:ext uri="{C807C97D-BFC1-408E-A445-0C87EB9F89A2}">
                  <ask:lineSketchStyleProps xmlns:ask="http://schemas.microsoft.com/office/drawing/2018/sketchyshapes" sd="1451187210">
                    <a:custGeom>
                      <a:avLst/>
                      <a:gdLst>
                        <a:gd name="connsiteX0" fmla="*/ 0 w 608229"/>
                        <a:gd name="connsiteY0" fmla="*/ 0 h 2525967"/>
                        <a:gd name="connsiteX1" fmla="*/ 291950 w 608229"/>
                        <a:gd name="connsiteY1" fmla="*/ 0 h 2525967"/>
                        <a:gd name="connsiteX2" fmla="*/ 608229 w 608229"/>
                        <a:gd name="connsiteY2" fmla="*/ 0 h 2525967"/>
                        <a:gd name="connsiteX3" fmla="*/ 608229 w 608229"/>
                        <a:gd name="connsiteY3" fmla="*/ 479934 h 2525967"/>
                        <a:gd name="connsiteX4" fmla="*/ 608229 w 608229"/>
                        <a:gd name="connsiteY4" fmla="*/ 1035646 h 2525967"/>
                        <a:gd name="connsiteX5" fmla="*/ 608229 w 608229"/>
                        <a:gd name="connsiteY5" fmla="*/ 1490321 h 2525967"/>
                        <a:gd name="connsiteX6" fmla="*/ 608229 w 608229"/>
                        <a:gd name="connsiteY6" fmla="*/ 1919735 h 2525967"/>
                        <a:gd name="connsiteX7" fmla="*/ 608229 w 608229"/>
                        <a:gd name="connsiteY7" fmla="*/ 2525967 h 2525967"/>
                        <a:gd name="connsiteX8" fmla="*/ 304115 w 608229"/>
                        <a:gd name="connsiteY8" fmla="*/ 2525967 h 2525967"/>
                        <a:gd name="connsiteX9" fmla="*/ 0 w 608229"/>
                        <a:gd name="connsiteY9" fmla="*/ 2525967 h 2525967"/>
                        <a:gd name="connsiteX10" fmla="*/ 0 w 608229"/>
                        <a:gd name="connsiteY10" fmla="*/ 2096553 h 2525967"/>
                        <a:gd name="connsiteX11" fmla="*/ 0 w 608229"/>
                        <a:gd name="connsiteY11" fmla="*/ 1641879 h 2525967"/>
                        <a:gd name="connsiteX12" fmla="*/ 0 w 608229"/>
                        <a:gd name="connsiteY12" fmla="*/ 1086166 h 2525967"/>
                        <a:gd name="connsiteX13" fmla="*/ 0 w 608229"/>
                        <a:gd name="connsiteY13" fmla="*/ 606232 h 2525967"/>
                        <a:gd name="connsiteX14" fmla="*/ 0 w 608229"/>
                        <a:gd name="connsiteY14" fmla="*/ 0 h 25259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608229" h="2525967" fill="none" extrusionOk="0">
                          <a:moveTo>
                            <a:pt x="0" y="0"/>
                          </a:moveTo>
                          <a:cubicBezTo>
                            <a:pt x="63642" y="-13640"/>
                            <a:pt x="227064" y="29462"/>
                            <a:pt x="291950" y="0"/>
                          </a:cubicBezTo>
                          <a:cubicBezTo>
                            <a:pt x="356836" y="-29462"/>
                            <a:pt x="503815" y="9253"/>
                            <a:pt x="608229" y="0"/>
                          </a:cubicBezTo>
                          <a:cubicBezTo>
                            <a:pt x="623160" y="193656"/>
                            <a:pt x="584134" y="252980"/>
                            <a:pt x="608229" y="479934"/>
                          </a:cubicBezTo>
                          <a:cubicBezTo>
                            <a:pt x="632324" y="706888"/>
                            <a:pt x="596289" y="811268"/>
                            <a:pt x="608229" y="1035646"/>
                          </a:cubicBezTo>
                          <a:cubicBezTo>
                            <a:pt x="620169" y="1260024"/>
                            <a:pt x="605467" y="1298705"/>
                            <a:pt x="608229" y="1490321"/>
                          </a:cubicBezTo>
                          <a:cubicBezTo>
                            <a:pt x="610991" y="1681937"/>
                            <a:pt x="597093" y="1813847"/>
                            <a:pt x="608229" y="1919735"/>
                          </a:cubicBezTo>
                          <a:cubicBezTo>
                            <a:pt x="619365" y="2025623"/>
                            <a:pt x="537484" y="2394840"/>
                            <a:pt x="608229" y="2525967"/>
                          </a:cubicBezTo>
                          <a:cubicBezTo>
                            <a:pt x="484195" y="2548317"/>
                            <a:pt x="374563" y="2498499"/>
                            <a:pt x="304115" y="2525967"/>
                          </a:cubicBezTo>
                          <a:cubicBezTo>
                            <a:pt x="233667" y="2553435"/>
                            <a:pt x="100678" y="2503549"/>
                            <a:pt x="0" y="2525967"/>
                          </a:cubicBezTo>
                          <a:cubicBezTo>
                            <a:pt x="-10551" y="2335770"/>
                            <a:pt x="21646" y="2200957"/>
                            <a:pt x="0" y="2096553"/>
                          </a:cubicBezTo>
                          <a:cubicBezTo>
                            <a:pt x="-21646" y="1992149"/>
                            <a:pt x="39783" y="1779654"/>
                            <a:pt x="0" y="1641879"/>
                          </a:cubicBezTo>
                          <a:cubicBezTo>
                            <a:pt x="-39783" y="1504104"/>
                            <a:pt x="42972" y="1266064"/>
                            <a:pt x="0" y="1086166"/>
                          </a:cubicBezTo>
                          <a:cubicBezTo>
                            <a:pt x="-42972" y="906268"/>
                            <a:pt x="41800" y="811213"/>
                            <a:pt x="0" y="606232"/>
                          </a:cubicBezTo>
                          <a:cubicBezTo>
                            <a:pt x="-41800" y="401251"/>
                            <a:pt x="41691" y="151052"/>
                            <a:pt x="0" y="0"/>
                          </a:cubicBezTo>
                          <a:close/>
                        </a:path>
                        <a:path w="608229" h="2525967" stroke="0" extrusionOk="0">
                          <a:moveTo>
                            <a:pt x="0" y="0"/>
                          </a:moveTo>
                          <a:cubicBezTo>
                            <a:pt x="61732" y="-6552"/>
                            <a:pt x="212730" y="604"/>
                            <a:pt x="285868" y="0"/>
                          </a:cubicBezTo>
                          <a:cubicBezTo>
                            <a:pt x="359006" y="-604"/>
                            <a:pt x="536705" y="25758"/>
                            <a:pt x="608229" y="0"/>
                          </a:cubicBezTo>
                          <a:cubicBezTo>
                            <a:pt x="615891" y="221887"/>
                            <a:pt x="578715" y="331688"/>
                            <a:pt x="608229" y="555713"/>
                          </a:cubicBezTo>
                          <a:cubicBezTo>
                            <a:pt x="637743" y="779738"/>
                            <a:pt x="607460" y="958587"/>
                            <a:pt x="608229" y="1086166"/>
                          </a:cubicBezTo>
                          <a:cubicBezTo>
                            <a:pt x="608998" y="1213745"/>
                            <a:pt x="607844" y="1357543"/>
                            <a:pt x="608229" y="1616619"/>
                          </a:cubicBezTo>
                          <a:cubicBezTo>
                            <a:pt x="608614" y="1875695"/>
                            <a:pt x="523535" y="2215826"/>
                            <a:pt x="608229" y="2525967"/>
                          </a:cubicBezTo>
                          <a:cubicBezTo>
                            <a:pt x="501861" y="2538294"/>
                            <a:pt x="458493" y="2521152"/>
                            <a:pt x="310197" y="2525967"/>
                          </a:cubicBezTo>
                          <a:cubicBezTo>
                            <a:pt x="161901" y="2530782"/>
                            <a:pt x="121129" y="2502839"/>
                            <a:pt x="0" y="2525967"/>
                          </a:cubicBezTo>
                          <a:cubicBezTo>
                            <a:pt x="-38204" y="2282328"/>
                            <a:pt x="36078" y="2154588"/>
                            <a:pt x="0" y="1995514"/>
                          </a:cubicBezTo>
                          <a:cubicBezTo>
                            <a:pt x="-36078" y="1836440"/>
                            <a:pt x="10634" y="1659870"/>
                            <a:pt x="0" y="1490321"/>
                          </a:cubicBezTo>
                          <a:cubicBezTo>
                            <a:pt x="-10634" y="1320772"/>
                            <a:pt x="242" y="1184609"/>
                            <a:pt x="0" y="934608"/>
                          </a:cubicBezTo>
                          <a:cubicBezTo>
                            <a:pt x="-242" y="684607"/>
                            <a:pt x="19508" y="415941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A2E9030-B629-4FA6-A74D-32829D835EDD}"/>
                </a:ext>
              </a:extLst>
            </p:cNvPr>
            <p:cNvSpPr/>
            <p:nvPr/>
          </p:nvSpPr>
          <p:spPr>
            <a:xfrm rot="16200000">
              <a:off x="7244631" y="3259918"/>
              <a:ext cx="151559" cy="12124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F4E6E37-3060-4853-8A73-7A438DB94BCA}"/>
                </a:ext>
              </a:extLst>
            </p:cNvPr>
            <p:cNvSpPr/>
            <p:nvPr/>
          </p:nvSpPr>
          <p:spPr>
            <a:xfrm rot="16200000">
              <a:off x="7257261" y="2653686"/>
              <a:ext cx="151559" cy="12124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8344EAB-00B1-44D8-AFD1-AA9C6715CC6D}"/>
                </a:ext>
              </a:extLst>
            </p:cNvPr>
            <p:cNvSpPr/>
            <p:nvPr/>
          </p:nvSpPr>
          <p:spPr>
            <a:xfrm rot="16200000">
              <a:off x="7257261" y="2047454"/>
              <a:ext cx="151559" cy="12124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ircle: Hollow 14">
              <a:extLst>
                <a:ext uri="{FF2B5EF4-FFF2-40B4-BE49-F238E27FC236}">
                  <a16:creationId xmlns:a16="http://schemas.microsoft.com/office/drawing/2014/main" id="{E0A7F704-280A-4226-B211-AE91D73AB1F9}"/>
                </a:ext>
              </a:extLst>
            </p:cNvPr>
            <p:cNvSpPr/>
            <p:nvPr/>
          </p:nvSpPr>
          <p:spPr>
            <a:xfrm>
              <a:off x="5859296" y="3945876"/>
              <a:ext cx="227338" cy="227338"/>
            </a:xfrm>
            <a:prstGeom prst="donu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04DF242F-FF51-4364-82AC-3D630A91CF6C}"/>
                </a:ext>
              </a:extLst>
            </p:cNvPr>
            <p:cNvSpPr/>
            <p:nvPr/>
          </p:nvSpPr>
          <p:spPr>
            <a:xfrm rot="20340000">
              <a:off x="5738714" y="2519034"/>
              <a:ext cx="151560" cy="73253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C809C0F-909B-4A07-B1D0-D0BEFAB85A70}"/>
                </a:ext>
              </a:extLst>
            </p:cNvPr>
            <p:cNvSpPr/>
            <p:nvPr/>
          </p:nvSpPr>
          <p:spPr>
            <a:xfrm rot="20340000">
              <a:off x="5018813" y="2519034"/>
              <a:ext cx="151560" cy="73253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E3320AA-6664-4F2A-9FDD-EAE15EBD5CE8}"/>
                </a:ext>
              </a:extLst>
            </p:cNvPr>
            <p:cNvCxnSpPr/>
            <p:nvPr/>
          </p:nvCxnSpPr>
          <p:spPr>
            <a:xfrm>
              <a:off x="5054935" y="2421613"/>
              <a:ext cx="889140" cy="157115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BD052DD-E665-4C2D-9901-C1CF149126CF}"/>
              </a:ext>
            </a:extLst>
          </p:cNvPr>
          <p:cNvGrpSpPr/>
          <p:nvPr/>
        </p:nvGrpSpPr>
        <p:grpSpPr>
          <a:xfrm>
            <a:off x="482248" y="462129"/>
            <a:ext cx="3038897" cy="2692276"/>
            <a:chOff x="482248" y="1376529"/>
            <a:chExt cx="3038897" cy="2692276"/>
          </a:xfrm>
        </p:grpSpPr>
        <p:sp>
          <p:nvSpPr>
            <p:cNvPr id="51" name="TextBox 2">
              <a:extLst>
                <a:ext uri="{FF2B5EF4-FFF2-40B4-BE49-F238E27FC236}">
                  <a16:creationId xmlns:a16="http://schemas.microsoft.com/office/drawing/2014/main" id="{4FBB889E-5AB3-4B70-B6DC-F306EE0F63A8}"/>
                </a:ext>
              </a:extLst>
            </p:cNvPr>
            <p:cNvSpPr txBox="1"/>
            <p:nvPr/>
          </p:nvSpPr>
          <p:spPr>
            <a:xfrm>
              <a:off x="1012218" y="1562029"/>
              <a:ext cx="1218883" cy="250677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>
                <a:lnSpc>
                  <a:spcPct val="200000"/>
                </a:lnSpc>
              </a:pPr>
              <a:r>
                <a:rPr lang="en-US" sz="1000">
                  <a:latin typeface="Arial"/>
                  <a:cs typeface="Arial"/>
                </a:rPr>
                <a:t>= Water Trough</a:t>
              </a:r>
              <a:endParaRPr lang="en-US" sz="1400"/>
            </a:p>
            <a:p>
              <a:pPr>
                <a:lnSpc>
                  <a:spcPct val="200000"/>
                </a:lnSpc>
              </a:pPr>
              <a:r>
                <a:rPr lang="en-US" sz="1000">
                  <a:latin typeface="Arial"/>
                  <a:cs typeface="Arial"/>
                </a:rPr>
                <a:t>= Pool</a:t>
              </a:r>
            </a:p>
            <a:p>
              <a:pPr>
                <a:lnSpc>
                  <a:spcPct val="200000"/>
                </a:lnSpc>
              </a:pPr>
              <a:r>
                <a:rPr lang="en-US" sz="1000">
                  <a:latin typeface="Arial"/>
                  <a:cs typeface="Arial"/>
                </a:rPr>
                <a:t>= Water Cascade</a:t>
              </a:r>
            </a:p>
            <a:p>
              <a:pPr>
                <a:lnSpc>
                  <a:spcPct val="200000"/>
                </a:lnSpc>
              </a:pPr>
              <a:r>
                <a:rPr lang="en-US" sz="1000">
                  <a:latin typeface="Arial"/>
                  <a:cs typeface="Arial"/>
                </a:rPr>
                <a:t>= Horizontal Logs</a:t>
              </a:r>
            </a:p>
            <a:p>
              <a:pPr>
                <a:lnSpc>
                  <a:spcPct val="200000"/>
                </a:lnSpc>
              </a:pPr>
              <a:r>
                <a:rPr lang="en-US" sz="1000">
                  <a:latin typeface="Arial"/>
                  <a:cs typeface="Arial"/>
                </a:rPr>
                <a:t>= Standing Logs</a:t>
              </a:r>
            </a:p>
            <a:p>
              <a:pPr>
                <a:lnSpc>
                  <a:spcPct val="200000"/>
                </a:lnSpc>
              </a:pPr>
              <a:r>
                <a:rPr lang="en-US" sz="1000">
                  <a:latin typeface="Arial"/>
                  <a:cs typeface="Arial"/>
                </a:rPr>
                <a:t>= Boulders</a:t>
              </a:r>
            </a:p>
            <a:p>
              <a:pPr>
                <a:lnSpc>
                  <a:spcPct val="200000"/>
                </a:lnSpc>
              </a:pPr>
              <a:r>
                <a:rPr lang="en-US" sz="1000">
                  <a:latin typeface="Arial"/>
                  <a:cs typeface="Arial"/>
                </a:rPr>
                <a:t>= Platform</a:t>
              </a:r>
            </a:p>
            <a:p>
              <a:pPr>
                <a:lnSpc>
                  <a:spcPct val="200000"/>
                </a:lnSpc>
              </a:pPr>
              <a:r>
                <a:rPr lang="en-US" sz="1000">
                  <a:latin typeface="Arial"/>
                  <a:cs typeface="Arial"/>
                </a:rPr>
                <a:t>= Zipline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37388B9-B0F0-45EA-AD4A-B96A331DE7D4}"/>
                </a:ext>
              </a:extLst>
            </p:cNvPr>
            <p:cNvSpPr/>
            <p:nvPr/>
          </p:nvSpPr>
          <p:spPr>
            <a:xfrm>
              <a:off x="676433" y="3441033"/>
              <a:ext cx="341006" cy="15155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1A53029-7C70-4809-B0E2-BA75ADDAA914}"/>
                </a:ext>
              </a:extLst>
            </p:cNvPr>
            <p:cNvSpPr/>
            <p:nvPr/>
          </p:nvSpPr>
          <p:spPr>
            <a:xfrm>
              <a:off x="845355" y="3142654"/>
              <a:ext cx="164191" cy="18944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4" name="Circle: Hollow 53">
              <a:extLst>
                <a:ext uri="{FF2B5EF4-FFF2-40B4-BE49-F238E27FC236}">
                  <a16:creationId xmlns:a16="http://schemas.microsoft.com/office/drawing/2014/main" id="{25960CE6-D8D9-4BA9-98D6-CEA705045C5D}"/>
                </a:ext>
              </a:extLst>
            </p:cNvPr>
            <p:cNvSpPr/>
            <p:nvPr/>
          </p:nvSpPr>
          <p:spPr>
            <a:xfrm>
              <a:off x="831148" y="2863219"/>
              <a:ext cx="164189" cy="164189"/>
            </a:xfrm>
            <a:prstGeom prst="donu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F8D1280-314F-4411-9E06-25AD48336A2B}"/>
                </a:ext>
              </a:extLst>
            </p:cNvPr>
            <p:cNvSpPr/>
            <p:nvPr/>
          </p:nvSpPr>
          <p:spPr>
            <a:xfrm rot="16200000">
              <a:off x="751421" y="2429858"/>
              <a:ext cx="50521" cy="42941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ectangle 78">
              <a:extLst>
                <a:ext uri="{FF2B5EF4-FFF2-40B4-BE49-F238E27FC236}">
                  <a16:creationId xmlns:a16="http://schemas.microsoft.com/office/drawing/2014/main" id="{51182906-46EE-47C9-9D54-39D09CEA1B50}"/>
                </a:ext>
              </a:extLst>
            </p:cNvPr>
            <p:cNvSpPr/>
            <p:nvPr/>
          </p:nvSpPr>
          <p:spPr>
            <a:xfrm rot="5100000">
              <a:off x="660444" y="2150469"/>
              <a:ext cx="189449" cy="404154"/>
            </a:xfrm>
            <a:custGeom>
              <a:avLst/>
              <a:gdLst>
                <a:gd name="connsiteX0" fmla="*/ 0 w 189449"/>
                <a:gd name="connsiteY0" fmla="*/ 0 h 404154"/>
                <a:gd name="connsiteX1" fmla="*/ 189449 w 189449"/>
                <a:gd name="connsiteY1" fmla="*/ 0 h 404154"/>
                <a:gd name="connsiteX2" fmla="*/ 189449 w 189449"/>
                <a:gd name="connsiteY2" fmla="*/ 404154 h 404154"/>
                <a:gd name="connsiteX3" fmla="*/ 0 w 189449"/>
                <a:gd name="connsiteY3" fmla="*/ 404154 h 404154"/>
                <a:gd name="connsiteX4" fmla="*/ 0 w 189449"/>
                <a:gd name="connsiteY4" fmla="*/ 0 h 404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449" h="404154" fill="none" extrusionOk="0">
                  <a:moveTo>
                    <a:pt x="0" y="0"/>
                  </a:moveTo>
                  <a:cubicBezTo>
                    <a:pt x="92180" y="-20588"/>
                    <a:pt x="95390" y="19890"/>
                    <a:pt x="189449" y="0"/>
                  </a:cubicBezTo>
                  <a:cubicBezTo>
                    <a:pt x="193428" y="101056"/>
                    <a:pt x="173864" y="308931"/>
                    <a:pt x="189449" y="404154"/>
                  </a:cubicBezTo>
                  <a:cubicBezTo>
                    <a:pt x="98764" y="422171"/>
                    <a:pt x="66777" y="384056"/>
                    <a:pt x="0" y="404154"/>
                  </a:cubicBezTo>
                  <a:cubicBezTo>
                    <a:pt x="-12893" y="272779"/>
                    <a:pt x="13314" y="140459"/>
                    <a:pt x="0" y="0"/>
                  </a:cubicBezTo>
                  <a:close/>
                </a:path>
                <a:path w="189449" h="404154" stroke="0" extrusionOk="0">
                  <a:moveTo>
                    <a:pt x="0" y="0"/>
                  </a:moveTo>
                  <a:cubicBezTo>
                    <a:pt x="92555" y="-20410"/>
                    <a:pt x="143789" y="21067"/>
                    <a:pt x="189449" y="0"/>
                  </a:cubicBezTo>
                  <a:cubicBezTo>
                    <a:pt x="230508" y="198640"/>
                    <a:pt x="171872" y="296121"/>
                    <a:pt x="189449" y="404154"/>
                  </a:cubicBezTo>
                  <a:cubicBezTo>
                    <a:pt x="107549" y="423699"/>
                    <a:pt x="61028" y="381748"/>
                    <a:pt x="0" y="404154"/>
                  </a:cubicBezTo>
                  <a:cubicBezTo>
                    <a:pt x="-20558" y="258441"/>
                    <a:pt x="11025" y="195020"/>
                    <a:pt x="0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00B0F0"/>
              </a:solidFill>
              <a:extLst>
                <a:ext uri="{C807C97D-BFC1-408E-A445-0C87EB9F89A2}">
                  <ask:lineSketchStyleProps xmlns:ask="http://schemas.microsoft.com/office/drawing/2018/sketchyshapes" sd="1451187210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68DA81C-9068-49D1-B278-518A64AD34E1}"/>
                </a:ext>
              </a:extLst>
            </p:cNvPr>
            <p:cNvSpPr/>
            <p:nvPr/>
          </p:nvSpPr>
          <p:spPr>
            <a:xfrm>
              <a:off x="482248" y="1933347"/>
              <a:ext cx="479934" cy="189449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Flowchart: Delay 59">
              <a:extLst>
                <a:ext uri="{FF2B5EF4-FFF2-40B4-BE49-F238E27FC236}">
                  <a16:creationId xmlns:a16="http://schemas.microsoft.com/office/drawing/2014/main" id="{659EB160-F321-4174-A97D-EB29DE065EA9}"/>
                </a:ext>
              </a:extLst>
            </p:cNvPr>
            <p:cNvSpPr/>
            <p:nvPr/>
          </p:nvSpPr>
          <p:spPr>
            <a:xfrm>
              <a:off x="793364" y="1714009"/>
              <a:ext cx="101038" cy="113669"/>
            </a:xfrm>
            <a:prstGeom prst="flowChartDelay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1" name="TextBox 10">
              <a:extLst>
                <a:ext uri="{FF2B5EF4-FFF2-40B4-BE49-F238E27FC236}">
                  <a16:creationId xmlns:a16="http://schemas.microsoft.com/office/drawing/2014/main" id="{EC97160C-9CBC-46E3-9670-2A402A0F7654}"/>
                </a:ext>
              </a:extLst>
            </p:cNvPr>
            <p:cNvSpPr txBox="1"/>
            <p:nvPr/>
          </p:nvSpPr>
          <p:spPr>
            <a:xfrm>
              <a:off x="777945" y="1376529"/>
              <a:ext cx="27432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l"/>
              <a:r>
                <a:rPr lang="en-US" b="1">
                  <a:latin typeface="Arial"/>
                  <a:cs typeface="Arial"/>
                </a:rPr>
                <a:t>Legend</a:t>
              </a:r>
              <a:endParaRPr lang="en-US">
                <a:latin typeface="Arial"/>
                <a:cs typeface="Arial"/>
              </a:endParaRP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BEDC31F-1639-407A-8CF4-0FBEA84D874F}"/>
                </a:ext>
              </a:extLst>
            </p:cNvPr>
            <p:cNvCxnSpPr/>
            <p:nvPr/>
          </p:nvCxnSpPr>
          <p:spPr>
            <a:xfrm>
              <a:off x="584867" y="3677842"/>
              <a:ext cx="409207" cy="156611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2D1C3B2-00AF-4BA8-B80B-B797C80FBB0B}"/>
              </a:ext>
            </a:extLst>
          </p:cNvPr>
          <p:cNvCxnSpPr/>
          <p:nvPr/>
        </p:nvCxnSpPr>
        <p:spPr>
          <a:xfrm>
            <a:off x="4114799" y="2971799"/>
            <a:ext cx="916289" cy="91628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2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3B5AD3-F318-38D7-6800-64A995B06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6C9216-CDD5-4EC1-98D9-3C7EE37243A1}" type="slidenum">
              <a:rPr lang="en-SG"/>
              <a:pPr>
                <a:defRPr/>
              </a:pPr>
              <a:t>3</a:t>
            </a:fld>
            <a:endParaRPr lang="en-SG"/>
          </a:p>
        </p:txBody>
      </p:sp>
      <p:pic>
        <p:nvPicPr>
          <p:cNvPr id="3" name="Picture 3" descr="Icon&#10;&#10;Description automatically generated">
            <a:extLst>
              <a:ext uri="{FF2B5EF4-FFF2-40B4-BE49-F238E27FC236}">
                <a16:creationId xmlns:a16="http://schemas.microsoft.com/office/drawing/2014/main" id="{A940D6C6-7378-6E52-044E-FE04C7E1D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919" y="460243"/>
            <a:ext cx="7233556" cy="408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0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WRS Colours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AFBF33"/>
      </a:hlink>
      <a:folHlink>
        <a:srgbClr val="9966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3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Elizabeth Foo</dc:creator>
  <cp:revision>1098</cp:revision>
  <dcterms:created xsi:type="dcterms:W3CDTF">2012-05-30T10:41:45Z</dcterms:created>
  <dcterms:modified xsi:type="dcterms:W3CDTF">2022-05-26T06:09:33Z</dcterms:modified>
</cp:coreProperties>
</file>