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2860000" cy="9134475"/>
  <p:notesSz cx="7010400" cy="9296400"/>
  <p:defaultTextStyle>
    <a:defPPr>
      <a:defRPr lang="en-US"/>
    </a:defPPr>
    <a:lvl1pPr marL="0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8945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788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6834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5779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472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3668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2613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1557" algn="l" defTabSz="12178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196" y="-72"/>
      </p:cViewPr>
      <p:guideLst>
        <p:guide orient="horz" pos="2877"/>
        <p:guide pos="7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1" y="2837608"/>
            <a:ext cx="19431000" cy="195799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5176202"/>
            <a:ext cx="16002000" cy="233436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3B9F-9923-4C4D-AD1A-FF662FD1190F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3C83-714D-408F-9C7F-42A5B7110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3B9F-9923-4C4D-AD1A-FF662FD1190F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3C83-714D-408F-9C7F-42A5B7110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074192" y="486330"/>
            <a:ext cx="6850061" cy="103820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3" y="486330"/>
            <a:ext cx="20169189" cy="103820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3B9F-9923-4C4D-AD1A-FF662FD1190F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3C83-714D-408F-9C7F-42A5B7110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3B9F-9923-4C4D-AD1A-FF662FD1190F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3C83-714D-408F-9C7F-42A5B7110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784" y="5869747"/>
            <a:ext cx="19431000" cy="1814208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784" y="3871581"/>
            <a:ext cx="19431000" cy="1998166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894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3B9F-9923-4C4D-AD1A-FF662FD1190F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3C83-714D-408F-9C7F-42A5B7110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1" y="2839723"/>
            <a:ext cx="13509625" cy="80286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4626" y="2839723"/>
            <a:ext cx="13509625" cy="80286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3B9F-9923-4C4D-AD1A-FF662FD1190F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3C83-714D-408F-9C7F-42A5B7110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65805"/>
            <a:ext cx="20574000" cy="15224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44688"/>
            <a:ext cx="10100470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896813"/>
            <a:ext cx="10100470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12564" y="2044688"/>
            <a:ext cx="10104439" cy="85212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8945" indent="0">
              <a:buNone/>
              <a:defRPr sz="2700" b="1"/>
            </a:lvl2pPr>
            <a:lvl3pPr marL="1217889" indent="0">
              <a:buNone/>
              <a:defRPr sz="2400" b="1"/>
            </a:lvl3pPr>
            <a:lvl4pPr marL="1826834" indent="0">
              <a:buNone/>
              <a:defRPr sz="2100" b="1"/>
            </a:lvl4pPr>
            <a:lvl5pPr marL="2435779" indent="0">
              <a:buNone/>
              <a:defRPr sz="2100" b="1"/>
            </a:lvl5pPr>
            <a:lvl6pPr marL="3044723" indent="0">
              <a:buNone/>
              <a:defRPr sz="2100" b="1"/>
            </a:lvl6pPr>
            <a:lvl7pPr marL="3653668" indent="0">
              <a:buNone/>
              <a:defRPr sz="2100" b="1"/>
            </a:lvl7pPr>
            <a:lvl8pPr marL="4262613" indent="0">
              <a:buNone/>
              <a:defRPr sz="2100" b="1"/>
            </a:lvl8pPr>
            <a:lvl9pPr marL="487155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12564" y="2896813"/>
            <a:ext cx="10104439" cy="52628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3B9F-9923-4C4D-AD1A-FF662FD1190F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3C83-714D-408F-9C7F-42A5B7110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3B9F-9923-4C4D-AD1A-FF662FD1190F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3C83-714D-408F-9C7F-42A5B7110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3B9F-9923-4C4D-AD1A-FF662FD1190F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3C83-714D-408F-9C7F-42A5B7110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2" y="363687"/>
            <a:ext cx="7520784" cy="1547786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28" y="363691"/>
            <a:ext cx="12779375" cy="779602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2" y="1911477"/>
            <a:ext cx="7520784" cy="6248235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3B9F-9923-4C4D-AD1A-FF662FD1190F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3C83-714D-408F-9C7F-42A5B7110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20" y="6394132"/>
            <a:ext cx="13716000" cy="754864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720" y="816185"/>
            <a:ext cx="13716000" cy="5480685"/>
          </a:xfrm>
        </p:spPr>
        <p:txBody>
          <a:bodyPr/>
          <a:lstStyle>
            <a:lvl1pPr marL="0" indent="0">
              <a:buNone/>
              <a:defRPr sz="4300"/>
            </a:lvl1pPr>
            <a:lvl2pPr marL="608945" indent="0">
              <a:buNone/>
              <a:defRPr sz="3700"/>
            </a:lvl2pPr>
            <a:lvl3pPr marL="1217889" indent="0">
              <a:buNone/>
              <a:defRPr sz="3200"/>
            </a:lvl3pPr>
            <a:lvl4pPr marL="1826834" indent="0">
              <a:buNone/>
              <a:defRPr sz="2700"/>
            </a:lvl4pPr>
            <a:lvl5pPr marL="2435779" indent="0">
              <a:buNone/>
              <a:defRPr sz="2700"/>
            </a:lvl5pPr>
            <a:lvl6pPr marL="3044723" indent="0">
              <a:buNone/>
              <a:defRPr sz="2700"/>
            </a:lvl6pPr>
            <a:lvl7pPr marL="3653668" indent="0">
              <a:buNone/>
              <a:defRPr sz="2700"/>
            </a:lvl7pPr>
            <a:lvl8pPr marL="4262613" indent="0">
              <a:buNone/>
              <a:defRPr sz="2700"/>
            </a:lvl8pPr>
            <a:lvl9pPr marL="487155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20" y="7148999"/>
            <a:ext cx="13716000" cy="1072031"/>
          </a:xfrm>
        </p:spPr>
        <p:txBody>
          <a:bodyPr/>
          <a:lstStyle>
            <a:lvl1pPr marL="0" indent="0">
              <a:buNone/>
              <a:defRPr sz="1900"/>
            </a:lvl1pPr>
            <a:lvl2pPr marL="608945" indent="0">
              <a:buNone/>
              <a:defRPr sz="1600"/>
            </a:lvl2pPr>
            <a:lvl3pPr marL="1217889" indent="0">
              <a:buNone/>
              <a:defRPr sz="1300"/>
            </a:lvl3pPr>
            <a:lvl4pPr marL="1826834" indent="0">
              <a:buNone/>
              <a:defRPr sz="1200"/>
            </a:lvl4pPr>
            <a:lvl5pPr marL="2435779" indent="0">
              <a:buNone/>
              <a:defRPr sz="1200"/>
            </a:lvl5pPr>
            <a:lvl6pPr marL="3044723" indent="0">
              <a:buNone/>
              <a:defRPr sz="1200"/>
            </a:lvl6pPr>
            <a:lvl7pPr marL="3653668" indent="0">
              <a:buNone/>
              <a:defRPr sz="1200"/>
            </a:lvl7pPr>
            <a:lvl8pPr marL="4262613" indent="0">
              <a:buNone/>
              <a:defRPr sz="1200"/>
            </a:lvl8pPr>
            <a:lvl9pPr marL="487155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3B9F-9923-4C4D-AD1A-FF662FD1190F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3C83-714D-408F-9C7F-42A5B71102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365805"/>
            <a:ext cx="20574000" cy="1522413"/>
          </a:xfrm>
          <a:prstGeom prst="rect">
            <a:avLst/>
          </a:prstGeom>
        </p:spPr>
        <p:txBody>
          <a:bodyPr vert="horz" lIns="121789" tIns="60894" rIns="121789" bIns="608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131381"/>
            <a:ext cx="20574000" cy="6028331"/>
          </a:xfrm>
          <a:prstGeom prst="rect">
            <a:avLst/>
          </a:prstGeom>
        </p:spPr>
        <p:txBody>
          <a:bodyPr vert="horz" lIns="121789" tIns="60894" rIns="121789" bIns="608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1" y="8466306"/>
            <a:ext cx="5334000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F3B9F-9923-4C4D-AD1A-FF662FD1190F}" type="datetimeFigureOut">
              <a:rPr lang="en-US" smtClean="0"/>
              <a:t>1/16/2015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0500" y="8466306"/>
            <a:ext cx="7239000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3000" y="8466306"/>
            <a:ext cx="5334000" cy="486326"/>
          </a:xfrm>
          <a:prstGeom prst="rect">
            <a:avLst/>
          </a:prstGeom>
        </p:spPr>
        <p:txBody>
          <a:bodyPr vert="horz" lIns="121789" tIns="60894" rIns="121789" bIns="6089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03C83-714D-408F-9C7F-42A5B71102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788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09" indent="-456709" algn="l" defTabSz="121788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89535" indent="-380590" algn="l" defTabSz="121788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62865\Documents\EE375\HW1\wave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860000" cy="913447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553200" y="5024437"/>
            <a:ext cx="37338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R0 is written to once the write enable is activated (FF)</a:t>
            </a:r>
          </a:p>
          <a:p>
            <a:r>
              <a:rPr lang="en-US" dirty="0" smtClean="0"/>
              <a:t>(rising clock edge)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35800" y="681037"/>
            <a:ext cx="31242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Externally entered data waiting to be </a:t>
            </a:r>
            <a:r>
              <a:rPr lang="en-US" i="1" dirty="0" smtClean="0"/>
              <a:t>read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35000" y="6472237"/>
            <a:ext cx="36576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Starts writing </a:t>
            </a:r>
            <a:r>
              <a:rPr lang="en-US" dirty="0" err="1" smtClean="0"/>
              <a:t>dataIn</a:t>
            </a:r>
            <a:r>
              <a:rPr lang="en-US" dirty="0" smtClean="0"/>
              <a:t> to R2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rWE</a:t>
            </a:r>
            <a:r>
              <a:rPr lang="en-US" dirty="0" smtClean="0"/>
              <a:t> up)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97200" y="4948237"/>
            <a:ext cx="29718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Reads previously stored data (F0)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0" y="5100637"/>
            <a:ext cx="25908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Reads from R1 (00) No </a:t>
            </a:r>
            <a:r>
              <a:rPr lang="en-US" dirty="0" err="1" smtClean="0"/>
              <a:t>rWE</a:t>
            </a:r>
            <a:r>
              <a:rPr lang="en-US" dirty="0" smtClean="0"/>
              <a:t> needed read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0" y="3652837"/>
            <a:ext cx="30480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Registers storing data</a:t>
            </a:r>
          </a:p>
          <a:p>
            <a:r>
              <a:rPr lang="en-US" dirty="0" smtClean="0"/>
              <a:t>(R0-R3)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096000" y="1747837"/>
            <a:ext cx="457200" cy="3276600"/>
          </a:xfrm>
          <a:prstGeom prst="straightConnector1">
            <a:avLst/>
          </a:prstGeom>
          <a:ln w="19050" cmpd="sng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8534400" y="833437"/>
            <a:ext cx="152400" cy="4953000"/>
          </a:xfrm>
          <a:prstGeom prst="straightConnector1">
            <a:avLst/>
          </a:prstGeom>
          <a:ln w="19050" cmpd="sng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8516600" y="3576637"/>
            <a:ext cx="1219200" cy="152400"/>
          </a:xfrm>
          <a:prstGeom prst="straightConnector1">
            <a:avLst/>
          </a:prstGeom>
          <a:ln w="19050" cmpd="sng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8516600" y="681037"/>
            <a:ext cx="1295400" cy="76200"/>
          </a:xfrm>
          <a:prstGeom prst="straightConnector1">
            <a:avLst/>
          </a:prstGeom>
          <a:ln w="19050" cmpd="sng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839200" y="2205037"/>
            <a:ext cx="1219200" cy="3352800"/>
          </a:xfrm>
          <a:prstGeom prst="straightConnector1">
            <a:avLst/>
          </a:prstGeom>
          <a:ln w="19050" cmpd="sng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954000" y="1519237"/>
            <a:ext cx="381000" cy="3657600"/>
          </a:xfrm>
          <a:prstGeom prst="straightConnector1">
            <a:avLst/>
          </a:prstGeom>
          <a:ln w="19050" cmpd="sng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4478000" y="1824037"/>
            <a:ext cx="838200" cy="4572000"/>
          </a:xfrm>
          <a:prstGeom prst="straightConnector1">
            <a:avLst/>
          </a:prstGeom>
          <a:ln w="19050" cmpd="sng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16002000" y="1290637"/>
            <a:ext cx="1828800" cy="3733800"/>
          </a:xfrm>
          <a:prstGeom prst="straightConnector1">
            <a:avLst/>
          </a:prstGeom>
          <a:ln w="19050" cmpd="sng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8669000" y="3881437"/>
            <a:ext cx="1219200" cy="762000"/>
          </a:xfrm>
          <a:prstGeom prst="straightConnector1">
            <a:avLst/>
          </a:prstGeom>
          <a:ln w="19050" cmpd="sng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9982200" y="1214437"/>
            <a:ext cx="1447800" cy="4419600"/>
          </a:xfrm>
          <a:prstGeom prst="straightConnector1">
            <a:avLst/>
          </a:prstGeom>
          <a:ln w="19050" cmpd="sng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14935200" y="2205037"/>
            <a:ext cx="838200" cy="4343400"/>
          </a:xfrm>
          <a:prstGeom prst="straightConnector1">
            <a:avLst/>
          </a:prstGeom>
          <a:ln w="19050" cmpd="sng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United States Army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J Weidman</dc:creator>
  <cp:lastModifiedBy>David J Weidman</cp:lastModifiedBy>
  <cp:revision>4</cp:revision>
  <dcterms:created xsi:type="dcterms:W3CDTF">2015-01-16T05:05:44Z</dcterms:created>
  <dcterms:modified xsi:type="dcterms:W3CDTF">2015-01-16T05:39:52Z</dcterms:modified>
</cp:coreProperties>
</file>