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292E-38B4-4140-899D-8A37C91C1D31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7AE-8759-4573-A983-A2AEA68039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62865\AppData\Local\Microsoft\Windows\Temporary Internet Files\Content.Outlook\17WSVALY\11125490_968888413136241_208548147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Reset, Run= ‘0’, R2=0000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Run=‘1’, R1= 2002</a:t>
            </a:r>
            <a:endParaRPr lang="en-US" dirty="0"/>
          </a:p>
        </p:txBody>
      </p:sp>
      <p:pic>
        <p:nvPicPr>
          <p:cNvPr id="2050" name="Picture 2" descr="C:\Users\x62865\AppData\Local\Microsoft\Windows\Temporary Internet Files\Content.Outlook\17WSVALY\11117402_968888399802909_206941741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62865\AppData\Local\Microsoft\Windows\Temporary Internet Files\Content.Outlook\17WSVALY\11106290_968888589802890_170681681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95475" y="-390527"/>
            <a:ext cx="5353052" cy="914400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R2= 0054= ‘T’ (coincidental)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62865\AppData\Local\Microsoft\Windows\Temporary Internet Files\Content.Outlook\17WSVALY\11124422_968888713136211_172764735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4950"/>
            <a:ext cx="9144000" cy="53530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R3= 0053= ‘R’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62865\AppData\Local\Microsoft\Windows\Temporary Internet Files\Content.Outlook\17WSVALY\11134389_968888839802865_87485889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4950"/>
            <a:ext cx="9144000" cy="53530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R4= 0038= ‘8’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62865\AppData\Local\Microsoft\Windows\Temporary Internet Files\Content.Outlook\17WSVALY\11127913_968888986469517_54547518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4950"/>
            <a:ext cx="9144000" cy="53530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R5= 0054= ‘T’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62865\AppData\Local\Microsoft\Windows\Temporary Internet Files\Content.Outlook\17WSVALY\11083003_968889096469506_5947171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4950"/>
            <a:ext cx="9144000" cy="53530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R6= 0068= ‘h’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x62865\AppData\Local\Microsoft\Windows\Temporary Internet Files\Content.Outlook\17WSVALY\11117870_968889166469499_1402735245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4950"/>
            <a:ext cx="9144000" cy="535305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R7= 0069= ‘</a:t>
            </a:r>
            <a:r>
              <a:rPr lang="en-US" dirty="0" err="1" smtClean="0"/>
              <a:t>i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Reset, Run= ‘0’, R2=0000</vt:lpstr>
      <vt:lpstr>Run=‘1’, R1= 2002</vt:lpstr>
      <vt:lpstr>R2= 0054= ‘T’ (coincidental)</vt:lpstr>
      <vt:lpstr>R3= 0053= ‘R’</vt:lpstr>
      <vt:lpstr>R4= 0038= ‘8’</vt:lpstr>
      <vt:lpstr>R5= 0054= ‘T’</vt:lpstr>
      <vt:lpstr>R6= 0068= ‘h’</vt:lpstr>
      <vt:lpstr>R7= 0069= ‘i’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Reset, Run= ‘0’, R2=0000</dc:title>
  <dc:creator>David J Weidman</dc:creator>
  <cp:lastModifiedBy>David J Weidman</cp:lastModifiedBy>
  <cp:revision>5</cp:revision>
  <dcterms:created xsi:type="dcterms:W3CDTF">2015-04-06T05:21:52Z</dcterms:created>
  <dcterms:modified xsi:type="dcterms:W3CDTF">2015-04-06T05:34:19Z</dcterms:modified>
</cp:coreProperties>
</file>