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6248DC6-6FE3-4F75-8F63-6ECF6E5F9E94}">
  <a:tblStyle styleId="{56248DC6-6FE3-4F75-8F63-6ECF6E5F9E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41a8829c09_1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41a8829c09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/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1" name="Google Shape;281;p11"/>
          <p:cNvGrpSpPr/>
          <p:nvPr/>
        </p:nvGrpSpPr>
        <p:grpSpPr>
          <a:xfrm>
            <a:off x="-4" y="2743188"/>
            <a:ext cx="3186606" cy="2524130"/>
            <a:chOff x="4364071" y="-3213"/>
            <a:chExt cx="3186606" cy="2524130"/>
          </a:xfrm>
        </p:grpSpPr>
        <p:grpSp>
          <p:nvGrpSpPr>
            <p:cNvPr id="282" name="Google Shape;282;p11"/>
            <p:cNvGrpSpPr/>
            <p:nvPr/>
          </p:nvGrpSpPr>
          <p:grpSpPr>
            <a:xfrm flipH="1">
              <a:off x="4364072" y="2000218"/>
              <a:ext cx="3186606" cy="520699"/>
              <a:chOff x="2057775" y="0"/>
              <a:chExt cx="5487525" cy="896675"/>
            </a:xfrm>
          </p:grpSpPr>
          <p:pic>
            <p:nvPicPr>
              <p:cNvPr id="283" name="Google Shape;283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4" name="Google Shape;284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5" name="Google Shape;28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6" name="Google Shape;286;p11"/>
            <p:cNvGrpSpPr/>
            <p:nvPr/>
          </p:nvGrpSpPr>
          <p:grpSpPr>
            <a:xfrm flipH="1">
              <a:off x="4762444" y="1600887"/>
              <a:ext cx="1991656" cy="520699"/>
              <a:chOff x="4115550" y="0"/>
              <a:chExt cx="3429750" cy="896675"/>
            </a:xfrm>
          </p:grpSpPr>
          <p:pic>
            <p:nvPicPr>
              <p:cNvPr id="287" name="Google Shape;28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8" name="Google Shape;28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9" name="Google Shape;289;p11"/>
            <p:cNvGrpSpPr/>
            <p:nvPr/>
          </p:nvGrpSpPr>
          <p:grpSpPr>
            <a:xfrm flipH="1">
              <a:off x="4364072" y="1198193"/>
              <a:ext cx="1991656" cy="520699"/>
              <a:chOff x="4115550" y="0"/>
              <a:chExt cx="3429750" cy="896675"/>
            </a:xfrm>
          </p:grpSpPr>
          <p:pic>
            <p:nvPicPr>
              <p:cNvPr id="290" name="Google Shape;290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" name="Google Shape;29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2" name="Google Shape;292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364071" y="3961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11"/>
          <p:cNvGrpSpPr/>
          <p:nvPr/>
        </p:nvGrpSpPr>
        <p:grpSpPr>
          <a:xfrm>
            <a:off x="5957394" y="-3213"/>
            <a:ext cx="3186606" cy="2124799"/>
            <a:chOff x="5957394" y="-3213"/>
            <a:chExt cx="3186606" cy="2124799"/>
          </a:xfrm>
        </p:grpSpPr>
        <p:grpSp>
          <p:nvGrpSpPr>
            <p:cNvPr id="296" name="Google Shape;296;p11"/>
            <p:cNvGrpSpPr/>
            <p:nvPr/>
          </p:nvGrpSpPr>
          <p:grpSpPr>
            <a:xfrm flipH="1">
              <a:off x="5957394" y="-3213"/>
              <a:ext cx="3186606" cy="520699"/>
              <a:chOff x="0" y="0"/>
              <a:chExt cx="5487525" cy="896675"/>
            </a:xfrm>
          </p:grpSpPr>
          <p:pic>
            <p:nvPicPr>
              <p:cNvPr id="297" name="Google Shape;29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8" name="Google Shape;29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9" name="Google Shape;299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0" name="Google Shape;300;p11"/>
            <p:cNvGrpSpPr/>
            <p:nvPr/>
          </p:nvGrpSpPr>
          <p:grpSpPr>
            <a:xfrm flipH="1">
              <a:off x="6753972" y="396118"/>
              <a:ext cx="1991656" cy="520699"/>
              <a:chOff x="0" y="0"/>
              <a:chExt cx="3429750" cy="896675"/>
            </a:xfrm>
          </p:grpSpPr>
          <p:pic>
            <p:nvPicPr>
              <p:cNvPr id="301" name="Google Shape;30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2" name="Google Shape;302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3" name="Google Shape;30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8347294" y="1600887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4" name="Google Shape;304;p11"/>
            <p:cNvGrpSpPr/>
            <p:nvPr/>
          </p:nvGrpSpPr>
          <p:grpSpPr>
            <a:xfrm flipH="1">
              <a:off x="7152344" y="798862"/>
              <a:ext cx="1991656" cy="520699"/>
              <a:chOff x="0" y="0"/>
              <a:chExt cx="3429750" cy="896675"/>
            </a:xfrm>
          </p:grpSpPr>
          <p:pic>
            <p:nvPicPr>
              <p:cNvPr id="305" name="Google Shape;30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6" name="Google Shape;306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42" name="Google Shape;4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oogle Shape;43;p3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44" name="Google Shape;4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Google Shape;4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" name="Google Shape;46;p3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47" name="Google Shape;4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4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" name="Google Shape;49;p3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50" name="Google Shape;5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oogle Shape;5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" name="Google Shape;52;p3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53" name="Google Shape;53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5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3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58" name="Google Shape;5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Google Shape;59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6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" name="Google Shape;62;p3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63" name="Google Shape;63;p3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64" name="Google Shape;6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6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" name="Google Shape;66;p3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67" name="Google Shape;6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Google Shape;6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9" name="Google Shape;69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3"/>
          <p:cNvSpPr txBox="1"/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1" name="Google Shape;71;p3"/>
          <p:cNvSpPr txBox="1"/>
          <p:nvPr>
            <p:ph idx="1" type="subTitle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4363774" y="-3213"/>
            <a:ext cx="4780226" cy="2524130"/>
            <a:chOff x="4363774" y="-3213"/>
            <a:chExt cx="4780226" cy="2524130"/>
          </a:xfrm>
        </p:grpSpPr>
        <p:pic>
          <p:nvPicPr>
            <p:cNvPr id="74" name="Google Shape;74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20002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5" name="Google Shape;75;p4"/>
            <p:cNvGrpSpPr/>
            <p:nvPr/>
          </p:nvGrpSpPr>
          <p:grpSpPr>
            <a:xfrm flipH="1">
              <a:off x="7152344" y="1600887"/>
              <a:ext cx="1991656" cy="520699"/>
              <a:chOff x="0" y="0"/>
              <a:chExt cx="3429750" cy="896675"/>
            </a:xfrm>
          </p:grpSpPr>
          <p:pic>
            <p:nvPicPr>
              <p:cNvPr id="76" name="Google Shape;7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Google Shape;7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8" name="Google Shape;7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119819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9" name="Google Shape;79;p4"/>
            <p:cNvGrpSpPr/>
            <p:nvPr/>
          </p:nvGrpSpPr>
          <p:grpSpPr>
            <a:xfrm flipH="1">
              <a:off x="5957394" y="798862"/>
              <a:ext cx="3186606" cy="520699"/>
              <a:chOff x="0" y="0"/>
              <a:chExt cx="5487525" cy="896675"/>
            </a:xfrm>
          </p:grpSpPr>
          <p:pic>
            <p:nvPicPr>
              <p:cNvPr id="80" name="Google Shape;8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" name="Google Shape;8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3" name="Google Shape;83;p4"/>
            <p:cNvGrpSpPr/>
            <p:nvPr/>
          </p:nvGrpSpPr>
          <p:grpSpPr>
            <a:xfrm flipH="1">
              <a:off x="4363774" y="396118"/>
              <a:ext cx="4381854" cy="520735"/>
              <a:chOff x="0" y="0"/>
              <a:chExt cx="7545300" cy="896675"/>
            </a:xfrm>
          </p:grpSpPr>
          <p:pic>
            <p:nvPicPr>
              <p:cNvPr id="84" name="Google Shape;8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" name="Google Shape;8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Google Shape;8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8" name="Google Shape;88;p4"/>
            <p:cNvGrpSpPr/>
            <p:nvPr/>
          </p:nvGrpSpPr>
          <p:grpSpPr>
            <a:xfrm flipH="1">
              <a:off x="4762146" y="-3213"/>
              <a:ext cx="4381854" cy="520735"/>
              <a:chOff x="0" y="0"/>
              <a:chExt cx="7545300" cy="896675"/>
            </a:xfrm>
          </p:grpSpPr>
          <p:pic>
            <p:nvPicPr>
              <p:cNvPr id="89" name="Google Shape;8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" name="Google Shape;9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" name="Google Shape;9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" name="Google Shape;9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3" name="Google Shape;93;p4"/>
          <p:cNvGrpSpPr/>
          <p:nvPr/>
        </p:nvGrpSpPr>
        <p:grpSpPr>
          <a:xfrm>
            <a:off x="-3" y="2743188"/>
            <a:ext cx="4381556" cy="2524130"/>
            <a:chOff x="4364072" y="-3213"/>
            <a:chExt cx="4381556" cy="2524130"/>
          </a:xfrm>
        </p:grpSpPr>
        <p:grpSp>
          <p:nvGrpSpPr>
            <p:cNvPr id="94" name="Google Shape;94;p4"/>
            <p:cNvGrpSpPr/>
            <p:nvPr/>
          </p:nvGrpSpPr>
          <p:grpSpPr>
            <a:xfrm flipH="1">
              <a:off x="4364072" y="2000218"/>
              <a:ext cx="4381556" cy="520699"/>
              <a:chOff x="0" y="0"/>
              <a:chExt cx="7545300" cy="896675"/>
            </a:xfrm>
          </p:grpSpPr>
          <p:pic>
            <p:nvPicPr>
              <p:cNvPr id="95" name="Google Shape;9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" name="Google Shape;9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" name="Google Shape;9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" name="Google Shape;99;p4"/>
            <p:cNvGrpSpPr/>
            <p:nvPr/>
          </p:nvGrpSpPr>
          <p:grpSpPr>
            <a:xfrm flipH="1">
              <a:off x="4762444" y="1600887"/>
              <a:ext cx="3186606" cy="520699"/>
              <a:chOff x="2057775" y="0"/>
              <a:chExt cx="5487525" cy="896675"/>
            </a:xfrm>
          </p:grpSpPr>
          <p:pic>
            <p:nvPicPr>
              <p:cNvPr id="100" name="Google Shape;10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3" name="Google Shape;103;p4"/>
            <p:cNvGrpSpPr/>
            <p:nvPr/>
          </p:nvGrpSpPr>
          <p:grpSpPr>
            <a:xfrm flipH="1">
              <a:off x="4364072" y="1198193"/>
              <a:ext cx="3186606" cy="520699"/>
              <a:chOff x="2057775" y="0"/>
              <a:chExt cx="5487525" cy="896675"/>
            </a:xfrm>
          </p:grpSpPr>
          <p:pic>
            <p:nvPicPr>
              <p:cNvPr id="104" name="Google Shape;10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Google Shape;10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7" name="Google Shape;107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8" name="Google Shape;108;p4"/>
            <p:cNvGrpSpPr/>
            <p:nvPr/>
          </p:nvGrpSpPr>
          <p:grpSpPr>
            <a:xfrm flipH="1">
              <a:off x="4364072" y="396118"/>
              <a:ext cx="1991656" cy="520699"/>
              <a:chOff x="4115550" y="0"/>
              <a:chExt cx="3429750" cy="896675"/>
            </a:xfrm>
          </p:grpSpPr>
          <p:pic>
            <p:nvPicPr>
              <p:cNvPr id="109" name="Google Shape;10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" name="Google Shape;11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1" name="Google Shape;111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❑"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3" name="Google Shape;113;p4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41" name="Google Shape;141;p5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indent="-355600" lvl="1" marL="914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indent="-355600" lvl="2" marL="1371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142" name="Google Shape;142;p5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45" name="Google Shape;1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6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48" name="Google Shape;14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" name="Google Shape;151;p6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52" name="Google Shape;152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" name="Google Shape;156;p6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57" name="Google Shape;15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6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63" name="Google Shape;16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6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66" name="Google Shape;166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" name="Google Shape;1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6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70" name="Google Shape;170;p6"/>
          <p:cNvSpPr txBox="1"/>
          <p:nvPr>
            <p:ph idx="1" type="body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indent="-355600" lvl="1" marL="914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indent="-355600" lvl="2" marL="1371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171" name="Google Shape;171;p6"/>
          <p:cNvSpPr txBox="1"/>
          <p:nvPr>
            <p:ph idx="2" type="body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indent="-355600" lvl="1" marL="914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indent="-355600" lvl="2" marL="1371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172" name="Google Shape;172;p6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7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75" name="Google Shape;175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7" name="Google Shape;177;p7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78" name="Google Shape;17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" name="Google Shape;17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" name="Google Shape;18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1" name="Google Shape;181;p7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82" name="Google Shape;182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" name="Google Shape;18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Google Shape;18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" name="Google Shape;185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6" name="Google Shape;186;p7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87" name="Google Shape;18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Google Shape;19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1" name="Google Shape;191;p7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92" name="Google Shape;192;p7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93" name="Google Shape;19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" name="Google Shape;19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5" name="Google Shape;195;p7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96" name="Google Shape;196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" name="Google Shape;19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8" name="Google Shape;198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9" name="Google Shape;199;p7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00" name="Google Shape;200;p7"/>
          <p:cNvSpPr txBox="1"/>
          <p:nvPr>
            <p:ph idx="1" type="body"/>
          </p:nvPr>
        </p:nvSpPr>
        <p:spPr>
          <a:xfrm>
            <a:off x="776450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/>
        </p:txBody>
      </p:sp>
      <p:sp>
        <p:nvSpPr>
          <p:cNvPr id="201" name="Google Shape;201;p7"/>
          <p:cNvSpPr txBox="1"/>
          <p:nvPr>
            <p:ph idx="2" type="body"/>
          </p:nvPr>
        </p:nvSpPr>
        <p:spPr>
          <a:xfrm>
            <a:off x="3376062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/>
        </p:txBody>
      </p:sp>
      <p:sp>
        <p:nvSpPr>
          <p:cNvPr id="202" name="Google Shape;202;p7"/>
          <p:cNvSpPr txBox="1"/>
          <p:nvPr>
            <p:ph idx="3" type="body"/>
          </p:nvPr>
        </p:nvSpPr>
        <p:spPr>
          <a:xfrm>
            <a:off x="5975674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/>
        </p:txBody>
      </p:sp>
      <p:sp>
        <p:nvSpPr>
          <p:cNvPr id="203" name="Google Shape;203;p7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8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06" name="Google Shape;20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8" name="Google Shape;208;p8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09" name="Google Shape;20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2" name="Google Shape;212;p8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13" name="Google Shape;213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" name="Google Shape;21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6" name="Google Shape;216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7" name="Google Shape;217;p8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18" name="Google Shape;21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2" name="Google Shape;222;p8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23" name="Google Shape;223;p8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24" name="Google Shape;22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" name="Google Shape;22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6" name="Google Shape;226;p8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27" name="Google Shape;227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9" name="Google Shape;229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8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1" name="Google Shape;231;p8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9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34" name="Google Shape;234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6" name="Google Shape;236;p9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37" name="Google Shape;23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8" name="Google Shape;23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9" name="Google Shape;23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0" name="Google Shape;240;p9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41" name="Google Shape;241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2" name="Google Shape;24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3" name="Google Shape;24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" name="Google Shape;244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5" name="Google Shape;245;p9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46" name="Google Shape;24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7" name="Google Shape;24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8" name="Google Shape;24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9" name="Google Shape;24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50" name="Google Shape;250;p9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51" name="Google Shape;251;p9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52" name="Google Shape;25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3" name="Google Shape;25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4" name="Google Shape;254;p9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55" name="Google Shape;255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7" name="Google Shape;257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8" name="Google Shape;258;p9"/>
          <p:cNvSpPr txBox="1"/>
          <p:nvPr>
            <p:ph idx="1" type="body"/>
          </p:nvPr>
        </p:nvSpPr>
        <p:spPr>
          <a:xfrm>
            <a:off x="1288075" y="3945179"/>
            <a:ext cx="6483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59" name="Google Shape;259;p9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ig emboss" type="blank">
  <p:cSld name="BLANK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55600" lvl="1" marL="914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55600" lvl="2" marL="1371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55600" lvl="3" marL="18288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55600" lvl="4" marL="22860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55600" lvl="5" marL="27432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55600" lvl="6" marL="3200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55600" lvl="7" marL="3657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55600" lvl="8" marL="41148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poppins" TargetMode="External"/><Relationship Id="rId4" Type="http://schemas.openxmlformats.org/officeDocument/2006/relationships/hyperlink" Target="https://www.fontsquirrel.com/fonts/montserrat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witter.com/googledocs/status/730087240156643328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/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1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0" name="Google Shape;390;p21"/>
          <p:cNvSpPr txBox="1"/>
          <p:nvPr>
            <p:ph idx="1" type="body"/>
          </p:nvPr>
        </p:nvSpPr>
        <p:spPr>
          <a:xfrm>
            <a:off x="776450" y="1703200"/>
            <a:ext cx="3587400" cy="205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391" name="Google Shape;391;p21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2" name="Google Shape;39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5552" y="799975"/>
            <a:ext cx="3182774" cy="3182774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r="5400000" dist="57150">
              <a:schemeClr val="dk1">
                <a:alpha val="19000"/>
              </a:scheme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2"/>
          <p:cNvSpPr txBox="1"/>
          <p:nvPr>
            <p:ph type="title"/>
          </p:nvPr>
        </p:nvSpPr>
        <p:spPr>
          <a:xfrm>
            <a:off x="657225" y="720350"/>
            <a:ext cx="4754100" cy="13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chemeClr val="lt1"/>
                </a:solidFill>
              </a:rPr>
              <a:t>WANT BIG IMPACT?</a:t>
            </a:r>
            <a:endParaRPr b="0"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USE BIG IMAGE.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98" name="Google Shape;398;p22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3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404" name="Google Shape;404;p23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23"/>
          <p:cNvSpPr/>
          <p:nvPr/>
        </p:nvSpPr>
        <p:spPr>
          <a:xfrm>
            <a:off x="3487118" y="1781575"/>
            <a:ext cx="2210700" cy="221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23"/>
          <p:cNvSpPr txBox="1"/>
          <p:nvPr/>
        </p:nvSpPr>
        <p:spPr>
          <a:xfrm>
            <a:off x="3768074" y="2101550"/>
            <a:ext cx="16857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Vestibulum nec tempus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07" name="Google Shape;407;p23"/>
          <p:cNvGrpSpPr/>
          <p:nvPr/>
        </p:nvGrpSpPr>
        <p:grpSpPr>
          <a:xfrm>
            <a:off x="5413943" y="1495675"/>
            <a:ext cx="801301" cy="2127721"/>
            <a:chOff x="5413943" y="1190875"/>
            <a:chExt cx="801301" cy="2127721"/>
          </a:xfrm>
        </p:grpSpPr>
        <p:sp>
          <p:nvSpPr>
            <p:cNvPr id="408" name="Google Shape;408;p23"/>
            <p:cNvSpPr txBox="1"/>
            <p:nvPr/>
          </p:nvSpPr>
          <p:spPr>
            <a:xfrm rot="5400740">
              <a:off x="5339693" y="2435474"/>
              <a:ext cx="13932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Vestibulum nec ipsu</a:t>
              </a:r>
              <a:endParaRPr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09" name="Google Shape;409;p23"/>
            <p:cNvSpPr/>
            <p:nvPr/>
          </p:nvSpPr>
          <p:spPr>
            <a:xfrm rot="5400734">
              <a:off x="5175030" y="2539496"/>
              <a:ext cx="1405200" cy="15270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5413943" y="1190875"/>
              <a:ext cx="565200" cy="56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01</a:t>
              </a:r>
              <a:endPara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411" name="Google Shape;411;p23"/>
          <p:cNvGrpSpPr/>
          <p:nvPr/>
        </p:nvGrpSpPr>
        <p:grpSpPr>
          <a:xfrm>
            <a:off x="3885649" y="3705825"/>
            <a:ext cx="2093494" cy="845113"/>
            <a:chOff x="3885649" y="3401025"/>
            <a:chExt cx="2093494" cy="845113"/>
          </a:xfrm>
        </p:grpSpPr>
        <p:sp>
          <p:nvSpPr>
            <p:cNvPr id="412" name="Google Shape;412;p23"/>
            <p:cNvSpPr txBox="1"/>
            <p:nvPr/>
          </p:nvSpPr>
          <p:spPr>
            <a:xfrm rot="738">
              <a:off x="3894268" y="3888387"/>
              <a:ext cx="13971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Vestibulum nec ipsu</a:t>
              </a:r>
              <a:endParaRPr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3" name="Google Shape;413;p23"/>
            <p:cNvSpPr/>
            <p:nvPr/>
          </p:nvSpPr>
          <p:spPr>
            <a:xfrm flipH="1" rot="-734">
              <a:off x="3885799" y="3790145"/>
              <a:ext cx="1405200" cy="15270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5413943" y="3401025"/>
              <a:ext cx="565200" cy="56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02</a:t>
              </a:r>
              <a:endPara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415" name="Google Shape;415;p23"/>
          <p:cNvGrpSpPr/>
          <p:nvPr/>
        </p:nvGrpSpPr>
        <p:grpSpPr>
          <a:xfrm>
            <a:off x="2930709" y="2225352"/>
            <a:ext cx="832159" cy="2045973"/>
            <a:chOff x="2930709" y="1920552"/>
            <a:chExt cx="832159" cy="2045973"/>
          </a:xfrm>
        </p:grpSpPr>
        <p:sp>
          <p:nvSpPr>
            <p:cNvPr id="416" name="Google Shape;416;p23"/>
            <p:cNvSpPr txBox="1"/>
            <p:nvPr/>
          </p:nvSpPr>
          <p:spPr>
            <a:xfrm rot="-5402245">
              <a:off x="2421009" y="2446900"/>
              <a:ext cx="13779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Vestibulum nec ipsu</a:t>
              </a:r>
              <a:endParaRPr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7" name="Google Shape;417;p23"/>
            <p:cNvSpPr/>
            <p:nvPr/>
          </p:nvSpPr>
          <p:spPr>
            <a:xfrm flipH="1" rot="5399266">
              <a:off x="2604899" y="2546951"/>
              <a:ext cx="1405200" cy="15270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3197668" y="3401025"/>
              <a:ext cx="565200" cy="56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03</a:t>
              </a:r>
              <a:endPara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419" name="Google Shape;419;p23"/>
          <p:cNvGrpSpPr/>
          <p:nvPr/>
        </p:nvGrpSpPr>
        <p:grpSpPr>
          <a:xfrm>
            <a:off x="3197668" y="1221900"/>
            <a:ext cx="2139989" cy="839275"/>
            <a:chOff x="3197668" y="917100"/>
            <a:chExt cx="2139989" cy="839275"/>
          </a:xfrm>
        </p:grpSpPr>
        <p:sp>
          <p:nvSpPr>
            <p:cNvPr id="420" name="Google Shape;420;p23"/>
            <p:cNvSpPr txBox="1"/>
            <p:nvPr/>
          </p:nvSpPr>
          <p:spPr>
            <a:xfrm rot="745">
              <a:off x="3945294" y="917250"/>
              <a:ext cx="13845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Vestibulum nec ipsu</a:t>
              </a:r>
              <a:endParaRPr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21" name="Google Shape;421;p23"/>
            <p:cNvSpPr/>
            <p:nvPr/>
          </p:nvSpPr>
          <p:spPr>
            <a:xfrm rot="734">
              <a:off x="3932306" y="1220345"/>
              <a:ext cx="1405200" cy="15270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3197668" y="1190875"/>
              <a:ext cx="565200" cy="56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04</a:t>
              </a:r>
              <a:endPara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4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28" name="Google Shape;428;p24"/>
          <p:cNvGraphicFramePr/>
          <p:nvPr/>
        </p:nvGraphicFramePr>
        <p:xfrm>
          <a:off x="803235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{56248DC6-6FE3-4F75-8F63-6ECF6E5F9E94}</a:tableStyleId>
              </a:tblPr>
              <a:tblGrid>
                <a:gridCol w="1396750"/>
                <a:gridCol w="1396750"/>
                <a:gridCol w="1396750"/>
                <a:gridCol w="1396750"/>
              </a:tblGrid>
              <a:tr h="59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5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Yellow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5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Blue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5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Orange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9" name="Google Shape;429;p24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/>
          <p:nvPr/>
        </p:nvSpPr>
        <p:spPr>
          <a:xfrm>
            <a:off x="514725" y="9425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00025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5"/>
          <p:cNvSpPr txBox="1"/>
          <p:nvPr>
            <p:ph type="title"/>
          </p:nvPr>
        </p:nvSpPr>
        <p:spPr>
          <a:xfrm>
            <a:off x="776450" y="402700"/>
            <a:ext cx="3587400" cy="33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436" name="Google Shape;436;p25"/>
          <p:cNvSpPr/>
          <p:nvPr/>
        </p:nvSpPr>
        <p:spPr>
          <a:xfrm>
            <a:off x="1974350" y="1868850"/>
            <a:ext cx="6891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our office</a:t>
            </a:r>
            <a:endParaRPr sz="8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25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38" name="Google Shape;438;p25"/>
          <p:cNvSpPr/>
          <p:nvPr/>
        </p:nvSpPr>
        <p:spPr>
          <a:xfrm>
            <a:off x="1174025" y="2153375"/>
            <a:ext cx="127500" cy="127500"/>
          </a:xfrm>
          <a:prstGeom prst="cube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822475" y="3828650"/>
            <a:ext cx="127500" cy="127500"/>
          </a:xfrm>
          <a:prstGeom prst="cube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3887275" y="1975150"/>
            <a:ext cx="127500" cy="127500"/>
          </a:xfrm>
          <a:prstGeom prst="cube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4616600" y="4133450"/>
            <a:ext cx="127500" cy="127500"/>
          </a:xfrm>
          <a:prstGeom prst="cube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6781625" y="2508000"/>
            <a:ext cx="127500" cy="127500"/>
          </a:xfrm>
          <a:prstGeom prst="cube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5"/>
          <p:cNvSpPr/>
          <p:nvPr/>
        </p:nvSpPr>
        <p:spPr>
          <a:xfrm>
            <a:off x="7403650" y="4183325"/>
            <a:ext cx="127500" cy="127500"/>
          </a:xfrm>
          <a:prstGeom prst="cube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6"/>
          <p:cNvSpPr txBox="1"/>
          <p:nvPr>
            <p:ph idx="4294967295" type="ctrTitle"/>
          </p:nvPr>
        </p:nvSpPr>
        <p:spPr>
          <a:xfrm>
            <a:off x="685800" y="1735750"/>
            <a:ext cx="6365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449" name="Google Shape;449;p26"/>
          <p:cNvSpPr txBox="1"/>
          <p:nvPr>
            <p:ph idx="4294967295" type="subTitle"/>
          </p:nvPr>
        </p:nvSpPr>
        <p:spPr>
          <a:xfrm>
            <a:off x="685800" y="2992454"/>
            <a:ext cx="63651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Whoa! That’s a big number, aren’t you proud?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50" name="Google Shape;450;p26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7"/>
          <p:cNvSpPr txBox="1"/>
          <p:nvPr>
            <p:ph idx="4294967295" type="ctrTitle"/>
          </p:nvPr>
        </p:nvSpPr>
        <p:spPr>
          <a:xfrm>
            <a:off x="1967050" y="571800"/>
            <a:ext cx="44478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89,526,124$</a:t>
            </a:r>
            <a:endParaRPr sz="3600"/>
          </a:p>
        </p:txBody>
      </p:sp>
      <p:sp>
        <p:nvSpPr>
          <p:cNvPr id="456" name="Google Shape;456;p27"/>
          <p:cNvSpPr txBox="1"/>
          <p:nvPr>
            <p:ph idx="4294967295" type="subTitle"/>
          </p:nvPr>
        </p:nvSpPr>
        <p:spPr>
          <a:xfrm>
            <a:off x="1967050" y="1335107"/>
            <a:ext cx="44478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That’s a lot of money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57" name="Google Shape;457;p27"/>
          <p:cNvSpPr txBox="1"/>
          <p:nvPr>
            <p:ph idx="4294967295" type="ctrTitle"/>
          </p:nvPr>
        </p:nvSpPr>
        <p:spPr>
          <a:xfrm>
            <a:off x="3795850" y="3200694"/>
            <a:ext cx="44478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100%</a:t>
            </a:r>
            <a:endParaRPr sz="3600"/>
          </a:p>
        </p:txBody>
      </p:sp>
      <p:sp>
        <p:nvSpPr>
          <p:cNvPr id="458" name="Google Shape;458;p27"/>
          <p:cNvSpPr txBox="1"/>
          <p:nvPr>
            <p:ph idx="4294967295" type="subTitle"/>
          </p:nvPr>
        </p:nvSpPr>
        <p:spPr>
          <a:xfrm>
            <a:off x="3795850" y="3964001"/>
            <a:ext cx="44478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Total success!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59" name="Google Shape;459;p27"/>
          <p:cNvSpPr txBox="1"/>
          <p:nvPr>
            <p:ph idx="4294967295" type="ctrTitle"/>
          </p:nvPr>
        </p:nvSpPr>
        <p:spPr>
          <a:xfrm>
            <a:off x="2881450" y="1886247"/>
            <a:ext cx="44478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185,244 users</a:t>
            </a:r>
            <a:endParaRPr sz="3600"/>
          </a:p>
        </p:txBody>
      </p:sp>
      <p:sp>
        <p:nvSpPr>
          <p:cNvPr id="460" name="Google Shape;460;p27"/>
          <p:cNvSpPr txBox="1"/>
          <p:nvPr>
            <p:ph idx="4294967295" type="subTitle"/>
          </p:nvPr>
        </p:nvSpPr>
        <p:spPr>
          <a:xfrm>
            <a:off x="2881450" y="2649554"/>
            <a:ext cx="44478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And a lot of users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61" name="Google Shape;461;p27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8"/>
          <p:cNvSpPr txBox="1"/>
          <p:nvPr>
            <p:ph type="title"/>
          </p:nvPr>
        </p:nvSpPr>
        <p:spPr>
          <a:xfrm>
            <a:off x="776450" y="402700"/>
            <a:ext cx="16665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67" name="Google Shape;467;p28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8" name="Google Shape;468;p28"/>
          <p:cNvGrpSpPr/>
          <p:nvPr/>
        </p:nvGrpSpPr>
        <p:grpSpPr>
          <a:xfrm>
            <a:off x="4513729" y="1864926"/>
            <a:ext cx="2480144" cy="1728853"/>
            <a:chOff x="4526679" y="1857800"/>
            <a:chExt cx="2480144" cy="1728853"/>
          </a:xfrm>
        </p:grpSpPr>
        <p:sp>
          <p:nvSpPr>
            <p:cNvPr id="469" name="Google Shape;469;p28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0" name="Google Shape;470;p28"/>
            <p:cNvGrpSpPr/>
            <p:nvPr/>
          </p:nvGrpSpPr>
          <p:grpSpPr>
            <a:xfrm>
              <a:off x="4526679" y="1857800"/>
              <a:ext cx="2480144" cy="1728853"/>
              <a:chOff x="4526679" y="1857800"/>
              <a:chExt cx="2480144" cy="1728853"/>
            </a:xfrm>
          </p:grpSpPr>
          <p:grpSp>
            <p:nvGrpSpPr>
              <p:cNvPr id="471" name="Google Shape;471;p28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472" name="Google Shape;472;p28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73" name="Google Shape;473;p28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74" name="Google Shape;474;p28"/>
              <p:cNvSpPr txBox="1"/>
              <p:nvPr/>
            </p:nvSpPr>
            <p:spPr>
              <a:xfrm>
                <a:off x="4526679" y="3215253"/>
                <a:ext cx="692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20XX</a:t>
                </a:r>
                <a:endParaRPr b="1" sz="12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75" name="Google Shape;475;p28"/>
              <p:cNvSpPr txBox="1"/>
              <p:nvPr/>
            </p:nvSpPr>
            <p:spPr>
              <a:xfrm>
                <a:off x="4753223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Vestibulum congue tempus</a:t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Lorem ipsum dolor sit amet, consectetur adipiscing elit, sed do eiusmod tempor. Donec facilisis lacus eget mauris.</a:t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476" name="Google Shape;476;p28"/>
          <p:cNvGrpSpPr/>
          <p:nvPr/>
        </p:nvGrpSpPr>
        <p:grpSpPr>
          <a:xfrm>
            <a:off x="6422860" y="2709722"/>
            <a:ext cx="2721140" cy="1735654"/>
            <a:chOff x="6435810" y="2702596"/>
            <a:chExt cx="2721140" cy="1735654"/>
          </a:xfrm>
        </p:grpSpPr>
        <p:sp>
          <p:nvSpPr>
            <p:cNvPr id="477" name="Google Shape;477;p28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8" name="Google Shape;478;p28"/>
            <p:cNvGrpSpPr/>
            <p:nvPr/>
          </p:nvGrpSpPr>
          <p:grpSpPr>
            <a:xfrm>
              <a:off x="6435810" y="2702596"/>
              <a:ext cx="2494563" cy="1735654"/>
              <a:chOff x="6435810" y="2702596"/>
              <a:chExt cx="2494563" cy="1735654"/>
            </a:xfrm>
          </p:grpSpPr>
          <p:grpSp>
            <p:nvGrpSpPr>
              <p:cNvPr id="479" name="Google Shape;479;p28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480" name="Google Shape;480;p28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81" name="Google Shape;481;p28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82" name="Google Shape;482;p28"/>
              <p:cNvSpPr txBox="1"/>
              <p:nvPr/>
            </p:nvSpPr>
            <p:spPr>
              <a:xfrm>
                <a:off x="6435810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20XX</a:t>
                </a:r>
                <a:endParaRPr b="1" sz="12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3" name="Google Shape;483;p28"/>
              <p:cNvSpPr txBox="1"/>
              <p:nvPr/>
            </p:nvSpPr>
            <p:spPr>
              <a:xfrm>
                <a:off x="6676773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Vestibulum congue tempus</a:t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Lorem ipsum dolor sit amet, consectetur adipiscing elit, sed do eiusmod tempor. Donec facilisis lacus eget mauris.</a:t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484" name="Google Shape;484;p28"/>
          <p:cNvGrpSpPr/>
          <p:nvPr/>
        </p:nvGrpSpPr>
        <p:grpSpPr>
          <a:xfrm>
            <a:off x="483041" y="1864926"/>
            <a:ext cx="2580731" cy="1728863"/>
            <a:chOff x="495991" y="1857800"/>
            <a:chExt cx="2580731" cy="1728863"/>
          </a:xfrm>
        </p:grpSpPr>
        <p:sp>
          <p:nvSpPr>
            <p:cNvPr id="485" name="Google Shape;485;p28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6" name="Google Shape;486;p28"/>
            <p:cNvGrpSpPr/>
            <p:nvPr/>
          </p:nvGrpSpPr>
          <p:grpSpPr>
            <a:xfrm>
              <a:off x="495991" y="1857800"/>
              <a:ext cx="2580731" cy="1728863"/>
              <a:chOff x="495991" y="1857800"/>
              <a:chExt cx="2580731" cy="1728863"/>
            </a:xfrm>
          </p:grpSpPr>
          <p:sp>
            <p:nvSpPr>
              <p:cNvPr id="487" name="Google Shape;487;p28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solidFill>
                      <a:schemeClr val="accent6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20XX</a:t>
                </a:r>
                <a:endParaRPr b="1" sz="1200">
                  <a:solidFill>
                    <a:schemeClr val="accent6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488" name="Google Shape;488;p28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489" name="Google Shape;489;p28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90" name="Google Shape;490;p28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91" name="Google Shape;491;p28"/>
              <p:cNvSpPr txBox="1"/>
              <p:nvPr/>
            </p:nvSpPr>
            <p:spPr>
              <a:xfrm>
                <a:off x="823122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Vestibulum congue tempus</a:t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Lorem ipsum dolor sit amet, consectetur adipiscing elit, sed do eiusmod tempor. Donec facilisis lacus eget mauris.</a:t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492" name="Google Shape;492;p28"/>
          <p:cNvGrpSpPr/>
          <p:nvPr/>
        </p:nvGrpSpPr>
        <p:grpSpPr>
          <a:xfrm>
            <a:off x="2512645" y="2709722"/>
            <a:ext cx="2501355" cy="1735654"/>
            <a:chOff x="2525595" y="2702596"/>
            <a:chExt cx="2501355" cy="1735654"/>
          </a:xfrm>
        </p:grpSpPr>
        <p:sp>
          <p:nvSpPr>
            <p:cNvPr id="493" name="Google Shape;493;p28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4" name="Google Shape;494;p28"/>
            <p:cNvGrpSpPr/>
            <p:nvPr/>
          </p:nvGrpSpPr>
          <p:grpSpPr>
            <a:xfrm>
              <a:off x="2525595" y="2702596"/>
              <a:ext cx="2501355" cy="1735654"/>
              <a:chOff x="2525595" y="2702596"/>
              <a:chExt cx="2501355" cy="1735654"/>
            </a:xfrm>
          </p:grpSpPr>
          <p:sp>
            <p:nvSpPr>
              <p:cNvPr id="495" name="Google Shape;495;p28"/>
              <p:cNvSpPr txBox="1"/>
              <p:nvPr/>
            </p:nvSpPr>
            <p:spPr>
              <a:xfrm>
                <a:off x="2525595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solidFill>
                      <a:schemeClr val="accen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20XX</a:t>
                </a:r>
                <a:endParaRPr b="1" sz="1200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496" name="Google Shape;496;p28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497" name="Google Shape;497;p28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98" name="Google Shape;498;p28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99" name="Google Shape;499;p28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Vestibulum congue tempus</a:t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Lorem ipsum dolor sit amet, consectetur adipiscing elit, sed do eiusmod tempor. Donec facilisis lacus eget mauris.</a:t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9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05" name="Google Shape;505;p29"/>
          <p:cNvSpPr txBox="1"/>
          <p:nvPr>
            <p:ph idx="1" type="body"/>
          </p:nvPr>
        </p:nvSpPr>
        <p:spPr>
          <a:xfrm>
            <a:off x="776450" y="1524375"/>
            <a:ext cx="23277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Yellow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06" name="Google Shape;506;p29"/>
          <p:cNvSpPr txBox="1"/>
          <p:nvPr>
            <p:ph idx="2" type="body"/>
          </p:nvPr>
        </p:nvSpPr>
        <p:spPr>
          <a:xfrm>
            <a:off x="3376062" y="1524375"/>
            <a:ext cx="23277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Blue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07" name="Google Shape;507;p29"/>
          <p:cNvSpPr txBox="1"/>
          <p:nvPr>
            <p:ph idx="3" type="body"/>
          </p:nvPr>
        </p:nvSpPr>
        <p:spPr>
          <a:xfrm>
            <a:off x="5975675" y="1524375"/>
            <a:ext cx="23277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Red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08" name="Google Shape;508;p29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9" name="Google Shape;509;p29"/>
          <p:cNvSpPr txBox="1"/>
          <p:nvPr>
            <p:ph idx="1" type="body"/>
          </p:nvPr>
        </p:nvSpPr>
        <p:spPr>
          <a:xfrm>
            <a:off x="776450" y="3114825"/>
            <a:ext cx="23277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Yellow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10" name="Google Shape;510;p29"/>
          <p:cNvSpPr txBox="1"/>
          <p:nvPr>
            <p:ph idx="2" type="body"/>
          </p:nvPr>
        </p:nvSpPr>
        <p:spPr>
          <a:xfrm>
            <a:off x="3376062" y="3114825"/>
            <a:ext cx="23277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Blue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11" name="Google Shape;511;p29"/>
          <p:cNvSpPr txBox="1"/>
          <p:nvPr>
            <p:ph idx="3" type="body"/>
          </p:nvPr>
        </p:nvSpPr>
        <p:spPr>
          <a:xfrm>
            <a:off x="5975675" y="3114825"/>
            <a:ext cx="23277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Red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0"/>
          <p:cNvSpPr txBox="1"/>
          <p:nvPr>
            <p:ph idx="1" type="body"/>
          </p:nvPr>
        </p:nvSpPr>
        <p:spPr>
          <a:xfrm>
            <a:off x="1288075" y="3945179"/>
            <a:ext cx="6483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  <a:endParaRPr/>
          </a:p>
        </p:txBody>
      </p:sp>
      <p:sp>
        <p:nvSpPr>
          <p:cNvPr id="517" name="Google Shape;517;p30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8" name="Google Shape;518;p30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4150" y="1026425"/>
            <a:ext cx="5440676" cy="276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17" name="Google Shape;317;p13"/>
          <p:cNvSpPr txBox="1"/>
          <p:nvPr>
            <p:ph idx="2" type="body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318" name="Google Shape;318;p13"/>
          <p:cNvSpPr txBox="1"/>
          <p:nvPr>
            <p:ph idx="1" type="body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319" name="Google Shape;319;p13"/>
          <p:cNvSpPr txBox="1"/>
          <p:nvPr>
            <p:ph idx="2" type="body"/>
          </p:nvPr>
        </p:nvSpPr>
        <p:spPr>
          <a:xfrm>
            <a:off x="1608575" y="4058325"/>
            <a:ext cx="6759000" cy="71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2"/>
                </a:solidFill>
              </a:rPr>
              <a:t>More info on how to use this template at </a:t>
            </a:r>
            <a:r>
              <a:rPr b="1" lang="en" sz="1000" u="sng">
                <a:solidFill>
                  <a:schemeClr val="accent2"/>
                </a:solidFill>
                <a:hlinkClick r:id="rId4"/>
              </a:rPr>
              <a:t>www.slidescarnival.com/help-use-presentation-template</a:t>
            </a:r>
            <a:endParaRPr b="1" sz="1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2"/>
                </a:solidFill>
              </a:rPr>
              <a:t>This template is free to use under </a:t>
            </a:r>
            <a:r>
              <a:rPr lang="en" sz="1000" u="sng">
                <a:solidFill>
                  <a:schemeClr val="accent2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chemeClr val="accent2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2"/>
              </a:solidFill>
            </a:endParaRPr>
          </a:p>
        </p:txBody>
      </p:sp>
      <p:sp>
        <p:nvSpPr>
          <p:cNvPr id="320" name="Google Shape;320;p13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1"/>
          <p:cNvSpPr txBox="1"/>
          <p:nvPr>
            <p:ph idx="4294967295" type="body"/>
          </p:nvPr>
        </p:nvSpPr>
        <p:spPr>
          <a:xfrm>
            <a:off x="457200" y="959625"/>
            <a:ext cx="2259900" cy="113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Poppins"/>
                <a:ea typeface="Poppins"/>
                <a:cs typeface="Poppins"/>
                <a:sym typeface="Poppins"/>
              </a:rPr>
              <a:t>MOBILE PROJECT</a:t>
            </a:r>
            <a:endParaRPr b="1" sz="12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  <p:sp>
        <p:nvSpPr>
          <p:cNvPr id="524" name="Google Shape;524;p31"/>
          <p:cNvSpPr/>
          <p:nvPr/>
        </p:nvSpPr>
        <p:spPr>
          <a:xfrm>
            <a:off x="3876695" y="757747"/>
            <a:ext cx="1870800" cy="33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5" name="Google Shape;525;p31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6" name="Google Shape;526;p31"/>
          <p:cNvGrpSpPr/>
          <p:nvPr/>
        </p:nvGrpSpPr>
        <p:grpSpPr>
          <a:xfrm>
            <a:off x="3821573" y="373573"/>
            <a:ext cx="1975330" cy="4097226"/>
            <a:chOff x="2547150" y="238125"/>
            <a:chExt cx="2525675" cy="5238750"/>
          </a:xfrm>
        </p:grpSpPr>
        <p:sp>
          <p:nvSpPr>
            <p:cNvPr id="527" name="Google Shape;527;p31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200025" rotWithShape="0" algn="bl" dir="5400000" dist="571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2"/>
          <p:cNvSpPr/>
          <p:nvPr/>
        </p:nvSpPr>
        <p:spPr>
          <a:xfrm>
            <a:off x="3610483" y="933841"/>
            <a:ext cx="2386200" cy="31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6" name="Google Shape;536;p32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37" name="Google Shape;537;p32"/>
          <p:cNvGrpSpPr/>
          <p:nvPr/>
        </p:nvGrpSpPr>
        <p:grpSpPr>
          <a:xfrm>
            <a:off x="3550979" y="579998"/>
            <a:ext cx="2512677" cy="3877199"/>
            <a:chOff x="2112475" y="238125"/>
            <a:chExt cx="3395050" cy="5238750"/>
          </a:xfrm>
        </p:grpSpPr>
        <p:sp>
          <p:nvSpPr>
            <p:cNvPr id="538" name="Google Shape;538;p32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85738" rotWithShape="0" algn="bl" dir="5400000" dist="47625">
                <a:schemeClr val="dk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85738" rotWithShape="0" algn="bl" dir="5400000" dist="47625">
                <a:schemeClr val="dk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85738" rotWithShape="0" algn="bl" dir="5400000" dist="47625">
                <a:schemeClr val="dk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85738" rotWithShape="0" algn="bl" dir="5400000" dist="47625">
                <a:schemeClr val="dk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2" name="Google Shape;542;p32"/>
          <p:cNvSpPr txBox="1"/>
          <p:nvPr>
            <p:ph idx="4294967295" type="body"/>
          </p:nvPr>
        </p:nvSpPr>
        <p:spPr>
          <a:xfrm>
            <a:off x="457200" y="959625"/>
            <a:ext cx="2253000" cy="113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Poppins"/>
                <a:ea typeface="Poppins"/>
                <a:cs typeface="Poppins"/>
                <a:sym typeface="Poppins"/>
              </a:rPr>
              <a:t>TABLET</a:t>
            </a:r>
            <a:r>
              <a:rPr b="1" lang="en" sz="1200">
                <a:latin typeface="Poppins"/>
                <a:ea typeface="Poppins"/>
                <a:cs typeface="Poppins"/>
                <a:sym typeface="Poppins"/>
              </a:rPr>
              <a:t> PROJECT</a:t>
            </a:r>
            <a:endParaRPr b="1" sz="12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/>
          <p:nvPr/>
        </p:nvSpPr>
        <p:spPr>
          <a:xfrm>
            <a:off x="2340026" y="621152"/>
            <a:ext cx="4930902" cy="3838764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71450" rotWithShape="0" algn="bl" dir="5400000" dist="3810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3"/>
          <p:cNvSpPr/>
          <p:nvPr/>
        </p:nvSpPr>
        <p:spPr>
          <a:xfrm>
            <a:off x="2546375" y="825013"/>
            <a:ext cx="4518300" cy="28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33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0" name="Google Shape;550;p33"/>
          <p:cNvSpPr txBox="1"/>
          <p:nvPr>
            <p:ph idx="4294967295" type="body"/>
          </p:nvPr>
        </p:nvSpPr>
        <p:spPr>
          <a:xfrm>
            <a:off x="457200" y="959625"/>
            <a:ext cx="1562100" cy="160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Poppins"/>
                <a:ea typeface="Poppins"/>
                <a:cs typeface="Poppins"/>
                <a:sym typeface="Poppins"/>
              </a:rPr>
              <a:t>DESKTOP</a:t>
            </a:r>
            <a:r>
              <a:rPr b="1" lang="en" sz="1200">
                <a:latin typeface="Poppins"/>
                <a:ea typeface="Poppins"/>
                <a:cs typeface="Poppins"/>
                <a:sym typeface="Poppins"/>
              </a:rPr>
              <a:t> PROJECT</a:t>
            </a:r>
            <a:endParaRPr b="1" sz="12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4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6" name="Google Shape;556;p34"/>
          <p:cNvSpPr txBox="1"/>
          <p:nvPr>
            <p:ph idx="4294967295" type="ctrTitle"/>
          </p:nvPr>
        </p:nvSpPr>
        <p:spPr>
          <a:xfrm>
            <a:off x="1313736" y="1167942"/>
            <a:ext cx="4725000" cy="86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THANKS</a:t>
            </a:r>
            <a:r>
              <a:rPr lang="en" sz="7200">
                <a:solidFill>
                  <a:schemeClr val="accent2"/>
                </a:solidFill>
              </a:rPr>
              <a:t>!</a:t>
            </a:r>
            <a:endParaRPr sz="7200">
              <a:solidFill>
                <a:schemeClr val="accent2"/>
              </a:solidFill>
            </a:endParaRPr>
          </a:p>
        </p:txBody>
      </p:sp>
      <p:sp>
        <p:nvSpPr>
          <p:cNvPr id="557" name="Google Shape;557;p34"/>
          <p:cNvSpPr txBox="1"/>
          <p:nvPr>
            <p:ph idx="4294967295" type="subTitle"/>
          </p:nvPr>
        </p:nvSpPr>
        <p:spPr>
          <a:xfrm>
            <a:off x="1356746" y="2229002"/>
            <a:ext cx="4725000" cy="234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@username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user@mail.me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63" name="Google Shape;563;p35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❑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564" name="Google Shape;564;p35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6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70" name="Google Shape;570;p36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This presentation uses the following typographies: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❑"/>
            </a:pPr>
            <a:r>
              <a:rPr lang="en" sz="1600"/>
              <a:t>Titles: Poppins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" sz="1600"/>
              <a:t>Body copy: Montserrat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Download for free at: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https://www.fontsquirrel.com/fonts/poppins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https://www.fontsquirrel.com/fonts/montserrat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71" name="Google Shape;571;p36"/>
          <p:cNvSpPr txBox="1"/>
          <p:nvPr/>
        </p:nvSpPr>
        <p:spPr>
          <a:xfrm>
            <a:off x="2240725" y="4019250"/>
            <a:ext cx="6599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2" name="Google Shape;572;p36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7"/>
          <p:cNvSpPr txBox="1"/>
          <p:nvPr>
            <p:ph idx="1" type="body"/>
          </p:nvPr>
        </p:nvSpPr>
        <p:spPr>
          <a:xfrm>
            <a:off x="6248575" y="16501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❑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❑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❑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578" name="Google Shape;578;p37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579" name="Google Shape;579;p37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5" name="Google Shape;585;p37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586" name="Google Shape;586;p37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37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589" name="Google Shape;589;p37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1" name="Google Shape;591;p37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7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3" name="Google Shape;593;p37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594" name="Google Shape;594;p37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Google Shape;597;p37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598" name="Google Shape;598;p37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2" name="Google Shape;602;p37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3" name="Google Shape;603;p37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604" name="Google Shape;604;p37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7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37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625" name="Google Shape;625;p37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7" name="Google Shape;627;p37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628" name="Google Shape;628;p37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37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632" name="Google Shape;632;p37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" name="Google Shape;635;p37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636" name="Google Shape;636;p37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0" name="Google Shape;640;p37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7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7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7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4" name="Google Shape;644;p37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645" name="Google Shape;645;p37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7" name="Google Shape;647;p37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648" name="Google Shape;648;p3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0" name="Google Shape;650;p37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651" name="Google Shape;651;p37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37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654" name="Google Shape;654;p37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6" name="Google Shape;656;p37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657" name="Google Shape;657;p37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1" name="Google Shape;661;p37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662" name="Google Shape;662;p37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37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665" name="Google Shape;665;p37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8" name="Google Shape;668;p37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9" name="Google Shape;669;p37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670" name="Google Shape;670;p37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Google Shape;672;p37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673" name="Google Shape;673;p37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Google Shape;678;p37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679" name="Google Shape;679;p37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1" name="Google Shape;681;p37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682" name="Google Shape;682;p37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" name="Google Shape;687;p37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688" name="Google Shape;688;p37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37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694" name="Google Shape;694;p37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8" name="Google Shape;698;p37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7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7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1" name="Google Shape;701;p37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702" name="Google Shape;702;p37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705" name="Google Shape;705;p37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37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708" name="Google Shape;708;p37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7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0" name="Google Shape;710;p37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1" name="Google Shape;711;p37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712" name="Google Shape;712;p3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715" name="Google Shape;715;p37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37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721" name="Google Shape;721;p37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3" name="Google Shape;723;p37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7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5" name="Google Shape;725;p37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726" name="Google Shape;726;p37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7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" name="Google Shape;728;p37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729" name="Google Shape;729;p37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1" name="Google Shape;731;p37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2" name="Google Shape;732;p37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733" name="Google Shape;733;p3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Google Shape;735;p37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736" name="Google Shape;736;p37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9" name="Google Shape;739;p37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37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1" name="Google Shape;741;p37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742" name="Google Shape;742;p37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4" name="Google Shape;744;p37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745" name="Google Shape;745;p37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9" name="Google Shape;749;p37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750" name="Google Shape;750;p37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3" name="Google Shape;753;p37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754" name="Google Shape;754;p37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37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757" name="Google Shape;757;p37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Google Shape;760;p37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761" name="Google Shape;761;p37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37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767" name="Google Shape;767;p37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Google Shape;769;p37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770" name="Google Shape;770;p37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7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5" name="Google Shape;775;p37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6" name="Google Shape;776;p37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777" name="Google Shape;777;p3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9" name="Google Shape;779;p37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780" name="Google Shape;780;p3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4" name="Google Shape;784;p37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5" name="Google Shape;785;p37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786" name="Google Shape;786;p37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9" name="Google Shape;789;p37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790" name="Google Shape;790;p37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3" name="Google Shape;793;p37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7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7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6" name="Google Shape;796;p37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797" name="Google Shape;797;p37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7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0" name="Google Shape;800;p37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1" name="Google Shape;801;p37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802" name="Google Shape;802;p37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7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5" name="Google Shape;805;p37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6" name="Google Shape;806;p37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807" name="Google Shape;807;p37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7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7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2" name="Google Shape;812;p37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813" name="Google Shape;813;p37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7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37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817" name="Google Shape;817;p37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7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Google Shape;820;p37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821" name="Google Shape;821;p37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7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7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7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6" name="Google Shape;826;p37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827" name="Google Shape;827;p37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7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7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7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2" name="Google Shape;832;p37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833" name="Google Shape;833;p37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5" name="Google Shape;835;p37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836" name="Google Shape;836;p3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2" name="Google Shape;842;p37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3" name="Google Shape;843;p37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844" name="Google Shape;844;p37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9" name="Google Shape;849;p37"/>
          <p:cNvGrpSpPr/>
          <p:nvPr/>
        </p:nvGrpSpPr>
        <p:grpSpPr>
          <a:xfrm>
            <a:off x="6283570" y="3666191"/>
            <a:ext cx="291521" cy="283949"/>
            <a:chOff x="5926225" y="921350"/>
            <a:chExt cx="517800" cy="504350"/>
          </a:xfrm>
        </p:grpSpPr>
        <p:sp>
          <p:nvSpPr>
            <p:cNvPr id="850" name="Google Shape;850;p3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851" name="Google Shape;851;p3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852" name="Google Shape;852;p37"/>
          <p:cNvSpPr/>
          <p:nvPr/>
        </p:nvSpPr>
        <p:spPr>
          <a:xfrm>
            <a:off x="6414105" y="3825252"/>
            <a:ext cx="270212" cy="152643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3" name="Google Shape;853;p37"/>
          <p:cNvGrpSpPr/>
          <p:nvPr/>
        </p:nvGrpSpPr>
        <p:grpSpPr>
          <a:xfrm>
            <a:off x="6879962" y="3652296"/>
            <a:ext cx="291521" cy="283949"/>
            <a:chOff x="5926225" y="921350"/>
            <a:chExt cx="517800" cy="504350"/>
          </a:xfrm>
        </p:grpSpPr>
        <p:sp>
          <p:nvSpPr>
            <p:cNvPr id="854" name="Google Shape;854;p3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6" name="Google Shape;856;p37"/>
          <p:cNvSpPr/>
          <p:nvPr/>
        </p:nvSpPr>
        <p:spPr>
          <a:xfrm>
            <a:off x="7010498" y="3811356"/>
            <a:ext cx="270212" cy="152643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7" name="Google Shape;857;p37"/>
          <p:cNvGrpSpPr/>
          <p:nvPr/>
        </p:nvGrpSpPr>
        <p:grpSpPr>
          <a:xfrm>
            <a:off x="7476336" y="3666211"/>
            <a:ext cx="805593" cy="784668"/>
            <a:chOff x="5926225" y="921350"/>
            <a:chExt cx="517800" cy="504350"/>
          </a:xfrm>
        </p:grpSpPr>
        <p:sp>
          <p:nvSpPr>
            <p:cNvPr id="858" name="Google Shape;858;p3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28575">
              <a:solidFill>
                <a:srgbClr val="FFF2CC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28575">
              <a:solidFill>
                <a:srgbClr val="FFF2CC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0" name="Google Shape;860;p37"/>
          <p:cNvSpPr/>
          <p:nvPr/>
        </p:nvSpPr>
        <p:spPr>
          <a:xfrm>
            <a:off x="7837401" y="4105744"/>
            <a:ext cx="746706" cy="421816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7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8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dk2"/>
                </a:highlight>
                <a:latin typeface="Montserrat"/>
                <a:ea typeface="Montserrat"/>
                <a:cs typeface="Montserrat"/>
                <a:sym typeface="Montserrat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dk2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38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chemeClr val="accent5"/>
                </a:solidFill>
              </a:rPr>
              <a:t>😉</a:t>
            </a:r>
            <a:endParaRPr sz="9600">
              <a:solidFill>
                <a:schemeClr val="accent5"/>
              </a:solidFill>
            </a:endParaRPr>
          </a:p>
        </p:txBody>
      </p:sp>
      <p:sp>
        <p:nvSpPr>
          <p:cNvPr id="868" name="Google Shape;868;p38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9" name="Google Shape;869;p38"/>
          <p:cNvSpPr txBox="1"/>
          <p:nvPr>
            <p:ph idx="1" type="body"/>
          </p:nvPr>
        </p:nvSpPr>
        <p:spPr>
          <a:xfrm>
            <a:off x="2200525" y="856425"/>
            <a:ext cx="64863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br>
              <a:rPr lang="en" sz="1400"/>
            </a:b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4" name="Google Shape;874;p3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Google Shape;875;p39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76" name="Google Shape;876;p39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877" name="Google Shape;877;p39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878" name="Google Shape;878;p39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79" name="Google Shape;879;p39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80" name="Google Shape;880;p39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881" name="Google Shape;881;p39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82" name="Google Shape;882;p39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83" name="Google Shape;883;p39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884" name="Google Shape;884;p39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85" name="Google Shape;885;p39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86" name="Google Shape;886;p39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887" name="Google Shape;887;p39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88" name="Google Shape;888;p39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/>
          <p:nvPr>
            <p:ph idx="4294967295" type="ctrTitle"/>
          </p:nvPr>
        </p:nvSpPr>
        <p:spPr>
          <a:xfrm>
            <a:off x="1313736" y="1167942"/>
            <a:ext cx="4725000" cy="86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HELLO!</a:t>
            </a:r>
            <a:endParaRPr sz="7200">
              <a:solidFill>
                <a:schemeClr val="accent2"/>
              </a:solidFill>
            </a:endParaRPr>
          </a:p>
        </p:txBody>
      </p:sp>
      <p:sp>
        <p:nvSpPr>
          <p:cNvPr id="326" name="Google Shape;326;p14"/>
          <p:cNvSpPr txBox="1"/>
          <p:nvPr>
            <p:ph idx="4294967295" type="subTitle"/>
          </p:nvPr>
        </p:nvSpPr>
        <p:spPr>
          <a:xfrm>
            <a:off x="1356746" y="2229002"/>
            <a:ext cx="4725000" cy="234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 am Jayden Smith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descr="photo-1434030216411-0b793f4b4173.jpg" id="327" name="Google Shape;32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0373" y="688148"/>
            <a:ext cx="2055900" cy="2055900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r="5400000" dist="57150">
              <a:schemeClr val="dk1">
                <a:alpha val="19000"/>
              </a:schemeClr>
            </a:outerShdw>
          </a:effectLst>
        </p:spPr>
      </p:pic>
      <p:sp>
        <p:nvSpPr>
          <p:cNvPr id="328" name="Google Shape;328;p14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/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1.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34" name="Google Shape;334;p15"/>
          <p:cNvSpPr txBox="1"/>
          <p:nvPr>
            <p:ph idx="1" type="subTitle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"/>
          <p:cNvSpPr txBox="1"/>
          <p:nvPr>
            <p:ph idx="1" type="body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340" name="Google Shape;340;p16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46" name="Google Shape;346;p17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Here you have a list of items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And some text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347" name="Google Shape;347;p17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8FFED"/>
            </a:gs>
            <a:gs pos="62000">
              <a:schemeClr val="accent4"/>
            </a:gs>
            <a:gs pos="100000">
              <a:srgbClr val="86B55A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8"/>
          <p:cNvSpPr txBox="1"/>
          <p:nvPr>
            <p:ph idx="4294967295" type="ctrTitle"/>
          </p:nvPr>
        </p:nvSpPr>
        <p:spPr>
          <a:xfrm>
            <a:off x="1324725" y="2802550"/>
            <a:ext cx="5754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353" name="Google Shape;353;p18"/>
          <p:cNvSpPr txBox="1"/>
          <p:nvPr>
            <p:ph idx="4294967295" type="subTitle"/>
          </p:nvPr>
        </p:nvSpPr>
        <p:spPr>
          <a:xfrm>
            <a:off x="2047300" y="3785167"/>
            <a:ext cx="5745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354" name="Google Shape;354;p18"/>
          <p:cNvSpPr/>
          <p:nvPr/>
        </p:nvSpPr>
        <p:spPr>
          <a:xfrm>
            <a:off x="2962511" y="2561460"/>
            <a:ext cx="285729" cy="27282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rotWithShape="0" algn="bl" dir="5400000" dist="28575">
              <a:schemeClr val="dk1">
                <a:alpha val="3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5" name="Google Shape;355;p18"/>
          <p:cNvGrpSpPr/>
          <p:nvPr/>
        </p:nvGrpSpPr>
        <p:grpSpPr>
          <a:xfrm>
            <a:off x="2607571" y="1029243"/>
            <a:ext cx="1224068" cy="1224388"/>
            <a:chOff x="6654650" y="3665275"/>
            <a:chExt cx="409100" cy="409125"/>
          </a:xfrm>
        </p:grpSpPr>
        <p:sp>
          <p:nvSpPr>
            <p:cNvPr id="356" name="Google Shape;356;p1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28575">
                <a:schemeClr val="dk1">
                  <a:alpha val="34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28575">
                <a:schemeClr val="dk1">
                  <a:alpha val="34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18"/>
          <p:cNvGrpSpPr/>
          <p:nvPr/>
        </p:nvGrpSpPr>
        <p:grpSpPr>
          <a:xfrm rot="1056934">
            <a:off x="1427951" y="1991867"/>
            <a:ext cx="808733" cy="808807"/>
            <a:chOff x="570875" y="4322250"/>
            <a:chExt cx="443300" cy="443325"/>
          </a:xfrm>
        </p:grpSpPr>
        <p:sp>
          <p:nvSpPr>
            <p:cNvPr id="359" name="Google Shape;359;p1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28575">
                <a:schemeClr val="dk1">
                  <a:alpha val="34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28575">
                <a:schemeClr val="dk1">
                  <a:alpha val="34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28575">
                <a:schemeClr val="dk1">
                  <a:alpha val="34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28575">
                <a:schemeClr val="dk1">
                  <a:alpha val="34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18"/>
          <p:cNvSpPr/>
          <p:nvPr/>
        </p:nvSpPr>
        <p:spPr>
          <a:xfrm rot="2466591">
            <a:off x="1518947" y="1266719"/>
            <a:ext cx="396966" cy="37903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rotWithShape="0" algn="bl" dir="5400000" dist="28575">
              <a:schemeClr val="dk1">
                <a:alpha val="3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 rot="-1609387">
            <a:off x="2099499" y="1505219"/>
            <a:ext cx="285688" cy="27278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rotWithShape="0" algn="bl" dir="5400000" dist="28575">
              <a:schemeClr val="dk1">
                <a:alpha val="3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 rot="2926441">
            <a:off x="3831678" y="1721324"/>
            <a:ext cx="213936" cy="20429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rotWithShape="0" algn="bl" dir="5400000" dist="28575">
              <a:schemeClr val="dk1">
                <a:alpha val="3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 rot="-1609305">
            <a:off x="2941379" y="352815"/>
            <a:ext cx="192733" cy="18402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rotWithShape="0" algn="bl" dir="5400000" dist="28575">
              <a:schemeClr val="dk1">
                <a:alpha val="3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"/>
          <p:cNvSpPr txBox="1"/>
          <p:nvPr>
            <p:ph idx="1" type="body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73" name="Google Shape;373;p19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74" name="Google Shape;374;p19"/>
          <p:cNvSpPr txBox="1"/>
          <p:nvPr>
            <p:ph idx="2" type="body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Black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375" name="Google Shape;375;p19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81" name="Google Shape;381;p20"/>
          <p:cNvSpPr txBox="1"/>
          <p:nvPr>
            <p:ph idx="1" type="body"/>
          </p:nvPr>
        </p:nvSpPr>
        <p:spPr>
          <a:xfrm>
            <a:off x="776450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Yellow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82" name="Google Shape;382;p20"/>
          <p:cNvSpPr txBox="1"/>
          <p:nvPr>
            <p:ph idx="2" type="body"/>
          </p:nvPr>
        </p:nvSpPr>
        <p:spPr>
          <a:xfrm>
            <a:off x="3376062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Blue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83" name="Google Shape;383;p20"/>
          <p:cNvSpPr txBox="1"/>
          <p:nvPr>
            <p:ph idx="3" type="body"/>
          </p:nvPr>
        </p:nvSpPr>
        <p:spPr>
          <a:xfrm>
            <a:off x="5975674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0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