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uli"/>
      <p:regular r:id="rId34"/>
      <p:bold r:id="rId35"/>
      <p:italic r:id="rId36"/>
      <p:boldItalic r:id="rId37"/>
    </p:embeddedFont>
    <p:embeddedFont>
      <p:font typeface="Poppins"/>
      <p:regular r:id="rId38"/>
      <p:bold r:id="rId39"/>
      <p:italic r:id="rId40"/>
      <p:boldItalic r:id="rId41"/>
    </p:embeddedFont>
    <p:embeddedFont>
      <p:font typeface="Poppins Light"/>
      <p:regular r:id="rId42"/>
      <p:bold r:id="rId43"/>
      <p:italic r:id="rId44"/>
      <p:boldItalic r:id="rId45"/>
    </p:embeddedFont>
    <p:embeddedFont>
      <p:font typeface="Muli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2F51E8-C155-435F-85AC-FBCEBE254655}">
  <a:tblStyle styleId="{782F51E8-C155-435F-85AC-FBCEBE2546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42" Type="http://schemas.openxmlformats.org/officeDocument/2006/relationships/font" Target="fonts/PoppinsLight-regular.fntdata"/><Relationship Id="rId41" Type="http://schemas.openxmlformats.org/officeDocument/2006/relationships/font" Target="fonts/Poppins-boldItalic.fntdata"/><Relationship Id="rId44" Type="http://schemas.openxmlformats.org/officeDocument/2006/relationships/font" Target="fonts/PoppinsLight-italic.fntdata"/><Relationship Id="rId43" Type="http://schemas.openxmlformats.org/officeDocument/2006/relationships/font" Target="fonts/PoppinsLight-bold.fntdata"/><Relationship Id="rId46" Type="http://schemas.openxmlformats.org/officeDocument/2006/relationships/font" Target="fonts/MuliLight-regular.fntdata"/><Relationship Id="rId45" Type="http://schemas.openxmlformats.org/officeDocument/2006/relationships/font" Target="fonts/Poppins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uliLight-italic.fntdata"/><Relationship Id="rId47" Type="http://schemas.openxmlformats.org/officeDocument/2006/relationships/font" Target="fonts/MuliLight-bold.fntdata"/><Relationship Id="rId49" Type="http://schemas.openxmlformats.org/officeDocument/2006/relationships/font" Target="fonts/Muli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uli-bold.fntdata"/><Relationship Id="rId34" Type="http://schemas.openxmlformats.org/officeDocument/2006/relationships/font" Target="fonts/Muli-regular.fntdata"/><Relationship Id="rId37" Type="http://schemas.openxmlformats.org/officeDocument/2006/relationships/font" Target="fonts/Muli-boldItalic.fntdata"/><Relationship Id="rId36" Type="http://schemas.openxmlformats.org/officeDocument/2006/relationships/font" Target="fonts/Muli-italic.fntdata"/><Relationship Id="rId39" Type="http://schemas.openxmlformats.org/officeDocument/2006/relationships/font" Target="fonts/Poppins-bold.fntdata"/><Relationship Id="rId38" Type="http://schemas.openxmlformats.org/officeDocument/2006/relationships/font" Target="fonts/Poppi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undraw.co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13" Type="http://schemas.openxmlformats.org/officeDocument/2006/relationships/image" Target="../media/image15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1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498375" y="21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{782F51E8-C155-435F-85AC-FBCEBE254655}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7D86D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4294967295" type="ctrTitle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0" name="Google Shape;210;p28"/>
          <p:cNvSpPr txBox="1"/>
          <p:nvPr>
            <p:ph idx="4294967295" type="subTitle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4294967295" type="ctrTitle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7" name="Google Shape;217;p29"/>
          <p:cNvSpPr txBox="1"/>
          <p:nvPr>
            <p:ph idx="4294967295" type="subTitle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8" name="Google Shape;218;p29"/>
          <p:cNvSpPr txBox="1"/>
          <p:nvPr>
            <p:ph idx="4294967295" type="ctrTitle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0" name="Google Shape;220;p29"/>
          <p:cNvSpPr txBox="1"/>
          <p:nvPr>
            <p:ph idx="4294967295" type="ctrTitle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1" name="Google Shape;221;p29"/>
          <p:cNvSpPr txBox="1"/>
          <p:nvPr>
            <p:ph idx="4294967295" type="subTitle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52A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b="1" sz="1200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7CB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b="1" sz="1200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b="1" sz="12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31"/>
          <p:cNvSpPr txBox="1"/>
          <p:nvPr>
            <p:ph idx="2" type="body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31"/>
          <p:cNvSpPr txBox="1"/>
          <p:nvPr>
            <p:ph idx="3" type="body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4" name="Google Shape;254;p31"/>
          <p:cNvSpPr txBox="1"/>
          <p:nvPr>
            <p:ph idx="2" type="body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5" name="Google Shape;255;p31"/>
          <p:cNvSpPr txBox="1"/>
          <p:nvPr>
            <p:ph idx="3" type="body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/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617D"/>
                </a:solidFill>
              </a:rPr>
              <a:t>EDIT IN POWERPOINT®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"Download as PowerPoint template"</a:t>
            </a:r>
            <a:r>
              <a:rPr lang="en" sz="1200">
                <a:solidFill>
                  <a:srgbClr val="65617D"/>
                </a:solidFill>
              </a:rPr>
              <a:t>. You will get a .pptx file that you can edit in PowerPoint. 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17D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65617D"/>
                </a:solidFill>
              </a:rPr>
              <a:t>)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EDIT IN GOOGLE SLIDES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"Use as Google Slides Theme"</a:t>
            </a:r>
            <a:r>
              <a:rPr lang="en" sz="1200">
                <a:solidFill>
                  <a:srgbClr val="65617D"/>
                </a:solidFill>
              </a:rPr>
              <a:t>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You have to be signed in to your Google account.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D86D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A7D86D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3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4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5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35"/>
          <p:cNvSpPr txBox="1"/>
          <p:nvPr>
            <p:ph idx="4294967295" type="title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3" name="Google Shape;303;p3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04" name="Google Shape;304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/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/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/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b="1" lang="en" sz="1200">
                <a:solidFill>
                  <a:srgbClr val="65617D"/>
                </a:solidFill>
              </a:rPr>
              <a:t>#65617d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Medium</a:t>
            </a:r>
            <a:r>
              <a:rPr lang="en" sz="1200"/>
              <a:t> gray </a:t>
            </a:r>
            <a:r>
              <a:rPr b="1" lang="en" sz="1200">
                <a:solidFill>
                  <a:srgbClr val="A7A4BC"/>
                </a:solidFill>
              </a:rPr>
              <a:t>#a7a4bc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b="1" lang="en" sz="1200">
                <a:solidFill>
                  <a:srgbClr val="D8D5EB"/>
                </a:solidFill>
              </a:rPr>
              <a:t>#d8d5eb</a:t>
            </a:r>
            <a:endParaRPr b="1" sz="1200">
              <a:solidFill>
                <a:srgbClr val="D8D5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b="1" lang="en" sz="1200">
                <a:solidFill>
                  <a:srgbClr val="A7D86D"/>
                </a:solidFill>
              </a:rPr>
              <a:t>#a7d86d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b="1" lang="en" sz="1200">
                <a:solidFill>
                  <a:srgbClr val="7CBE5F"/>
                </a:solidFill>
              </a:rPr>
              <a:t>#7cbe5f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b="1" lang="en" sz="1200">
                <a:solidFill>
                  <a:srgbClr val="52A551"/>
                </a:solidFill>
              </a:rPr>
              <a:t>#52a551</a:t>
            </a:r>
            <a:endParaRPr b="1" sz="1200">
              <a:solidFill>
                <a:srgbClr val="52A551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9"/>
          <p:cNvSpPr txBox="1"/>
          <p:nvPr>
            <p:ph idx="4294967295" type="title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A7A4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7A4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633" name="Google Shape;633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41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4294967295" type="ctrTitle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/>
          <p:nvPr>
            <p:ph idx="4294967295" type="subTitle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4294967295" type="ctrTitle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6" name="Google Shape;106;p20"/>
          <p:cNvSpPr txBox="1"/>
          <p:nvPr>
            <p:ph idx="4294967295" type="subTitle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2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