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69"/>
    <p:restoredTop sz="96987"/>
  </p:normalViewPr>
  <p:slideViewPr>
    <p:cSldViewPr snapToGrid="0" snapToObjects="1">
      <p:cViewPr>
        <p:scale>
          <a:sx n="161" d="100"/>
          <a:sy n="161" d="100"/>
        </p:scale>
        <p:origin x="2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32403E9-8FAC-1842-A528-78D260589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" t="1991" r="2563" b="2345"/>
          <a:stretch/>
        </p:blipFill>
        <p:spPr>
          <a:xfrm>
            <a:off x="152469" y="34618"/>
            <a:ext cx="5181461" cy="58928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BCA155-921A-4B4B-9CD4-715386862A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0" r="450"/>
          <a:stretch/>
        </p:blipFill>
        <p:spPr>
          <a:xfrm>
            <a:off x="233465" y="5958493"/>
            <a:ext cx="5255758" cy="11887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0FFB91-9D18-1648-B05C-CB45D98C4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0" r="2531" b="15121"/>
          <a:stretch/>
        </p:blipFill>
        <p:spPr>
          <a:xfrm>
            <a:off x="213538" y="7037709"/>
            <a:ext cx="5192543" cy="1119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F5016-8D49-3E4B-A597-FB62B9D44E42}"/>
              </a:ext>
            </a:extLst>
          </p:cNvPr>
          <p:cNvSpPr txBox="1"/>
          <p:nvPr/>
        </p:nvSpPr>
        <p:spPr>
          <a:xfrm>
            <a:off x="61748" y="11150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B4102-6362-9B4C-AFA7-339EEA496B1D}"/>
              </a:ext>
            </a:extLst>
          </p:cNvPr>
          <p:cNvSpPr txBox="1"/>
          <p:nvPr/>
        </p:nvSpPr>
        <p:spPr>
          <a:xfrm>
            <a:off x="441366" y="594851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BF0C3-D3CF-0A4C-9F9C-97A6B0A6D94E}"/>
              </a:ext>
            </a:extLst>
          </p:cNvPr>
          <p:cNvSpPr txBox="1"/>
          <p:nvPr/>
        </p:nvSpPr>
        <p:spPr>
          <a:xfrm>
            <a:off x="442224" y="704492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03F58-1106-D64D-BEB9-2A779159269C}"/>
              </a:ext>
            </a:extLst>
          </p:cNvPr>
          <p:cNvSpPr txBox="1"/>
          <p:nvPr/>
        </p:nvSpPr>
        <p:spPr>
          <a:xfrm>
            <a:off x="277781" y="695359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5ACEF8-333D-CD41-BF49-EF5F1A5EBACD}"/>
              </a:ext>
            </a:extLst>
          </p:cNvPr>
          <p:cNvSpPr txBox="1"/>
          <p:nvPr/>
        </p:nvSpPr>
        <p:spPr>
          <a:xfrm>
            <a:off x="267258" y="73783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0B8D19-841A-404E-9412-8D199AD805C7}"/>
              </a:ext>
            </a:extLst>
          </p:cNvPr>
          <p:cNvSpPr txBox="1"/>
          <p:nvPr/>
        </p:nvSpPr>
        <p:spPr>
          <a:xfrm>
            <a:off x="283963" y="7893449"/>
            <a:ext cx="242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1065D7-DDD6-6549-B599-4D5FBA7FC879}"/>
              </a:ext>
            </a:extLst>
          </p:cNvPr>
          <p:cNvSpPr txBox="1"/>
          <p:nvPr/>
        </p:nvSpPr>
        <p:spPr>
          <a:xfrm>
            <a:off x="158995" y="5946800"/>
            <a:ext cx="3577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0DB4D2-B53E-CF4C-B81E-DD5ADE935091}"/>
              </a:ext>
            </a:extLst>
          </p:cNvPr>
          <p:cNvSpPr txBox="1"/>
          <p:nvPr/>
        </p:nvSpPr>
        <p:spPr>
          <a:xfrm>
            <a:off x="278838" y="6726348"/>
            <a:ext cx="242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57EC4-A772-F743-B599-38875946AC31}"/>
              </a:ext>
            </a:extLst>
          </p:cNvPr>
          <p:cNvSpPr txBox="1"/>
          <p:nvPr/>
        </p:nvSpPr>
        <p:spPr>
          <a:xfrm rot="16200000">
            <a:off x="-454451" y="7378459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Oil and gas production 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(BOE x 10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64DCA-FC93-7444-B2BF-22FD4AEBC9CD}"/>
              </a:ext>
            </a:extLst>
          </p:cNvPr>
          <p:cNvSpPr txBox="1"/>
          <p:nvPr/>
        </p:nvSpPr>
        <p:spPr>
          <a:xfrm rot="16200000">
            <a:off x="-369038" y="630510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Well preproduction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376B3-7C7D-5441-AEF1-31BE52C7CF8A}"/>
              </a:ext>
            </a:extLst>
          </p:cNvPr>
          <p:cNvSpPr>
            <a:spLocks noChangeAspect="1"/>
          </p:cNvSpPr>
          <p:nvPr/>
        </p:nvSpPr>
        <p:spPr>
          <a:xfrm>
            <a:off x="2517169" y="436887"/>
            <a:ext cx="228600" cy="228600"/>
          </a:xfrm>
          <a:prstGeom prst="rect">
            <a:avLst/>
          </a:prstGeom>
          <a:solidFill>
            <a:srgbClr val="F3AE7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E47D10-1411-A641-928D-29440295597E}"/>
              </a:ext>
            </a:extLst>
          </p:cNvPr>
          <p:cNvSpPr>
            <a:spLocks noChangeAspect="1"/>
          </p:cNvSpPr>
          <p:nvPr/>
        </p:nvSpPr>
        <p:spPr>
          <a:xfrm>
            <a:off x="2514600" y="732933"/>
            <a:ext cx="228600" cy="228600"/>
          </a:xfrm>
          <a:prstGeom prst="rect">
            <a:avLst/>
          </a:prstGeom>
          <a:solidFill>
            <a:srgbClr val="B57E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29B4E-FC6F-D64E-8338-A656A2DD0BAB}"/>
              </a:ext>
            </a:extLst>
          </p:cNvPr>
          <p:cNvSpPr>
            <a:spLocks noChangeAspect="1"/>
          </p:cNvSpPr>
          <p:nvPr/>
        </p:nvSpPr>
        <p:spPr>
          <a:xfrm>
            <a:off x="2514600" y="1028979"/>
            <a:ext cx="228600" cy="228600"/>
          </a:xfrm>
          <a:prstGeom prst="rect">
            <a:avLst/>
          </a:prstGeom>
          <a:solidFill>
            <a:srgbClr val="E3838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1765-DE51-2E49-94F5-4ACCBC496923}"/>
              </a:ext>
            </a:extLst>
          </p:cNvPr>
          <p:cNvSpPr txBox="1"/>
          <p:nvPr/>
        </p:nvSpPr>
        <p:spPr>
          <a:xfrm>
            <a:off x="2710773" y="430971"/>
            <a:ext cx="2695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Wells in preproduction, 10 km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2BC88-1B0D-5F47-9957-77928D239880}"/>
              </a:ext>
            </a:extLst>
          </p:cNvPr>
          <p:cNvSpPr txBox="1"/>
          <p:nvPr/>
        </p:nvSpPr>
        <p:spPr>
          <a:xfrm>
            <a:off x="2710773" y="730701"/>
            <a:ext cx="27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Wells in production, 10 km buffer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9D067D-801A-8745-8452-A71BFFF75056}"/>
              </a:ext>
            </a:extLst>
          </p:cNvPr>
          <p:cNvSpPr txBox="1"/>
          <p:nvPr/>
        </p:nvSpPr>
        <p:spPr>
          <a:xfrm>
            <a:off x="2710772" y="1023544"/>
            <a:ext cx="27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Wells in preproduction and production,10 km buffer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45802DF0-3E8A-5942-9BBD-953EEF5ECDF4}"/>
              </a:ext>
            </a:extLst>
          </p:cNvPr>
          <p:cNvSpPr/>
          <p:nvPr/>
        </p:nvSpPr>
        <p:spPr>
          <a:xfrm>
            <a:off x="2561022" y="239864"/>
            <a:ext cx="149751" cy="1290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94DA28-91CC-BD42-BD89-48F19B9F6787}"/>
              </a:ext>
            </a:extLst>
          </p:cNvPr>
          <p:cNvSpPr txBox="1"/>
          <p:nvPr/>
        </p:nvSpPr>
        <p:spPr>
          <a:xfrm>
            <a:off x="2706640" y="189919"/>
            <a:ext cx="1527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Air quality monitor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6E0B7-A4F1-0C46-A527-89B8E7E5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94" y="6013942"/>
            <a:ext cx="697264" cy="3735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617E47-BA5E-AF47-88D5-F0C5154DA0D8}"/>
              </a:ext>
            </a:extLst>
          </p:cNvPr>
          <p:cNvSpPr txBox="1"/>
          <p:nvPr/>
        </p:nvSpPr>
        <p:spPr>
          <a:xfrm>
            <a:off x="3587982" y="2805343"/>
            <a:ext cx="1402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San Joaquin Valley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27732E-F27A-8045-8810-391D083CE0F0}"/>
              </a:ext>
            </a:extLst>
          </p:cNvPr>
          <p:cNvSpPr txBox="1"/>
          <p:nvPr/>
        </p:nvSpPr>
        <p:spPr>
          <a:xfrm>
            <a:off x="1274261" y="5053689"/>
            <a:ext cx="11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South Coast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87CAD0-8178-064F-88AC-4D5A47E61F2F}"/>
              </a:ext>
            </a:extLst>
          </p:cNvPr>
          <p:cNvSpPr txBox="1"/>
          <p:nvPr/>
        </p:nvSpPr>
        <p:spPr>
          <a:xfrm>
            <a:off x="134643" y="4157235"/>
            <a:ext cx="1483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South Central Coast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BAE197-4ADA-6542-B95D-47F8796B1232}"/>
              </a:ext>
            </a:extLst>
          </p:cNvPr>
          <p:cNvSpPr txBox="1"/>
          <p:nvPr/>
        </p:nvSpPr>
        <p:spPr>
          <a:xfrm>
            <a:off x="2561022" y="1553077"/>
            <a:ext cx="140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Sacramento Valley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3C9492-FF8E-5949-9A28-35BC90F99C7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9445" y="5053689"/>
            <a:ext cx="539732" cy="123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72A63-C4C7-644E-90B6-6DF30506716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618261" y="4280346"/>
            <a:ext cx="326216" cy="66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12F1CE-8ECB-2941-86CF-55DC33C8AB9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717482" y="1676188"/>
            <a:ext cx="843540" cy="89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06478F-CF59-6C44-9F84-F475C67B90A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928527" y="2928454"/>
            <a:ext cx="659455" cy="247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63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J.X. Gonzalez</cp:lastModifiedBy>
  <cp:revision>63</cp:revision>
  <dcterms:created xsi:type="dcterms:W3CDTF">2020-05-06T18:56:19Z</dcterms:created>
  <dcterms:modified xsi:type="dcterms:W3CDTF">2021-06-12T02:10:01Z</dcterms:modified>
</cp:coreProperties>
</file>