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512"/>
  </p:normalViewPr>
  <p:slideViewPr>
    <p:cSldViewPr snapToGrid="0" snapToObjects="1">
      <p:cViewPr>
        <p:scale>
          <a:sx n="198" d="100"/>
          <a:sy n="198" d="100"/>
        </p:scale>
        <p:origin x="91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0577-BF47-BA4C-9DAE-FC957E2142CA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3" y="1143000"/>
            <a:ext cx="6556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6F282-A743-7A4C-B854-AF1AC63C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6F282-A743-7A4C-B854-AF1AC63C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BBCA-7ED4-0842-A1F4-12BA5DD3637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4E5B-74A1-9042-956F-6B07229E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lice, porcelain&#10;&#10;Description automatically generated">
            <a:extLst>
              <a:ext uri="{FF2B5EF4-FFF2-40B4-BE49-F238E27FC236}">
                <a16:creationId xmlns:a16="http://schemas.microsoft.com/office/drawing/2014/main" id="{C75E1BFD-2E3E-4841-BF08-8578F849D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7" r="10072"/>
          <a:stretch/>
        </p:blipFill>
        <p:spPr>
          <a:xfrm>
            <a:off x="392690" y="0"/>
            <a:ext cx="6987021" cy="3663312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36649E-02AF-0644-9C95-E4DA5B993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63304"/>
              </p:ext>
            </p:extLst>
          </p:nvPr>
        </p:nvGraphicFramePr>
        <p:xfrm>
          <a:off x="3232836" y="2982352"/>
          <a:ext cx="1720547" cy="695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82778039"/>
                    </a:ext>
                  </a:extLst>
                </a:gridCol>
                <a:gridCol w="1512267">
                  <a:extLst>
                    <a:ext uri="{9D8B030D-6E8A-4147-A177-3AD203B41FA5}">
                      <a16:colId xmlns:a16="http://schemas.microsoft.com/office/drawing/2014/main" val="96534051"/>
                    </a:ext>
                  </a:extLst>
                </a:gridCol>
              </a:tblGrid>
              <a:tr h="178877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76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 quality monitor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1145"/>
                  </a:ext>
                </a:extLst>
              </a:tr>
              <a:tr h="17887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✕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Preproduction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680278"/>
                  </a:ext>
                </a:extLst>
              </a:tr>
              <a:tr h="238503">
                <a:tc>
                  <a:txBody>
                    <a:bodyPr/>
                    <a:lstStyle/>
                    <a:p>
                      <a:pPr marL="0" marR="0" lvl="0" indent="0" algn="ctr" defTabSz="4876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76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Producing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2059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2B4A4ED-1E5F-EC47-B593-0CC641DA7D56}"/>
              </a:ext>
            </a:extLst>
          </p:cNvPr>
          <p:cNvSpPr txBox="1"/>
          <p:nvPr/>
        </p:nvSpPr>
        <p:spPr>
          <a:xfrm>
            <a:off x="3915912" y="54545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BEE93-A2F2-9545-9936-C16A7616A3BA}"/>
              </a:ext>
            </a:extLst>
          </p:cNvPr>
          <p:cNvSpPr txBox="1"/>
          <p:nvPr/>
        </p:nvSpPr>
        <p:spPr>
          <a:xfrm>
            <a:off x="376621" y="5000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C915E6-2B01-B74E-91D1-2975366BF81E}"/>
              </a:ext>
            </a:extLst>
          </p:cNvPr>
          <p:cNvGrpSpPr/>
          <p:nvPr/>
        </p:nvGrpSpPr>
        <p:grpSpPr>
          <a:xfrm>
            <a:off x="5633033" y="3515795"/>
            <a:ext cx="1607655" cy="71566"/>
            <a:chOff x="2144332" y="3277887"/>
            <a:chExt cx="1558344" cy="9093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F1B129-0855-7F4B-9075-FFD21FCD82AA}"/>
                </a:ext>
              </a:extLst>
            </p:cNvPr>
            <p:cNvCxnSpPr/>
            <p:nvPr/>
          </p:nvCxnSpPr>
          <p:spPr>
            <a:xfrm>
              <a:off x="2144332" y="3322749"/>
              <a:ext cx="15583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8A2C12-5439-2140-AEFF-3B2456C70C7C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19" y="3279099"/>
              <a:ext cx="0" cy="8972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F82AF-5BB4-754F-A1AA-00F7F226612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676" y="3277887"/>
              <a:ext cx="0" cy="8972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592F1E7-5054-6041-BFC7-1CCD5DD1F2C7}"/>
              </a:ext>
            </a:extLst>
          </p:cNvPr>
          <p:cNvSpPr txBox="1"/>
          <p:nvPr/>
        </p:nvSpPr>
        <p:spPr>
          <a:xfrm flipH="1">
            <a:off x="6478071" y="3338561"/>
            <a:ext cx="81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 km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E57497-D26D-8642-AA7E-26996A2DF851}"/>
              </a:ext>
            </a:extLst>
          </p:cNvPr>
          <p:cNvCxnSpPr>
            <a:cxnSpLocks/>
          </p:cNvCxnSpPr>
          <p:nvPr/>
        </p:nvCxnSpPr>
        <p:spPr>
          <a:xfrm>
            <a:off x="3927079" y="799441"/>
            <a:ext cx="300191" cy="1811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A6BFAB-AA4B-E34B-9252-E1DBC65033CD}"/>
              </a:ext>
            </a:extLst>
          </p:cNvPr>
          <p:cNvCxnSpPr>
            <a:cxnSpLocks/>
          </p:cNvCxnSpPr>
          <p:nvPr/>
        </p:nvCxnSpPr>
        <p:spPr>
          <a:xfrm>
            <a:off x="382979" y="799441"/>
            <a:ext cx="300191" cy="1811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2">
            <a:extLst>
              <a:ext uri="{FF2B5EF4-FFF2-40B4-BE49-F238E27FC236}">
                <a16:creationId xmlns:a16="http://schemas.microsoft.com/office/drawing/2014/main" id="{FAF0A747-87C1-0F47-A5D1-CE8224E1B726}"/>
              </a:ext>
            </a:extLst>
          </p:cNvPr>
          <p:cNvSpPr/>
          <p:nvPr/>
        </p:nvSpPr>
        <p:spPr>
          <a:xfrm>
            <a:off x="7060520" y="254547"/>
            <a:ext cx="180168" cy="1553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50518-C8CB-1C41-8E49-8522D1CBC439}"/>
              </a:ext>
            </a:extLst>
          </p:cNvPr>
          <p:cNvSpPr/>
          <p:nvPr/>
        </p:nvSpPr>
        <p:spPr>
          <a:xfrm>
            <a:off x="6998262" y="4940"/>
            <a:ext cx="265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6D3FEB60-0262-7A49-86BC-A8BB9EE18C26}"/>
              </a:ext>
            </a:extLst>
          </p:cNvPr>
          <p:cNvSpPr/>
          <p:nvPr/>
        </p:nvSpPr>
        <p:spPr>
          <a:xfrm>
            <a:off x="3277401" y="3040339"/>
            <a:ext cx="118501" cy="1021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4DDC2-06DC-AB48-B219-C6E2BD5ECEF4}"/>
              </a:ext>
            </a:extLst>
          </p:cNvPr>
          <p:cNvSpPr/>
          <p:nvPr/>
        </p:nvSpPr>
        <p:spPr>
          <a:xfrm>
            <a:off x="3178772" y="335641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17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21</cp:revision>
  <dcterms:created xsi:type="dcterms:W3CDTF">2020-10-14T18:31:53Z</dcterms:created>
  <dcterms:modified xsi:type="dcterms:W3CDTF">2021-06-12T02:20:05Z</dcterms:modified>
</cp:coreProperties>
</file>