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3152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607"/>
    <p:restoredTop sz="96547"/>
  </p:normalViewPr>
  <p:slideViewPr>
    <p:cSldViewPr snapToGrid="0" snapToObjects="1">
      <p:cViewPr>
        <p:scale>
          <a:sx n="92" d="100"/>
          <a:sy n="92" d="100"/>
        </p:scale>
        <p:origin x="25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496484"/>
            <a:ext cx="6217920" cy="3183467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802717"/>
            <a:ext cx="5486400" cy="2207683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3F66-7D7B-484D-BEEC-3A71061C4E6E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E88E-286A-6241-9013-67175F4A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60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3F66-7D7B-484D-BEEC-3A71061C4E6E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E88E-286A-6241-9013-67175F4A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89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486834"/>
            <a:ext cx="157734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486834"/>
            <a:ext cx="464058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3F66-7D7B-484D-BEEC-3A71061C4E6E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E88E-286A-6241-9013-67175F4A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57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3F66-7D7B-484D-BEEC-3A71061C4E6E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E88E-286A-6241-9013-67175F4A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5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279653"/>
            <a:ext cx="6309360" cy="380364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119286"/>
            <a:ext cx="6309360" cy="200024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3F66-7D7B-484D-BEEC-3A71061C4E6E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E88E-286A-6241-9013-67175F4A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8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434167"/>
            <a:ext cx="310896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434167"/>
            <a:ext cx="310896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3F66-7D7B-484D-BEEC-3A71061C4E6E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E88E-286A-6241-9013-67175F4A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7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6836"/>
            <a:ext cx="630936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241551"/>
            <a:ext cx="3094672" cy="109854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340100"/>
            <a:ext cx="3094672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241551"/>
            <a:ext cx="3109913" cy="109854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340100"/>
            <a:ext cx="310991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3F66-7D7B-484D-BEEC-3A71061C4E6E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E88E-286A-6241-9013-67175F4A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3F66-7D7B-484D-BEEC-3A71061C4E6E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E88E-286A-6241-9013-67175F4A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6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3F66-7D7B-484D-BEEC-3A71061C4E6E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E88E-286A-6241-9013-67175F4A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3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09600"/>
            <a:ext cx="2359342" cy="213360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316569"/>
            <a:ext cx="3703320" cy="6498167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43200"/>
            <a:ext cx="2359342" cy="5082117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3F66-7D7B-484D-BEEC-3A71061C4E6E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E88E-286A-6241-9013-67175F4A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9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09600"/>
            <a:ext cx="2359342" cy="213360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316569"/>
            <a:ext cx="3703320" cy="6498167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43200"/>
            <a:ext cx="2359342" cy="5082117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3F66-7D7B-484D-BEEC-3A71061C4E6E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E88E-286A-6241-9013-67175F4A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2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486836"/>
            <a:ext cx="630936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434167"/>
            <a:ext cx="630936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8475136"/>
            <a:ext cx="16459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93F66-7D7B-484D-BEEC-3A71061C4E6E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8475136"/>
            <a:ext cx="24688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8475136"/>
            <a:ext cx="16459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7E88E-286A-6241-9013-67175F4A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2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7B27B3-8A77-D449-9DB7-55676A9FFD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7315200" cy="914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AA6DF5-4D0A-4A4A-AFD7-175EC9E531B0}"/>
              </a:ext>
            </a:extLst>
          </p:cNvPr>
          <p:cNvSpPr txBox="1"/>
          <p:nvPr/>
        </p:nvSpPr>
        <p:spPr>
          <a:xfrm>
            <a:off x="1796385" y="-2087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Upwind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4CAA92-30CC-584E-B0AA-05C9AADCFFC1}"/>
              </a:ext>
            </a:extLst>
          </p:cNvPr>
          <p:cNvSpPr txBox="1"/>
          <p:nvPr/>
        </p:nvSpPr>
        <p:spPr>
          <a:xfrm>
            <a:off x="4819451" y="-2087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Downwind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0612D4-8B75-4D4B-BA6C-3F6CA607B2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6707" y="1659953"/>
            <a:ext cx="3108960" cy="155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E6E56B-420A-BE47-A8F2-989D185D884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876438" y="1659953"/>
            <a:ext cx="3108960" cy="1554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7B6DC6-44D6-524A-83A8-2C2E2C54E70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66707" y="6908383"/>
            <a:ext cx="3108960" cy="1554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E3A5BD-D5A2-744A-BA13-9090D1D89E9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876438" y="6908383"/>
            <a:ext cx="3108960" cy="1554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7E3EB7-693B-5040-8C54-3F0C00C5C48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66707" y="3416918"/>
            <a:ext cx="3108960" cy="1554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5CD7B0-24D4-7A43-8DCF-EC199D2E5EE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876438" y="3416918"/>
            <a:ext cx="3108960" cy="1554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FEB98F-6729-4140-B8D3-283E160B68FD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66707" y="5152680"/>
            <a:ext cx="3108960" cy="1554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4C9AA1C-5C74-874B-87AA-D533081B4EA7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3876438" y="5152680"/>
            <a:ext cx="3108960" cy="15544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2F4E34A-C0F0-9745-9A05-8E4F67105B0C}"/>
              </a:ext>
            </a:extLst>
          </p:cNvPr>
          <p:cNvGrpSpPr/>
          <p:nvPr/>
        </p:nvGrpSpPr>
        <p:grpSpPr>
          <a:xfrm>
            <a:off x="3711752" y="6900586"/>
            <a:ext cx="44863" cy="155448"/>
            <a:chOff x="3742350" y="8676230"/>
            <a:chExt cx="44863" cy="155448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B7BC5BD-8201-844F-ADC5-E1F66232583F}"/>
                </a:ext>
              </a:extLst>
            </p:cNvPr>
            <p:cNvCxnSpPr/>
            <p:nvPr/>
          </p:nvCxnSpPr>
          <p:spPr>
            <a:xfrm>
              <a:off x="3765180" y="8676230"/>
              <a:ext cx="0" cy="1554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28C1824-5E8A-B94E-9EA6-C69112AD4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2350" y="8684027"/>
              <a:ext cx="4123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D3DCAE5-8E96-BF47-B1B2-35F1BF1656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5979" y="8830077"/>
              <a:ext cx="4123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D74D372-9F50-194E-81F5-B8B8F1081BD3}"/>
              </a:ext>
            </a:extLst>
          </p:cNvPr>
          <p:cNvGrpSpPr/>
          <p:nvPr/>
        </p:nvGrpSpPr>
        <p:grpSpPr>
          <a:xfrm>
            <a:off x="3714526" y="5143283"/>
            <a:ext cx="44863" cy="155448"/>
            <a:chOff x="3742350" y="8676230"/>
            <a:chExt cx="44863" cy="15544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5C39DAA-00AF-B049-A58F-DF308E0A957A}"/>
                </a:ext>
              </a:extLst>
            </p:cNvPr>
            <p:cNvCxnSpPr/>
            <p:nvPr/>
          </p:nvCxnSpPr>
          <p:spPr>
            <a:xfrm>
              <a:off x="3765180" y="8676230"/>
              <a:ext cx="0" cy="1554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85FDE1F-8821-D541-AF0D-F815D37FD1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2350" y="8684027"/>
              <a:ext cx="4123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275553-845F-6942-B16C-22A0D8B56C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5979" y="8830077"/>
              <a:ext cx="4123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A49A42D-83F5-B241-B7D0-1169538D5977}"/>
              </a:ext>
            </a:extLst>
          </p:cNvPr>
          <p:cNvGrpSpPr/>
          <p:nvPr/>
        </p:nvGrpSpPr>
        <p:grpSpPr>
          <a:xfrm>
            <a:off x="3716312" y="3404319"/>
            <a:ext cx="44863" cy="155448"/>
            <a:chOff x="3742350" y="8676230"/>
            <a:chExt cx="44863" cy="155448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B6B035-9FFA-3747-95AF-7E26F915FF69}"/>
                </a:ext>
              </a:extLst>
            </p:cNvPr>
            <p:cNvCxnSpPr/>
            <p:nvPr/>
          </p:nvCxnSpPr>
          <p:spPr>
            <a:xfrm>
              <a:off x="3765180" y="8676230"/>
              <a:ext cx="0" cy="1554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15D8F3C-41B6-D04A-9673-42CA8BDC60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2350" y="8684027"/>
              <a:ext cx="4123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676DC1E-9BB0-C248-9B00-849147D307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5979" y="8830077"/>
              <a:ext cx="4123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DDDD572-3785-1E4E-B56C-00F634B8E516}"/>
              </a:ext>
            </a:extLst>
          </p:cNvPr>
          <p:cNvGrpSpPr/>
          <p:nvPr/>
        </p:nvGrpSpPr>
        <p:grpSpPr>
          <a:xfrm>
            <a:off x="3710897" y="1662815"/>
            <a:ext cx="44863" cy="155448"/>
            <a:chOff x="3742350" y="8676230"/>
            <a:chExt cx="44863" cy="155448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C4E1DD7-5E97-7047-BBE1-4A6F5E6A0876}"/>
                </a:ext>
              </a:extLst>
            </p:cNvPr>
            <p:cNvCxnSpPr/>
            <p:nvPr/>
          </p:nvCxnSpPr>
          <p:spPr>
            <a:xfrm>
              <a:off x="3765180" y="8676230"/>
              <a:ext cx="0" cy="1554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8D690D-F019-0244-AEBD-1DE56C6EE4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2350" y="8684027"/>
              <a:ext cx="4123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CA33F8B-16AD-034D-86E9-740A0B2625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5979" y="8830077"/>
              <a:ext cx="4123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CD6BF1F4-96C7-AC43-9EBE-C754B05D23C4}"/>
              </a:ext>
            </a:extLst>
          </p:cNvPr>
          <p:cNvSpPr txBox="1"/>
          <p:nvPr/>
        </p:nvSpPr>
        <p:spPr>
          <a:xfrm>
            <a:off x="3681863" y="1577975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3,000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534EE1-259F-0B46-9577-42CF1E3BEB8A}"/>
              </a:ext>
            </a:extLst>
          </p:cNvPr>
          <p:cNvSpPr txBox="1"/>
          <p:nvPr/>
        </p:nvSpPr>
        <p:spPr>
          <a:xfrm>
            <a:off x="3681863" y="3318253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1,250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C33F50-58FC-4043-8AB5-7DD3B4A2A037}"/>
              </a:ext>
            </a:extLst>
          </p:cNvPr>
          <p:cNvSpPr txBox="1"/>
          <p:nvPr/>
        </p:nvSpPr>
        <p:spPr>
          <a:xfrm>
            <a:off x="3681863" y="5041060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2,400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5AB646-35B5-0E45-A26A-3135E5D1FFD7}"/>
              </a:ext>
            </a:extLst>
          </p:cNvPr>
          <p:cNvSpPr txBox="1"/>
          <p:nvPr/>
        </p:nvSpPr>
        <p:spPr>
          <a:xfrm>
            <a:off x="3681863" y="6804293"/>
            <a:ext cx="5020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11,400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EDDDBA0-79A9-2D4A-A2DC-2C7111FF2F89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666707" y="8438178"/>
            <a:ext cx="3108960" cy="15544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BDED7C5-9AA1-AF48-B45C-5B7E0F1C984C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3876438" y="8438178"/>
            <a:ext cx="3108960" cy="155448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0854A6E6-1852-C94B-BDDA-A80407EFABAC}"/>
              </a:ext>
            </a:extLst>
          </p:cNvPr>
          <p:cNvGrpSpPr/>
          <p:nvPr/>
        </p:nvGrpSpPr>
        <p:grpSpPr>
          <a:xfrm>
            <a:off x="3707268" y="8428781"/>
            <a:ext cx="44863" cy="155448"/>
            <a:chOff x="3742350" y="8676230"/>
            <a:chExt cx="44863" cy="15544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5EAA169-78BD-9B42-A6CB-10511A724D3D}"/>
                </a:ext>
              </a:extLst>
            </p:cNvPr>
            <p:cNvCxnSpPr/>
            <p:nvPr/>
          </p:nvCxnSpPr>
          <p:spPr>
            <a:xfrm>
              <a:off x="3765180" y="8676230"/>
              <a:ext cx="0" cy="1554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E010697-629D-D34A-8C3E-C7AEC1F124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2350" y="8684027"/>
              <a:ext cx="4123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F136087-5B3F-6B45-8E3A-EF4B580DBE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5979" y="8830077"/>
              <a:ext cx="4123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CAF4A36-A7AE-924C-98DF-23FF4D8F518E}"/>
              </a:ext>
            </a:extLst>
          </p:cNvPr>
          <p:cNvSpPr txBox="1"/>
          <p:nvPr/>
        </p:nvSpPr>
        <p:spPr>
          <a:xfrm>
            <a:off x="3681863" y="8328856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750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B61BF5-1CBA-5C44-BAA5-4AE758361C5F}"/>
              </a:ext>
            </a:extLst>
          </p:cNvPr>
          <p:cNvSpPr/>
          <p:nvPr/>
        </p:nvSpPr>
        <p:spPr>
          <a:xfrm>
            <a:off x="365125" y="8566016"/>
            <a:ext cx="329801" cy="155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05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7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J.X. Gonzalez</dc:creator>
  <cp:lastModifiedBy>David J.X. Gonzalez</cp:lastModifiedBy>
  <cp:revision>8</cp:revision>
  <dcterms:created xsi:type="dcterms:W3CDTF">2021-02-20T20:47:19Z</dcterms:created>
  <dcterms:modified xsi:type="dcterms:W3CDTF">2021-03-05T06:09:21Z</dcterms:modified>
</cp:coreProperties>
</file>