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48"/>
    <p:restoredTop sz="96547"/>
  </p:normalViewPr>
  <p:slideViewPr>
    <p:cSldViewPr snapToGrid="0" snapToObjects="1">
      <p:cViewPr varScale="1">
        <p:scale>
          <a:sx n="93" d="100"/>
          <a:sy n="93" d="100"/>
        </p:scale>
        <p:origin x="2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E9D61-5193-5C4E-AC38-A20C067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78E2D-743C-8941-9292-B4A53A9C6222}"/>
              </a:ext>
            </a:extLst>
          </p:cNvPr>
          <p:cNvSpPr txBox="1"/>
          <p:nvPr/>
        </p:nvSpPr>
        <p:spPr>
          <a:xfrm>
            <a:off x="1796385" y="-2087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Upwind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438B-17BC-BB4A-89D4-0A009EA68465}"/>
              </a:ext>
            </a:extLst>
          </p:cNvPr>
          <p:cNvSpPr txBox="1"/>
          <p:nvPr/>
        </p:nvSpPr>
        <p:spPr>
          <a:xfrm>
            <a:off x="4819451" y="-208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Downwind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63F8C-D9C3-8249-89B5-FC71EAF5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707" y="1610525"/>
            <a:ext cx="3108960" cy="155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23656-3D75-D84A-BAA5-12B8AD65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76438" y="1610525"/>
            <a:ext cx="3108960" cy="155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145C9-D611-2540-ADF3-267DC11924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6707" y="6872651"/>
            <a:ext cx="3108960" cy="15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9504B-911A-774F-B541-42597D11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76438" y="6872651"/>
            <a:ext cx="3108960" cy="15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9B521-C981-374E-B501-31F3A4BF48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6707" y="3310157"/>
            <a:ext cx="3108960" cy="155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DB221-B4AD-C84D-890F-A195CD0B6D8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76438" y="3310157"/>
            <a:ext cx="3108960" cy="155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19ED06-82B7-9847-9D1E-85565204B5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6707" y="5141891"/>
            <a:ext cx="3108960" cy="155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F7E43-F275-5A40-B134-C5BF6D5D4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876438" y="5141891"/>
            <a:ext cx="3108960" cy="155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B6719B-62D4-1A4C-929F-E575E78FF72A}"/>
              </a:ext>
            </a:extLst>
          </p:cNvPr>
          <p:cNvGrpSpPr/>
          <p:nvPr/>
        </p:nvGrpSpPr>
        <p:grpSpPr>
          <a:xfrm>
            <a:off x="3711752" y="6864854"/>
            <a:ext cx="44863" cy="155448"/>
            <a:chOff x="3742350" y="8676230"/>
            <a:chExt cx="44863" cy="15544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61AD9B-1C8E-4D46-BBAD-90D96827C6EE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5D5244-7C06-1A48-B0DD-9DDCBBE63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9A06C-BC34-8A49-8935-53464983D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A4A622-4584-E34F-AC5A-DDD265834F9E}"/>
              </a:ext>
            </a:extLst>
          </p:cNvPr>
          <p:cNvGrpSpPr/>
          <p:nvPr/>
        </p:nvGrpSpPr>
        <p:grpSpPr>
          <a:xfrm>
            <a:off x="3714526" y="5132494"/>
            <a:ext cx="44863" cy="155448"/>
            <a:chOff x="3742350" y="8676230"/>
            <a:chExt cx="44863" cy="1554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E8B533-C464-9040-835F-80E34DE12F57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B14FA7-47F9-BA4F-AE20-3190745DD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FA36D1-B061-6D4D-BC1B-A2293487A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48CB5B-6528-BB4F-AFC8-0BABD2EA9571}"/>
              </a:ext>
            </a:extLst>
          </p:cNvPr>
          <p:cNvGrpSpPr/>
          <p:nvPr/>
        </p:nvGrpSpPr>
        <p:grpSpPr>
          <a:xfrm>
            <a:off x="3716312" y="3297558"/>
            <a:ext cx="44863" cy="155448"/>
            <a:chOff x="3742350" y="8676230"/>
            <a:chExt cx="44863" cy="1554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87ADDE-130B-6242-BCD8-8321ED715784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3319CF-B285-8E45-80CA-7CC33A773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D06A96-FE03-684A-AA6B-1E64E47E3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F7FE-A11A-D44E-A6EF-6E7D00E499EA}"/>
              </a:ext>
            </a:extLst>
          </p:cNvPr>
          <p:cNvGrpSpPr/>
          <p:nvPr/>
        </p:nvGrpSpPr>
        <p:grpSpPr>
          <a:xfrm>
            <a:off x="3710897" y="1613387"/>
            <a:ext cx="44863" cy="155448"/>
            <a:chOff x="3742350" y="8676230"/>
            <a:chExt cx="44863" cy="1554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A5943A-AC82-A346-A70C-D51DA5B2D798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6E2940-851F-074C-8DAB-9EA0BBE9A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7B2E9-5D7D-A64C-AF77-19D7875D8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8B277E-6EA1-E044-858F-6F52BB70B3F8}"/>
              </a:ext>
            </a:extLst>
          </p:cNvPr>
          <p:cNvSpPr txBox="1"/>
          <p:nvPr/>
        </p:nvSpPr>
        <p:spPr>
          <a:xfrm>
            <a:off x="3681863" y="1528547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409-4935-7A4E-98B6-DDCF6EB51177}"/>
              </a:ext>
            </a:extLst>
          </p:cNvPr>
          <p:cNvSpPr txBox="1"/>
          <p:nvPr/>
        </p:nvSpPr>
        <p:spPr>
          <a:xfrm>
            <a:off x="3681863" y="3211492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01EE0-BDF6-4145-A0C2-3C8602CA71B2}"/>
              </a:ext>
            </a:extLst>
          </p:cNvPr>
          <p:cNvSpPr txBox="1"/>
          <p:nvPr/>
        </p:nvSpPr>
        <p:spPr>
          <a:xfrm>
            <a:off x="3681863" y="5030271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38,000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D6750D-1F77-AF47-82CD-4D980582D196}"/>
              </a:ext>
            </a:extLst>
          </p:cNvPr>
          <p:cNvSpPr txBox="1"/>
          <p:nvPr/>
        </p:nvSpPr>
        <p:spPr>
          <a:xfrm>
            <a:off x="3681863" y="6768561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56,500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67310B-4461-F444-BF3F-710145C74323}"/>
              </a:ext>
            </a:extLst>
          </p:cNvPr>
          <p:cNvSpPr/>
          <p:nvPr/>
        </p:nvSpPr>
        <p:spPr>
          <a:xfrm>
            <a:off x="152399" y="6777526"/>
            <a:ext cx="573742" cy="25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3F1256-9F7B-9647-9D66-8A37CDED36D9}"/>
              </a:ext>
            </a:extLst>
          </p:cNvPr>
          <p:cNvSpPr/>
          <p:nvPr/>
        </p:nvSpPr>
        <p:spPr>
          <a:xfrm>
            <a:off x="279065" y="5008229"/>
            <a:ext cx="573742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94FAFA-7AE3-3442-82E5-3849870ED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66707" y="8467414"/>
            <a:ext cx="3108960" cy="1554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49D9D5E-92A1-954F-BE4F-CB6B8E765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876438" y="8467414"/>
            <a:ext cx="3108960" cy="1554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4D6B7-1831-9642-82EB-B78C4DBFA684}"/>
              </a:ext>
            </a:extLst>
          </p:cNvPr>
          <p:cNvGrpSpPr/>
          <p:nvPr/>
        </p:nvGrpSpPr>
        <p:grpSpPr>
          <a:xfrm>
            <a:off x="3707268" y="8458017"/>
            <a:ext cx="44863" cy="155448"/>
            <a:chOff x="3742350" y="8676230"/>
            <a:chExt cx="44863" cy="15544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25D04D-001D-B74F-9FCE-52620790D80A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639EA0-4DF1-4B4E-987B-F9BFE9CBF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2A5DF9-E2AE-E243-A3B5-8F2E398D6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5BB118D-C4B6-0748-A676-F8FE2BB950E3}"/>
              </a:ext>
            </a:extLst>
          </p:cNvPr>
          <p:cNvSpPr txBox="1"/>
          <p:nvPr/>
        </p:nvSpPr>
        <p:spPr>
          <a:xfrm>
            <a:off x="3681863" y="8358092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14,000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D693C2-99D0-0144-9C01-93CFAD715B1F}"/>
              </a:ext>
            </a:extLst>
          </p:cNvPr>
          <p:cNvSpPr/>
          <p:nvPr/>
        </p:nvSpPr>
        <p:spPr>
          <a:xfrm>
            <a:off x="365125" y="8566016"/>
            <a:ext cx="329801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9</cp:revision>
  <dcterms:created xsi:type="dcterms:W3CDTF">2021-02-20T20:47:19Z</dcterms:created>
  <dcterms:modified xsi:type="dcterms:W3CDTF">2021-03-05T06:26:18Z</dcterms:modified>
</cp:coreProperties>
</file>