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008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644"/>
    <p:restoredTop sz="95988"/>
  </p:normalViewPr>
  <p:slideViewPr>
    <p:cSldViewPr snapToGrid="0" snapToObjects="1">
      <p:cViewPr>
        <p:scale>
          <a:sx n="225" d="100"/>
          <a:sy n="225" d="100"/>
        </p:scale>
        <p:origin x="1200" y="-3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346836"/>
            <a:ext cx="5440680" cy="286512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4322446"/>
            <a:ext cx="4800600" cy="1986914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DA1A-A3A6-1149-B751-FFC59C56B5A3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9777-290C-3547-8F65-8FB5DE412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8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DA1A-A3A6-1149-B751-FFC59C56B5A3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9777-290C-3547-8F65-8FB5DE412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5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438150"/>
            <a:ext cx="1380173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438150"/>
            <a:ext cx="4060508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DA1A-A3A6-1149-B751-FFC59C56B5A3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9777-290C-3547-8F65-8FB5DE412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6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DA1A-A3A6-1149-B751-FFC59C56B5A3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9777-290C-3547-8F65-8FB5DE412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2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2051688"/>
            <a:ext cx="5520690" cy="3423284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5507358"/>
            <a:ext cx="5520690" cy="1800224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DA1A-A3A6-1149-B751-FFC59C56B5A3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9777-290C-3547-8F65-8FB5DE412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9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2190750"/>
            <a:ext cx="272034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2190750"/>
            <a:ext cx="272034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DA1A-A3A6-1149-B751-FFC59C56B5A3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9777-290C-3547-8F65-8FB5DE412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7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38152"/>
            <a:ext cx="552069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2017396"/>
            <a:ext cx="2707838" cy="988694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3006090"/>
            <a:ext cx="2707838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2017396"/>
            <a:ext cx="2721174" cy="988694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3006090"/>
            <a:ext cx="272117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DA1A-A3A6-1149-B751-FFC59C56B5A3}" type="datetimeFigureOut">
              <a:rPr lang="en-US" smtClean="0"/>
              <a:t>2/4/21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9777-290C-3547-8F65-8FB5DE412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5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DA1A-A3A6-1149-B751-FFC59C56B5A3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9777-290C-3547-8F65-8FB5DE412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4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DA1A-A3A6-1149-B751-FFC59C56B5A3}" type="datetimeFigureOut">
              <a:rPr lang="en-US" smtClean="0"/>
              <a:t>2/4/21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9777-290C-3547-8F65-8FB5DE412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7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548640"/>
            <a:ext cx="2064425" cy="19202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184912"/>
            <a:ext cx="3240405" cy="5848350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468880"/>
            <a:ext cx="2064425" cy="4573906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DA1A-A3A6-1149-B751-FFC59C56B5A3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9777-290C-3547-8F65-8FB5DE412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8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548640"/>
            <a:ext cx="2064425" cy="19202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184912"/>
            <a:ext cx="3240405" cy="5848350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468880"/>
            <a:ext cx="2064425" cy="4573906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DA1A-A3A6-1149-B751-FFC59C56B5A3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9777-290C-3547-8F65-8FB5DE412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2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438152"/>
            <a:ext cx="552069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2190750"/>
            <a:ext cx="552069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7627622"/>
            <a:ext cx="14401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ADA1A-A3A6-1149-B751-FFC59C56B5A3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7627622"/>
            <a:ext cx="216027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7627622"/>
            <a:ext cx="14401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69777-290C-3547-8F65-8FB5DE412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4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035227F-E911-1644-88BF-86BC603C4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3819382"/>
            <a:ext cx="5664200" cy="422910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10F7228-5E20-AE42-A5A6-EDC4A26C77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520"/>
          <a:stretch/>
        </p:blipFill>
        <p:spPr>
          <a:xfrm>
            <a:off x="1403350" y="100198"/>
            <a:ext cx="3594100" cy="36662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E4ED2B-B647-8745-AC96-3217C6466521}"/>
              </a:ext>
            </a:extLst>
          </p:cNvPr>
          <p:cNvSpPr txBox="1"/>
          <p:nvPr/>
        </p:nvSpPr>
        <p:spPr>
          <a:xfrm>
            <a:off x="60412" y="381938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A196B-1EDC-7F46-81AC-27C1591F9BF1}"/>
              </a:ext>
            </a:extLst>
          </p:cNvPr>
          <p:cNvSpPr txBox="1"/>
          <p:nvPr/>
        </p:nvSpPr>
        <p:spPr>
          <a:xfrm>
            <a:off x="60412" y="100198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</a:p>
        </p:txBody>
      </p:sp>
    </p:spTree>
    <p:extLst>
      <p:ext uri="{BB962C8B-B14F-4D97-AF65-F5344CB8AC3E}">
        <p14:creationId xmlns:p14="http://schemas.microsoft.com/office/powerpoint/2010/main" val="2864362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4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J.X. Gonzalez</dc:creator>
  <cp:lastModifiedBy>David J.X. Gonzalez</cp:lastModifiedBy>
  <cp:revision>6</cp:revision>
  <dcterms:created xsi:type="dcterms:W3CDTF">2021-02-04T22:06:45Z</dcterms:created>
  <dcterms:modified xsi:type="dcterms:W3CDTF">2021-02-04T22:12:57Z</dcterms:modified>
</cp:coreProperties>
</file>