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3152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448"/>
    <p:restoredTop sz="96547"/>
  </p:normalViewPr>
  <p:slideViewPr>
    <p:cSldViewPr snapToGrid="0" snapToObjects="1">
      <p:cViewPr varScale="1">
        <p:scale>
          <a:sx n="93" d="100"/>
          <a:sy n="93" d="100"/>
        </p:scale>
        <p:origin x="2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96484"/>
            <a:ext cx="6217920" cy="31834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2717"/>
            <a:ext cx="5486400" cy="2207683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4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86834"/>
            <a:ext cx="157734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86834"/>
            <a:ext cx="464058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4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6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279653"/>
            <a:ext cx="6309360" cy="380364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119286"/>
            <a:ext cx="6309360" cy="200024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9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34167"/>
            <a:ext cx="31089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34167"/>
            <a:ext cx="31089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9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6836"/>
            <a:ext cx="630936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41551"/>
            <a:ext cx="3094672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340100"/>
            <a:ext cx="309467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41551"/>
            <a:ext cx="3109913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340100"/>
            <a:ext cx="310991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0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16569"/>
            <a:ext cx="3703320" cy="649816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8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16569"/>
            <a:ext cx="3703320" cy="649816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86836"/>
            <a:ext cx="630936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34167"/>
            <a:ext cx="630936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AA78934C-5947-1B47-9BD4-580649F1F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15200" cy="914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F78E2D-743C-8941-9292-B4A53A9C6222}"/>
              </a:ext>
            </a:extLst>
          </p:cNvPr>
          <p:cNvSpPr txBox="1"/>
          <p:nvPr/>
        </p:nvSpPr>
        <p:spPr>
          <a:xfrm>
            <a:off x="1155899" y="0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Preproduction Wells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1438B-17BC-BB4A-89D4-0A009EA68465}"/>
              </a:ext>
            </a:extLst>
          </p:cNvPr>
          <p:cNvSpPr txBox="1"/>
          <p:nvPr/>
        </p:nvSpPr>
        <p:spPr>
          <a:xfrm>
            <a:off x="4389959" y="0"/>
            <a:ext cx="21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Production Volume</a:t>
            </a:r>
          </a:p>
        </p:txBody>
      </p:sp>
    </p:spTree>
    <p:extLst>
      <p:ext uri="{BB962C8B-B14F-4D97-AF65-F5344CB8AC3E}">
        <p14:creationId xmlns:p14="http://schemas.microsoft.com/office/powerpoint/2010/main" val="99530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J.X. Gonzalez</dc:creator>
  <cp:lastModifiedBy>David J.X. Gonzalez</cp:lastModifiedBy>
  <cp:revision>10</cp:revision>
  <dcterms:created xsi:type="dcterms:W3CDTF">2021-02-20T20:47:19Z</dcterms:created>
  <dcterms:modified xsi:type="dcterms:W3CDTF">2021-03-05T07:15:31Z</dcterms:modified>
</cp:coreProperties>
</file>