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2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07"/>
    <p:restoredTop sz="96547"/>
  </p:normalViewPr>
  <p:slideViewPr>
    <p:cSldViewPr snapToGrid="0" snapToObjects="1">
      <p:cViewPr varScale="1">
        <p:scale>
          <a:sx n="129" d="100"/>
          <a:sy n="12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97890"/>
            <a:ext cx="660654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81630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92100"/>
            <a:ext cx="493061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367791"/>
            <a:ext cx="670369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671571"/>
            <a:ext cx="670369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2101"/>
            <a:ext cx="670369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344930"/>
            <a:ext cx="328808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004060"/>
            <a:ext cx="328808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0"/>
            <a:ext cx="33042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0"/>
            <a:ext cx="330428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460500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4F48E47-DA80-C940-BFBE-453541738F0D}"/>
              </a:ext>
            </a:extLst>
          </p:cNvPr>
          <p:cNvSpPr txBox="1"/>
          <p:nvPr/>
        </p:nvSpPr>
        <p:spPr>
          <a:xfrm>
            <a:off x="2253586" y="976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Upwind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6AB5E0-2CAC-BB4C-9230-8B9A92E2EFC4}"/>
              </a:ext>
            </a:extLst>
          </p:cNvPr>
          <p:cNvSpPr txBox="1"/>
          <p:nvPr/>
        </p:nvSpPr>
        <p:spPr>
          <a:xfrm>
            <a:off x="5276651" y="976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Downwind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C526C4-5C78-9948-99A6-71651BD68402}"/>
              </a:ext>
            </a:extLst>
          </p:cNvPr>
          <p:cNvSpPr txBox="1"/>
          <p:nvPr/>
        </p:nvSpPr>
        <p:spPr>
          <a:xfrm rot="16200000">
            <a:off x="-537944" y="138224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Preproduction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B93933-676E-D541-BCE8-AC97FD7AC70E}"/>
              </a:ext>
            </a:extLst>
          </p:cNvPr>
          <p:cNvSpPr txBox="1"/>
          <p:nvPr/>
        </p:nvSpPr>
        <p:spPr>
          <a:xfrm rot="16200000">
            <a:off x="-371233" y="36815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53537389-9246-AF45-8B9B-873053B0A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8"/>
          <a:stretch/>
        </p:blipFill>
        <p:spPr>
          <a:xfrm>
            <a:off x="457199" y="419901"/>
            <a:ext cx="7315201" cy="2189128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DA019556-AADC-CA42-AAA0-24CF55E1A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650"/>
          <a:stretch/>
        </p:blipFill>
        <p:spPr>
          <a:xfrm>
            <a:off x="457198" y="422945"/>
            <a:ext cx="7315202" cy="2204149"/>
          </a:xfrm>
          <a:prstGeom prst="rect">
            <a:avLst/>
          </a:prstGeom>
        </p:spPr>
      </p:pic>
      <p:pic>
        <p:nvPicPr>
          <p:cNvPr id="45" name="Picture 44" descr="Chart, scatter chart&#10;&#10;Description automatically generated">
            <a:extLst>
              <a:ext uri="{FF2B5EF4-FFF2-40B4-BE49-F238E27FC236}">
                <a16:creationId xmlns:a16="http://schemas.microsoft.com/office/drawing/2014/main" id="{6B037235-D502-2944-9950-EA5534328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2645546"/>
            <a:ext cx="7315202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J.X. Gonzalez</cp:lastModifiedBy>
  <cp:revision>14</cp:revision>
  <cp:lastPrinted>2021-03-03T05:40:52Z</cp:lastPrinted>
  <dcterms:created xsi:type="dcterms:W3CDTF">2021-02-20T20:47:19Z</dcterms:created>
  <dcterms:modified xsi:type="dcterms:W3CDTF">2021-03-05T07:33:42Z</dcterms:modified>
</cp:coreProperties>
</file>