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190" d="100"/>
          <a:sy n="19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D2CF6-9CC7-1045-AC57-64AF536E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" y="42528"/>
            <a:ext cx="5394960" cy="5394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714A3-F173-0F42-8647-EC9AA094AE91}"/>
              </a:ext>
            </a:extLst>
          </p:cNvPr>
          <p:cNvSpPr/>
          <p:nvPr/>
        </p:nvSpPr>
        <p:spPr>
          <a:xfrm>
            <a:off x="4263208" y="89606"/>
            <a:ext cx="1134655" cy="1725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4C2FB-5300-C245-8743-3A07CAB52E4D}"/>
              </a:ext>
            </a:extLst>
          </p:cNvPr>
          <p:cNvGrpSpPr/>
          <p:nvPr/>
        </p:nvGrpSpPr>
        <p:grpSpPr>
          <a:xfrm>
            <a:off x="4354818" y="348468"/>
            <a:ext cx="183596" cy="996588"/>
            <a:chOff x="9935439" y="369248"/>
            <a:chExt cx="183596" cy="996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16281-2737-6048-AF04-ADBEA896F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2" y="369248"/>
              <a:ext cx="183593" cy="182880"/>
            </a:xfrm>
            <a:prstGeom prst="rect">
              <a:avLst/>
            </a:prstGeom>
            <a:solidFill>
              <a:srgbClr val="C9C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A8C819-AD38-C74A-8E6F-C51C68CF9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1" y="640484"/>
              <a:ext cx="183593" cy="182880"/>
            </a:xfrm>
            <a:prstGeom prst="rect">
              <a:avLst/>
            </a:prstGeom>
            <a:solidFill>
              <a:srgbClr val="C9D2D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817C8B-8C9C-D94D-AFBF-004769CEA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0" y="911720"/>
              <a:ext cx="183593" cy="182880"/>
            </a:xfrm>
            <a:prstGeom prst="rect">
              <a:avLst/>
            </a:prstGeom>
            <a:solidFill>
              <a:srgbClr val="E8DB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3E6E5E-1A84-E848-BCCA-A95F0ABD9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39" y="1182956"/>
              <a:ext cx="183593" cy="182880"/>
            </a:xfrm>
            <a:prstGeom prst="rect">
              <a:avLst/>
            </a:prstGeom>
            <a:solidFill>
              <a:srgbClr val="E0BE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3B086B-90CE-BB4D-8450-C700CA9C0CE9}"/>
              </a:ext>
            </a:extLst>
          </p:cNvPr>
          <p:cNvSpPr txBox="1"/>
          <p:nvPr/>
        </p:nvSpPr>
        <p:spPr>
          <a:xfrm>
            <a:off x="4218987" y="588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HOLC Grade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50BCA-365F-3F42-B423-B29334E37DEC}"/>
              </a:ext>
            </a:extLst>
          </p:cNvPr>
          <p:cNvGrpSpPr/>
          <p:nvPr/>
        </p:nvGrpSpPr>
        <p:grpSpPr>
          <a:xfrm>
            <a:off x="4506019" y="279663"/>
            <a:ext cx="314510" cy="1128503"/>
            <a:chOff x="10084234" y="300442"/>
            <a:chExt cx="314510" cy="1128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0B5DAF-DB87-B547-830E-3358CF12E503}"/>
                </a:ext>
              </a:extLst>
            </p:cNvPr>
            <p:cNvSpPr txBox="1"/>
            <p:nvPr/>
          </p:nvSpPr>
          <p:spPr>
            <a:xfrm>
              <a:off x="10084234" y="3004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598E5-3AC8-984F-B379-BC306C754815}"/>
                </a:ext>
              </a:extLst>
            </p:cNvPr>
            <p:cNvSpPr txBox="1"/>
            <p:nvPr/>
          </p:nvSpPr>
          <p:spPr>
            <a:xfrm>
              <a:off x="10084234" y="57789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6086F1-B76D-CA4F-A32D-6604E0A06DE6}"/>
                </a:ext>
              </a:extLst>
            </p:cNvPr>
            <p:cNvSpPr txBox="1"/>
            <p:nvPr/>
          </p:nvSpPr>
          <p:spPr>
            <a:xfrm>
              <a:off x="10084234" y="84943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B5DA94-ED2D-FD46-A83E-6E310E502A13}"/>
                </a:ext>
              </a:extLst>
            </p:cNvPr>
            <p:cNvSpPr txBox="1"/>
            <p:nvPr/>
          </p:nvSpPr>
          <p:spPr>
            <a:xfrm>
              <a:off x="10084234" y="112116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8FF661-5AB4-4A41-94A0-165F11490596}"/>
              </a:ext>
            </a:extLst>
          </p:cNvPr>
          <p:cNvSpPr txBox="1"/>
          <p:nvPr/>
        </p:nvSpPr>
        <p:spPr>
          <a:xfrm>
            <a:off x="4506019" y="1490257"/>
            <a:ext cx="943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C5934-1D67-0B4F-BC94-7C4F9CF32947}"/>
              </a:ext>
            </a:extLst>
          </p:cNvPr>
          <p:cNvSpPr txBox="1"/>
          <p:nvPr/>
        </p:nvSpPr>
        <p:spPr>
          <a:xfrm>
            <a:off x="4263207" y="1451005"/>
            <a:ext cx="32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21</cp:revision>
  <dcterms:created xsi:type="dcterms:W3CDTF">2021-11-07T01:33:07Z</dcterms:created>
  <dcterms:modified xsi:type="dcterms:W3CDTF">2021-12-17T22:35:58Z</dcterms:modified>
</cp:coreProperties>
</file>