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</p:sldIdLst>
  <p:sldSz cx="5486400" cy="2925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51A3"/>
    <a:srgbClr val="BCBDDC"/>
    <a:srgbClr val="969696"/>
    <a:srgbClr val="4D4D4D"/>
    <a:srgbClr val="D6604D"/>
    <a:srgbClr val="CBCBCB"/>
    <a:srgbClr val="E8DBB6"/>
    <a:srgbClr val="C9D2D3"/>
    <a:srgbClr val="C9CFB3"/>
    <a:srgbClr val="E0B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120"/>
    <p:restoredTop sz="97545"/>
  </p:normalViewPr>
  <p:slideViewPr>
    <p:cSldViewPr snapToGrid="0" snapToObjects="1">
      <p:cViewPr varScale="1">
        <p:scale>
          <a:sx n="232" d="100"/>
          <a:sy n="232" d="100"/>
        </p:scale>
        <p:origin x="104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8823"/>
            <a:ext cx="4114800" cy="1018599"/>
          </a:xfrm>
        </p:spPr>
        <p:txBody>
          <a:bodyPr anchor="b"/>
          <a:lstStyle>
            <a:lvl1pPr algn="ctr"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36703"/>
            <a:ext cx="4114800" cy="706382"/>
          </a:xfrm>
        </p:spPr>
        <p:txBody>
          <a:bodyPr/>
          <a:lstStyle>
            <a:lvl1pPr marL="0" indent="0" algn="ctr">
              <a:buNone/>
              <a:defRPr sz="1024"/>
            </a:lvl1pPr>
            <a:lvl2pPr marL="195042" indent="0" algn="ctr">
              <a:buNone/>
              <a:defRPr sz="853"/>
            </a:lvl2pPr>
            <a:lvl3pPr marL="390083" indent="0" algn="ctr">
              <a:buNone/>
              <a:defRPr sz="768"/>
            </a:lvl3pPr>
            <a:lvl4pPr marL="585125" indent="0" algn="ctr">
              <a:buNone/>
              <a:defRPr sz="683"/>
            </a:lvl4pPr>
            <a:lvl5pPr marL="780166" indent="0" algn="ctr">
              <a:buNone/>
              <a:defRPr sz="683"/>
            </a:lvl5pPr>
            <a:lvl6pPr marL="975208" indent="0" algn="ctr">
              <a:buNone/>
              <a:defRPr sz="683"/>
            </a:lvl6pPr>
            <a:lvl7pPr marL="1170249" indent="0" algn="ctr">
              <a:buNone/>
              <a:defRPr sz="683"/>
            </a:lvl7pPr>
            <a:lvl8pPr marL="1365291" indent="0" algn="ctr">
              <a:buNone/>
              <a:defRPr sz="683"/>
            </a:lvl8pPr>
            <a:lvl9pPr marL="1560332" indent="0" algn="ctr">
              <a:buNone/>
              <a:defRPr sz="6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55770"/>
            <a:ext cx="1183005" cy="24794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55770"/>
            <a:ext cx="3480435" cy="24794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4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9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729409"/>
            <a:ext cx="4732020" cy="1217036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957959"/>
            <a:ext cx="4732020" cy="640010"/>
          </a:xfrm>
        </p:spPr>
        <p:txBody>
          <a:bodyPr/>
          <a:lstStyle>
            <a:lvl1pPr marL="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1pPr>
            <a:lvl2pPr marL="195042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2pPr>
            <a:lvl3pPr marL="390083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3pPr>
            <a:lvl4pPr marL="585125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4pPr>
            <a:lvl5pPr marL="780166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5pPr>
            <a:lvl6pPr marL="975208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6pPr>
            <a:lvl7pPr marL="1170249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7pPr>
            <a:lvl8pPr marL="136529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8pPr>
            <a:lvl9pPr marL="1560332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4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778849"/>
            <a:ext cx="2331720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778849"/>
            <a:ext cx="2331720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1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55770"/>
            <a:ext cx="4732020" cy="565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717218"/>
            <a:ext cx="2321004" cy="351498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42" indent="0">
              <a:buNone/>
              <a:defRPr sz="853" b="1"/>
            </a:lvl2pPr>
            <a:lvl3pPr marL="390083" indent="0">
              <a:buNone/>
              <a:defRPr sz="768" b="1"/>
            </a:lvl3pPr>
            <a:lvl4pPr marL="585125" indent="0">
              <a:buNone/>
              <a:defRPr sz="683" b="1"/>
            </a:lvl4pPr>
            <a:lvl5pPr marL="780166" indent="0">
              <a:buNone/>
              <a:defRPr sz="683" b="1"/>
            </a:lvl5pPr>
            <a:lvl6pPr marL="975208" indent="0">
              <a:buNone/>
              <a:defRPr sz="683" b="1"/>
            </a:lvl6pPr>
            <a:lvl7pPr marL="1170249" indent="0">
              <a:buNone/>
              <a:defRPr sz="683" b="1"/>
            </a:lvl7pPr>
            <a:lvl8pPr marL="1365291" indent="0">
              <a:buNone/>
              <a:defRPr sz="683" b="1"/>
            </a:lvl8pPr>
            <a:lvl9pPr marL="1560332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068716"/>
            <a:ext cx="2321004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717218"/>
            <a:ext cx="2332435" cy="351498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42" indent="0">
              <a:buNone/>
              <a:defRPr sz="853" b="1"/>
            </a:lvl2pPr>
            <a:lvl3pPr marL="390083" indent="0">
              <a:buNone/>
              <a:defRPr sz="768" b="1"/>
            </a:lvl3pPr>
            <a:lvl4pPr marL="585125" indent="0">
              <a:buNone/>
              <a:defRPr sz="683" b="1"/>
            </a:lvl4pPr>
            <a:lvl5pPr marL="780166" indent="0">
              <a:buNone/>
              <a:defRPr sz="683" b="1"/>
            </a:lvl5pPr>
            <a:lvl6pPr marL="975208" indent="0">
              <a:buNone/>
              <a:defRPr sz="683" b="1"/>
            </a:lvl6pPr>
            <a:lvl7pPr marL="1170249" indent="0">
              <a:buNone/>
              <a:defRPr sz="683" b="1"/>
            </a:lvl7pPr>
            <a:lvl8pPr marL="1365291" indent="0">
              <a:buNone/>
              <a:defRPr sz="683" b="1"/>
            </a:lvl8pPr>
            <a:lvl9pPr marL="1560332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068716"/>
            <a:ext cx="2332435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7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5051"/>
            <a:ext cx="1769507" cy="682678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421256"/>
            <a:ext cx="2777490" cy="2079188"/>
          </a:xfrm>
        </p:spPr>
        <p:txBody>
          <a:bodyPr/>
          <a:lstStyle>
            <a:lvl1pPr>
              <a:defRPr sz="1365"/>
            </a:lvl1pPr>
            <a:lvl2pPr>
              <a:defRPr sz="1194"/>
            </a:lvl2pPr>
            <a:lvl3pPr>
              <a:defRPr sz="1024"/>
            </a:lvl3pPr>
            <a:lvl4pPr>
              <a:defRPr sz="853"/>
            </a:lvl4pPr>
            <a:lvl5pPr>
              <a:defRPr sz="853"/>
            </a:lvl5pPr>
            <a:lvl6pPr>
              <a:defRPr sz="853"/>
            </a:lvl6pPr>
            <a:lvl7pPr>
              <a:defRPr sz="853"/>
            </a:lvl7pPr>
            <a:lvl8pPr>
              <a:defRPr sz="853"/>
            </a:lvl8pPr>
            <a:lvl9pPr>
              <a:defRPr sz="8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77729"/>
            <a:ext cx="1769507" cy="1626101"/>
          </a:xfrm>
        </p:spPr>
        <p:txBody>
          <a:bodyPr/>
          <a:lstStyle>
            <a:lvl1pPr marL="0" indent="0">
              <a:buNone/>
              <a:defRPr sz="683"/>
            </a:lvl1pPr>
            <a:lvl2pPr marL="195042" indent="0">
              <a:buNone/>
              <a:defRPr sz="597"/>
            </a:lvl2pPr>
            <a:lvl3pPr marL="390083" indent="0">
              <a:buNone/>
              <a:defRPr sz="512"/>
            </a:lvl3pPr>
            <a:lvl4pPr marL="585125" indent="0">
              <a:buNone/>
              <a:defRPr sz="427"/>
            </a:lvl4pPr>
            <a:lvl5pPr marL="780166" indent="0">
              <a:buNone/>
              <a:defRPr sz="427"/>
            </a:lvl5pPr>
            <a:lvl6pPr marL="975208" indent="0">
              <a:buNone/>
              <a:defRPr sz="427"/>
            </a:lvl6pPr>
            <a:lvl7pPr marL="1170249" indent="0">
              <a:buNone/>
              <a:defRPr sz="427"/>
            </a:lvl7pPr>
            <a:lvl8pPr marL="1365291" indent="0">
              <a:buNone/>
              <a:defRPr sz="427"/>
            </a:lvl8pPr>
            <a:lvl9pPr marL="1560332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5051"/>
            <a:ext cx="1769507" cy="682678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421256"/>
            <a:ext cx="2777490" cy="2079188"/>
          </a:xfrm>
        </p:spPr>
        <p:txBody>
          <a:bodyPr anchor="t"/>
          <a:lstStyle>
            <a:lvl1pPr marL="0" indent="0">
              <a:buNone/>
              <a:defRPr sz="1365"/>
            </a:lvl1pPr>
            <a:lvl2pPr marL="195042" indent="0">
              <a:buNone/>
              <a:defRPr sz="1194"/>
            </a:lvl2pPr>
            <a:lvl3pPr marL="390083" indent="0">
              <a:buNone/>
              <a:defRPr sz="1024"/>
            </a:lvl3pPr>
            <a:lvl4pPr marL="585125" indent="0">
              <a:buNone/>
              <a:defRPr sz="853"/>
            </a:lvl4pPr>
            <a:lvl5pPr marL="780166" indent="0">
              <a:buNone/>
              <a:defRPr sz="853"/>
            </a:lvl5pPr>
            <a:lvl6pPr marL="975208" indent="0">
              <a:buNone/>
              <a:defRPr sz="853"/>
            </a:lvl6pPr>
            <a:lvl7pPr marL="1170249" indent="0">
              <a:buNone/>
              <a:defRPr sz="853"/>
            </a:lvl7pPr>
            <a:lvl8pPr marL="1365291" indent="0">
              <a:buNone/>
              <a:defRPr sz="853"/>
            </a:lvl8pPr>
            <a:lvl9pPr marL="1560332" indent="0">
              <a:buNone/>
              <a:defRPr sz="8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77729"/>
            <a:ext cx="1769507" cy="1626101"/>
          </a:xfrm>
        </p:spPr>
        <p:txBody>
          <a:bodyPr/>
          <a:lstStyle>
            <a:lvl1pPr marL="0" indent="0">
              <a:buNone/>
              <a:defRPr sz="683"/>
            </a:lvl1pPr>
            <a:lvl2pPr marL="195042" indent="0">
              <a:buNone/>
              <a:defRPr sz="597"/>
            </a:lvl2pPr>
            <a:lvl3pPr marL="390083" indent="0">
              <a:buNone/>
              <a:defRPr sz="512"/>
            </a:lvl3pPr>
            <a:lvl4pPr marL="585125" indent="0">
              <a:buNone/>
              <a:defRPr sz="427"/>
            </a:lvl4pPr>
            <a:lvl5pPr marL="780166" indent="0">
              <a:buNone/>
              <a:defRPr sz="427"/>
            </a:lvl5pPr>
            <a:lvl6pPr marL="975208" indent="0">
              <a:buNone/>
              <a:defRPr sz="427"/>
            </a:lvl6pPr>
            <a:lvl7pPr marL="1170249" indent="0">
              <a:buNone/>
              <a:defRPr sz="427"/>
            </a:lvl7pPr>
            <a:lvl8pPr marL="1365291" indent="0">
              <a:buNone/>
              <a:defRPr sz="427"/>
            </a:lvl8pPr>
            <a:lvl9pPr marL="1560332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4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55770"/>
            <a:ext cx="4732020" cy="56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778849"/>
            <a:ext cx="4732020" cy="185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711749"/>
            <a:ext cx="1234440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14E7E-C74E-974B-8610-95F82B6549C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711749"/>
            <a:ext cx="1851660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711749"/>
            <a:ext cx="1234440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9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90083" rtl="0" eaLnBrk="1" latinLnBrk="0" hangingPunct="1">
        <a:lnSpc>
          <a:spcPct val="90000"/>
        </a:lnSpc>
        <a:spcBef>
          <a:spcPct val="0"/>
        </a:spcBef>
        <a:buNone/>
        <a:defRPr sz="18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21" indent="-97521" algn="l" defTabSz="390083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2pPr>
      <a:lvl3pPr marL="487604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3pPr>
      <a:lvl4pPr marL="682645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877687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1072728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267770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462811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657853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1pPr>
      <a:lvl2pPr marL="195042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90083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3pPr>
      <a:lvl4pPr marL="585125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780166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975208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170249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365291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560332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CC46745-EBEE-5844-99E6-B5B62EBD8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5"/>
          <a:stretch/>
        </p:blipFill>
        <p:spPr>
          <a:xfrm>
            <a:off x="3619799" y="72121"/>
            <a:ext cx="1625883" cy="27431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EFB1FC-EF53-FD4C-A28B-4B53EF154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43"/>
          <a:stretch/>
        </p:blipFill>
        <p:spPr>
          <a:xfrm>
            <a:off x="2001063" y="72122"/>
            <a:ext cx="1597586" cy="2743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FD200A-959F-EE41-AB44-0490D3CD2A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5319" y="72798"/>
            <a:ext cx="1828798" cy="27431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D83EB5-52FD-2049-A3A0-CAF7664E7FD8}"/>
              </a:ext>
            </a:extLst>
          </p:cNvPr>
          <p:cNvSpPr/>
          <p:nvPr/>
        </p:nvSpPr>
        <p:spPr>
          <a:xfrm>
            <a:off x="508000" y="2458430"/>
            <a:ext cx="4978400" cy="1197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ACD5D3-9933-9042-BB05-3A8B4D24654A}"/>
              </a:ext>
            </a:extLst>
          </p:cNvPr>
          <p:cNvSpPr txBox="1"/>
          <p:nvPr/>
        </p:nvSpPr>
        <p:spPr>
          <a:xfrm>
            <a:off x="1996623" y="-3854"/>
            <a:ext cx="1561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Wells Before Appraisal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342A7-643A-6C44-A2DA-5FC1911460A2}"/>
              </a:ext>
            </a:extLst>
          </p:cNvPr>
          <p:cNvSpPr txBox="1"/>
          <p:nvPr/>
        </p:nvSpPr>
        <p:spPr>
          <a:xfrm>
            <a:off x="3592853" y="-3853"/>
            <a:ext cx="1604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Wells After Appraisal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E1196D-782E-5640-BEA8-B7EF500BD91C}"/>
              </a:ext>
            </a:extLst>
          </p:cNvPr>
          <p:cNvSpPr txBox="1"/>
          <p:nvPr/>
        </p:nvSpPr>
        <p:spPr>
          <a:xfrm>
            <a:off x="363622" y="-3854"/>
            <a:ext cx="1562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All Wells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754531-2D55-FC45-840E-44D13A75BF27}"/>
              </a:ext>
            </a:extLst>
          </p:cNvPr>
          <p:cNvSpPr txBox="1"/>
          <p:nvPr/>
        </p:nvSpPr>
        <p:spPr>
          <a:xfrm>
            <a:off x="363623" y="2645071"/>
            <a:ext cx="156295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B-A           C-B           D-C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4B57EC-0AE8-A140-A042-154FD5F6AB15}"/>
              </a:ext>
            </a:extLst>
          </p:cNvPr>
          <p:cNvSpPr txBox="1"/>
          <p:nvPr/>
        </p:nvSpPr>
        <p:spPr>
          <a:xfrm>
            <a:off x="1986799" y="2645071"/>
            <a:ext cx="156295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B-A           C-B           D-C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6AE674-0BD3-0447-B837-88C37FE06901}"/>
              </a:ext>
            </a:extLst>
          </p:cNvPr>
          <p:cNvSpPr txBox="1"/>
          <p:nvPr/>
        </p:nvSpPr>
        <p:spPr>
          <a:xfrm>
            <a:off x="3628513" y="2639853"/>
            <a:ext cx="156295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B-A           C-B           D-C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249458-5108-2C4C-A5B3-34F9129F4A2C}"/>
              </a:ext>
            </a:extLst>
          </p:cNvPr>
          <p:cNvSpPr/>
          <p:nvPr/>
        </p:nvSpPr>
        <p:spPr>
          <a:xfrm>
            <a:off x="132638" y="89222"/>
            <a:ext cx="176958" cy="2517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008B8-C8FB-B04C-A0F6-15BD8B2F7DE0}"/>
              </a:ext>
            </a:extLst>
          </p:cNvPr>
          <p:cNvSpPr txBox="1"/>
          <p:nvPr/>
        </p:nvSpPr>
        <p:spPr>
          <a:xfrm>
            <a:off x="-63369" y="112021"/>
            <a:ext cx="456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6590F6-607B-1044-9783-95F6D5E472CA}"/>
              </a:ext>
            </a:extLst>
          </p:cNvPr>
          <p:cNvSpPr txBox="1"/>
          <p:nvPr/>
        </p:nvSpPr>
        <p:spPr>
          <a:xfrm>
            <a:off x="-63369" y="830142"/>
            <a:ext cx="456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C02E25-ABD8-0C42-AC1B-EA25C17E3680}"/>
              </a:ext>
            </a:extLst>
          </p:cNvPr>
          <p:cNvSpPr txBox="1"/>
          <p:nvPr/>
        </p:nvSpPr>
        <p:spPr>
          <a:xfrm>
            <a:off x="-63360" y="1539873"/>
            <a:ext cx="456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19D5F8-E2B5-B146-8944-EF47E9768466}"/>
              </a:ext>
            </a:extLst>
          </p:cNvPr>
          <p:cNvSpPr txBox="1"/>
          <p:nvPr/>
        </p:nvSpPr>
        <p:spPr>
          <a:xfrm>
            <a:off x="-63369" y="2242986"/>
            <a:ext cx="456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318046-C39A-F343-AB1B-1036110C0837}"/>
              </a:ext>
            </a:extLst>
          </p:cNvPr>
          <p:cNvSpPr txBox="1"/>
          <p:nvPr/>
        </p:nvSpPr>
        <p:spPr>
          <a:xfrm rot="16200000">
            <a:off x="-327309" y="1287893"/>
            <a:ext cx="868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Wells (n)</a:t>
            </a:r>
            <a:endParaRPr lang="en-US" sz="10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62C1B7-C3E7-6D45-92A4-D153FBBDB5E6}"/>
              </a:ext>
            </a:extLst>
          </p:cNvPr>
          <p:cNvSpPr txBox="1"/>
          <p:nvPr/>
        </p:nvSpPr>
        <p:spPr>
          <a:xfrm>
            <a:off x="364906" y="2418381"/>
            <a:ext cx="15629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618         1,781          4,451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C738BF-DD9C-6D48-81E4-D4E8707A0F64}"/>
              </a:ext>
            </a:extLst>
          </p:cNvPr>
          <p:cNvSpPr txBox="1"/>
          <p:nvPr/>
        </p:nvSpPr>
        <p:spPr>
          <a:xfrm>
            <a:off x="1987168" y="2413280"/>
            <a:ext cx="15629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84            231            940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A66CAB-E721-FA46-84CB-91516DC012F0}"/>
              </a:ext>
            </a:extLst>
          </p:cNvPr>
          <p:cNvSpPr txBox="1"/>
          <p:nvPr/>
        </p:nvSpPr>
        <p:spPr>
          <a:xfrm>
            <a:off x="3634408" y="2413280"/>
            <a:ext cx="15629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127            582          1,792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A17AD-A74F-B848-9428-1C9E4067255E}"/>
              </a:ext>
            </a:extLst>
          </p:cNvPr>
          <p:cNvSpPr txBox="1"/>
          <p:nvPr/>
        </p:nvSpPr>
        <p:spPr>
          <a:xfrm>
            <a:off x="5063507" y="2407938"/>
            <a:ext cx="498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 wells</a:t>
            </a:r>
          </a:p>
        </p:txBody>
      </p:sp>
    </p:spTree>
    <p:extLst>
      <p:ext uri="{BB962C8B-B14F-4D97-AF65-F5344CB8AC3E}">
        <p14:creationId xmlns:p14="http://schemas.microsoft.com/office/powerpoint/2010/main" val="328046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40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Gonzalez</dc:creator>
  <cp:lastModifiedBy>David Gonzalez</cp:lastModifiedBy>
  <cp:revision>120</cp:revision>
  <cp:lastPrinted>2021-11-20T07:55:15Z</cp:lastPrinted>
  <dcterms:created xsi:type="dcterms:W3CDTF">2021-11-07T01:33:07Z</dcterms:created>
  <dcterms:modified xsi:type="dcterms:W3CDTF">2022-01-27T03:45:52Z</dcterms:modified>
</cp:coreProperties>
</file>