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972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E8DBB6"/>
    <a:srgbClr val="C9D2D3"/>
    <a:srgbClr val="C9CFB3"/>
    <a:srgbClr val="E0B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120"/>
    <p:restoredTop sz="97545"/>
  </p:normalViewPr>
  <p:slideViewPr>
    <p:cSldViewPr snapToGrid="0" snapToObjects="1">
      <p:cViewPr varScale="1">
        <p:scale>
          <a:sx n="131" d="100"/>
          <a:sy n="131" d="100"/>
        </p:scale>
        <p:origin x="19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97890"/>
            <a:ext cx="82296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1630"/>
            <a:ext cx="82296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2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92100"/>
            <a:ext cx="236601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92100"/>
            <a:ext cx="696087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4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367791"/>
            <a:ext cx="946404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671571"/>
            <a:ext cx="946404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460500"/>
            <a:ext cx="466344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460500"/>
            <a:ext cx="466344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0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92101"/>
            <a:ext cx="946404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344930"/>
            <a:ext cx="464200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004060"/>
            <a:ext cx="464200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344930"/>
            <a:ext cx="466486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004060"/>
            <a:ext cx="4664869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7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6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789940"/>
            <a:ext cx="555498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9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789940"/>
            <a:ext cx="555498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6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92101"/>
            <a:ext cx="946404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460500"/>
            <a:ext cx="946404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14E7E-C74E-974B-8610-95F82B6549C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085080"/>
            <a:ext cx="37033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BD2CF6-9CC7-1045-AC57-64AF536E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21840" y="42528"/>
            <a:ext cx="5394960" cy="53949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C377B9-2CFC-DA43-82C8-2070A59638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001" y="42528"/>
            <a:ext cx="5394960" cy="53949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B808A-C51E-9947-85EA-CECBF8645E23}"/>
              </a:ext>
            </a:extLst>
          </p:cNvPr>
          <p:cNvSpPr txBox="1"/>
          <p:nvPr/>
        </p:nvSpPr>
        <p:spPr>
          <a:xfrm>
            <a:off x="5450961" y="1417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3614F-FF1B-9343-B32E-6121FC895486}"/>
              </a:ext>
            </a:extLst>
          </p:cNvPr>
          <p:cNvSpPr txBox="1"/>
          <p:nvPr/>
        </p:nvSpPr>
        <p:spPr>
          <a:xfrm>
            <a:off x="-14550" y="1417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2714A3-F173-0F42-8647-EC9AA094AE91}"/>
              </a:ext>
            </a:extLst>
          </p:cNvPr>
          <p:cNvSpPr/>
          <p:nvPr/>
        </p:nvSpPr>
        <p:spPr>
          <a:xfrm>
            <a:off x="9739327" y="89606"/>
            <a:ext cx="1134655" cy="1725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E4C2FB-5300-C245-8743-3A07CAB52E4D}"/>
              </a:ext>
            </a:extLst>
          </p:cNvPr>
          <p:cNvGrpSpPr/>
          <p:nvPr/>
        </p:nvGrpSpPr>
        <p:grpSpPr>
          <a:xfrm>
            <a:off x="9830938" y="348468"/>
            <a:ext cx="183596" cy="996588"/>
            <a:chOff x="9935439" y="369248"/>
            <a:chExt cx="183596" cy="9965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616281-2737-6048-AF04-ADBEA896F2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35442" y="369248"/>
              <a:ext cx="183593" cy="182880"/>
            </a:xfrm>
            <a:prstGeom prst="rect">
              <a:avLst/>
            </a:prstGeom>
            <a:solidFill>
              <a:srgbClr val="C9C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A8C819-AD38-C74A-8E6F-C51C68CF90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35441" y="640484"/>
              <a:ext cx="183593" cy="182880"/>
            </a:xfrm>
            <a:prstGeom prst="rect">
              <a:avLst/>
            </a:prstGeom>
            <a:solidFill>
              <a:srgbClr val="C9D2D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817C8B-8C9C-D94D-AFBF-004769CEA1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35440" y="911720"/>
              <a:ext cx="183593" cy="182880"/>
            </a:xfrm>
            <a:prstGeom prst="rect">
              <a:avLst/>
            </a:prstGeom>
            <a:solidFill>
              <a:srgbClr val="E8DBB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3E6E5E-1A84-E848-BCCA-A95F0ABD9E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35439" y="1182956"/>
              <a:ext cx="183593" cy="182880"/>
            </a:xfrm>
            <a:prstGeom prst="rect">
              <a:avLst/>
            </a:prstGeom>
            <a:solidFill>
              <a:srgbClr val="E0BE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D3B086B-90CE-BB4D-8450-C700CA9C0CE9}"/>
              </a:ext>
            </a:extLst>
          </p:cNvPr>
          <p:cNvSpPr txBox="1"/>
          <p:nvPr/>
        </p:nvSpPr>
        <p:spPr>
          <a:xfrm>
            <a:off x="9695107" y="5889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HOLC Grade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A50BCA-365F-3F42-B423-B29334E37DEC}"/>
              </a:ext>
            </a:extLst>
          </p:cNvPr>
          <p:cNvGrpSpPr/>
          <p:nvPr/>
        </p:nvGrpSpPr>
        <p:grpSpPr>
          <a:xfrm>
            <a:off x="9982139" y="279662"/>
            <a:ext cx="314510" cy="1128503"/>
            <a:chOff x="10084234" y="300442"/>
            <a:chExt cx="314510" cy="112850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0B5DAF-DB87-B547-830E-3358CF12E503}"/>
                </a:ext>
              </a:extLst>
            </p:cNvPr>
            <p:cNvSpPr txBox="1"/>
            <p:nvPr/>
          </p:nvSpPr>
          <p:spPr>
            <a:xfrm>
              <a:off x="10084234" y="300442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2598E5-3AC8-984F-B379-BC306C754815}"/>
                </a:ext>
              </a:extLst>
            </p:cNvPr>
            <p:cNvSpPr txBox="1"/>
            <p:nvPr/>
          </p:nvSpPr>
          <p:spPr>
            <a:xfrm>
              <a:off x="10084234" y="577894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6086F1-B76D-CA4F-A32D-6604E0A06DE6}"/>
                </a:ext>
              </a:extLst>
            </p:cNvPr>
            <p:cNvSpPr txBox="1"/>
            <p:nvPr/>
          </p:nvSpPr>
          <p:spPr>
            <a:xfrm>
              <a:off x="10084234" y="849430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B5DA94-ED2D-FD46-A83E-6E310E502A13}"/>
                </a:ext>
              </a:extLst>
            </p:cNvPr>
            <p:cNvSpPr txBox="1"/>
            <p:nvPr/>
          </p:nvSpPr>
          <p:spPr>
            <a:xfrm>
              <a:off x="10084234" y="112116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68FF661-5AB4-4A41-94A0-165F11490596}"/>
              </a:ext>
            </a:extLst>
          </p:cNvPr>
          <p:cNvSpPr txBox="1"/>
          <p:nvPr/>
        </p:nvSpPr>
        <p:spPr>
          <a:xfrm>
            <a:off x="9982139" y="1490256"/>
            <a:ext cx="9439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0C5934-1D67-0B4F-BC94-7C4F9CF32947}"/>
              </a:ext>
            </a:extLst>
          </p:cNvPr>
          <p:cNvSpPr txBox="1"/>
          <p:nvPr/>
        </p:nvSpPr>
        <p:spPr>
          <a:xfrm>
            <a:off x="9739327" y="1451005"/>
            <a:ext cx="329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6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14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Gonzalez</dc:creator>
  <cp:lastModifiedBy>David Gonzalez</cp:lastModifiedBy>
  <cp:revision>20</cp:revision>
  <dcterms:created xsi:type="dcterms:W3CDTF">2021-11-07T01:33:07Z</dcterms:created>
  <dcterms:modified xsi:type="dcterms:W3CDTF">2022-01-21T22:08:46Z</dcterms:modified>
</cp:coreProperties>
</file>