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5486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6E5"/>
    <a:srgbClr val="F0D9DB"/>
    <a:srgbClr val="F3EAD4"/>
    <a:srgbClr val="E4E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865"/>
    <p:restoredTop sz="94779"/>
  </p:normalViewPr>
  <p:slideViewPr>
    <p:cSldViewPr snapToGrid="0" snapToObjects="1">
      <p:cViewPr>
        <p:scale>
          <a:sx n="153" d="100"/>
          <a:sy n="153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C65E-3E51-D544-87A8-021E262CFEB0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74EB-3A7D-204F-B97D-2E4ABD1F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C65E-3E51-D544-87A8-021E262CFEB0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74EB-3A7D-204F-B97D-2E4ABD1F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C65E-3E51-D544-87A8-021E262CFEB0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74EB-3A7D-204F-B97D-2E4ABD1F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0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C65E-3E51-D544-87A8-021E262CFEB0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74EB-3A7D-204F-B97D-2E4ABD1F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8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C65E-3E51-D544-87A8-021E262CFEB0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74EB-3A7D-204F-B97D-2E4ABD1F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2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C65E-3E51-D544-87A8-021E262CFEB0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74EB-3A7D-204F-B97D-2E4ABD1F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4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C65E-3E51-D544-87A8-021E262CFEB0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74EB-3A7D-204F-B97D-2E4ABD1F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2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C65E-3E51-D544-87A8-021E262CFEB0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74EB-3A7D-204F-B97D-2E4ABD1F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5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C65E-3E51-D544-87A8-021E262CFEB0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74EB-3A7D-204F-B97D-2E4ABD1F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2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C65E-3E51-D544-87A8-021E262CFEB0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74EB-3A7D-204F-B97D-2E4ABD1F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9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C65E-3E51-D544-87A8-021E262CFEB0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74EB-3A7D-204F-B97D-2E4ABD1F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9C65E-3E51-D544-87A8-021E262CFEB0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674EB-3A7D-204F-B97D-2E4ABD1F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3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227A6F-22F3-EA4F-AC01-BBDF7C809B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105" b="9105"/>
          <a:stretch/>
        </p:blipFill>
        <p:spPr>
          <a:xfrm>
            <a:off x="0" y="38100"/>
            <a:ext cx="5486400" cy="1682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7784D8-9B7F-2546-9D09-F60C005639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105" b="9105"/>
          <a:stretch/>
        </p:blipFill>
        <p:spPr>
          <a:xfrm>
            <a:off x="0" y="1720850"/>
            <a:ext cx="5486400" cy="1682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64DB46-1F15-904D-8778-7CFC7095C50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3403600"/>
            <a:ext cx="5486400" cy="2057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99F774-69EC-8F46-9274-CCB4DB483B95}"/>
              </a:ext>
            </a:extLst>
          </p:cNvPr>
          <p:cNvSpPr/>
          <p:nvPr/>
        </p:nvSpPr>
        <p:spPr>
          <a:xfrm>
            <a:off x="387350" y="1617980"/>
            <a:ext cx="22225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833D75-82EC-F048-9D65-C9B9191555A3}"/>
              </a:ext>
            </a:extLst>
          </p:cNvPr>
          <p:cNvSpPr/>
          <p:nvPr/>
        </p:nvSpPr>
        <p:spPr>
          <a:xfrm>
            <a:off x="387350" y="3295650"/>
            <a:ext cx="22225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7DE2E5-96F9-F249-8C98-9E50AEC85548}"/>
              </a:ext>
            </a:extLst>
          </p:cNvPr>
          <p:cNvSpPr/>
          <p:nvPr/>
        </p:nvSpPr>
        <p:spPr>
          <a:xfrm>
            <a:off x="387350" y="4978400"/>
            <a:ext cx="22225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36FBEB-31B9-4146-9BFC-4D52C6C9FA74}"/>
              </a:ext>
            </a:extLst>
          </p:cNvPr>
          <p:cNvGrpSpPr/>
          <p:nvPr/>
        </p:nvGrpSpPr>
        <p:grpSpPr>
          <a:xfrm>
            <a:off x="578303" y="482855"/>
            <a:ext cx="482638" cy="420068"/>
            <a:chOff x="578303" y="482855"/>
            <a:chExt cx="482638" cy="4200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84CB11-DDA5-ED4A-B691-F7BEB21A71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303" y="517951"/>
              <a:ext cx="137695" cy="137160"/>
            </a:xfrm>
            <a:prstGeom prst="rect">
              <a:avLst/>
            </a:prstGeom>
            <a:solidFill>
              <a:srgbClr val="E4E5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114691-F62B-774C-965F-2FBBA87822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303" y="722575"/>
              <a:ext cx="137695" cy="137160"/>
            </a:xfrm>
            <a:prstGeom prst="rect">
              <a:avLst/>
            </a:prstGeom>
            <a:solidFill>
              <a:srgbClr val="E0E6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E4F82-B8FA-9247-A7AB-D448D46402B1}"/>
                </a:ext>
              </a:extLst>
            </p:cNvPr>
            <p:cNvSpPr txBox="1"/>
            <p:nvPr/>
          </p:nvSpPr>
          <p:spPr>
            <a:xfrm>
              <a:off x="659288" y="482855"/>
              <a:ext cx="4016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E22C40-CB87-3045-AE82-0C425282B171}"/>
                </a:ext>
              </a:extLst>
            </p:cNvPr>
            <p:cNvSpPr txBox="1"/>
            <p:nvPr/>
          </p:nvSpPr>
          <p:spPr>
            <a:xfrm>
              <a:off x="659288" y="687479"/>
              <a:ext cx="3195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945BF29-451C-7B4C-8C52-E97391CD115F}"/>
              </a:ext>
            </a:extLst>
          </p:cNvPr>
          <p:cNvSpPr>
            <a:spLocks noChangeAspect="1"/>
          </p:cNvSpPr>
          <p:nvPr/>
        </p:nvSpPr>
        <p:spPr>
          <a:xfrm>
            <a:off x="578303" y="2194681"/>
            <a:ext cx="137695" cy="137160"/>
          </a:xfrm>
          <a:prstGeom prst="rect">
            <a:avLst/>
          </a:prstGeom>
          <a:solidFill>
            <a:srgbClr val="E0E6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016553-7271-6649-B6B7-E368CEB7E862}"/>
              </a:ext>
            </a:extLst>
          </p:cNvPr>
          <p:cNvSpPr>
            <a:spLocks noChangeAspect="1"/>
          </p:cNvSpPr>
          <p:nvPr/>
        </p:nvSpPr>
        <p:spPr>
          <a:xfrm>
            <a:off x="578303" y="2399305"/>
            <a:ext cx="137695" cy="137160"/>
          </a:xfrm>
          <a:prstGeom prst="rect">
            <a:avLst/>
          </a:prstGeom>
          <a:solidFill>
            <a:srgbClr val="F3EA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07A594-099F-9042-98EB-1727765E6B7E}"/>
              </a:ext>
            </a:extLst>
          </p:cNvPr>
          <p:cNvSpPr txBox="1"/>
          <p:nvPr/>
        </p:nvSpPr>
        <p:spPr>
          <a:xfrm>
            <a:off x="659288" y="2159585"/>
            <a:ext cx="401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99FA4-3376-CA42-B983-658EF744A9C7}"/>
              </a:ext>
            </a:extLst>
          </p:cNvPr>
          <p:cNvSpPr txBox="1"/>
          <p:nvPr/>
        </p:nvSpPr>
        <p:spPr>
          <a:xfrm>
            <a:off x="659288" y="2364209"/>
            <a:ext cx="319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B9F970-C705-8945-A569-746F0BA0075C}"/>
              </a:ext>
            </a:extLst>
          </p:cNvPr>
          <p:cNvSpPr>
            <a:spLocks noChangeAspect="1"/>
          </p:cNvSpPr>
          <p:nvPr/>
        </p:nvSpPr>
        <p:spPr>
          <a:xfrm>
            <a:off x="577764" y="3887996"/>
            <a:ext cx="137695" cy="137160"/>
          </a:xfrm>
          <a:prstGeom prst="rect">
            <a:avLst/>
          </a:prstGeom>
          <a:solidFill>
            <a:srgbClr val="F3EA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E047FB-5FCF-2B48-AEAA-53E30E9375B3}"/>
              </a:ext>
            </a:extLst>
          </p:cNvPr>
          <p:cNvSpPr>
            <a:spLocks noChangeAspect="1"/>
          </p:cNvSpPr>
          <p:nvPr/>
        </p:nvSpPr>
        <p:spPr>
          <a:xfrm>
            <a:off x="577764" y="4092620"/>
            <a:ext cx="137695" cy="137160"/>
          </a:xfrm>
          <a:prstGeom prst="rect">
            <a:avLst/>
          </a:prstGeom>
          <a:solidFill>
            <a:srgbClr val="F0D9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5611BA-80E9-2646-B300-BAA9BB19706E}"/>
              </a:ext>
            </a:extLst>
          </p:cNvPr>
          <p:cNvSpPr txBox="1"/>
          <p:nvPr/>
        </p:nvSpPr>
        <p:spPr>
          <a:xfrm>
            <a:off x="658749" y="3852900"/>
            <a:ext cx="401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66BEA1-B730-A844-AD6B-A615B0A70FE4}"/>
              </a:ext>
            </a:extLst>
          </p:cNvPr>
          <p:cNvSpPr txBox="1"/>
          <p:nvPr/>
        </p:nvSpPr>
        <p:spPr>
          <a:xfrm>
            <a:off x="658749" y="4057524"/>
            <a:ext cx="319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0790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Gonzalez</dc:creator>
  <cp:lastModifiedBy>David Gonzalez</cp:lastModifiedBy>
  <cp:revision>9</cp:revision>
  <dcterms:created xsi:type="dcterms:W3CDTF">2021-11-23T20:08:14Z</dcterms:created>
  <dcterms:modified xsi:type="dcterms:W3CDTF">2021-12-18T21:10:21Z</dcterms:modified>
</cp:coreProperties>
</file>