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668963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E5"/>
    <a:srgbClr val="F0D9DB"/>
    <a:srgbClr val="F3EAD4"/>
    <a:srgbClr val="E4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5"/>
    <p:restoredTop sz="94830"/>
  </p:normalViewPr>
  <p:slideViewPr>
    <p:cSldViewPr snapToGrid="0" snapToObjects="1">
      <p:cViewPr varScale="1">
        <p:scale>
          <a:sx n="182" d="100"/>
          <a:sy n="182" d="100"/>
        </p:scale>
        <p:origin x="3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748242"/>
            <a:ext cx="4818619" cy="1591733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2401359"/>
            <a:ext cx="4251722" cy="110384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64" indent="0" algn="ctr">
              <a:buNone/>
              <a:defRPr sz="1240"/>
            </a:lvl2pPr>
            <a:lvl3pPr marL="566928" indent="0" algn="ctr">
              <a:buNone/>
              <a:defRPr sz="1116"/>
            </a:lvl3pPr>
            <a:lvl4pPr marL="850392" indent="0" algn="ctr">
              <a:buNone/>
              <a:defRPr sz="992"/>
            </a:lvl4pPr>
            <a:lvl5pPr marL="1133856" indent="0" algn="ctr">
              <a:buNone/>
              <a:defRPr sz="992"/>
            </a:lvl5pPr>
            <a:lvl6pPr marL="1417320" indent="0" algn="ctr">
              <a:buNone/>
              <a:defRPr sz="992"/>
            </a:lvl6pPr>
            <a:lvl7pPr marL="1700784" indent="0" algn="ctr">
              <a:buNone/>
              <a:defRPr sz="992"/>
            </a:lvl7pPr>
            <a:lvl8pPr marL="1984248" indent="0" algn="ctr">
              <a:buNone/>
              <a:defRPr sz="992"/>
            </a:lvl8pPr>
            <a:lvl9pPr marL="2267712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243417"/>
            <a:ext cx="12223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2" y="243417"/>
            <a:ext cx="359624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1139826"/>
            <a:ext cx="4889481" cy="1901825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9" y="3059643"/>
            <a:ext cx="4889481" cy="100012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/>
                </a:solidFill>
              </a:defRPr>
            </a:lvl1pPr>
            <a:lvl2pPr marL="28346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2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39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8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78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2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7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1217083"/>
            <a:ext cx="240930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1217083"/>
            <a:ext cx="240930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243418"/>
            <a:ext cx="4889481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1120775"/>
            <a:ext cx="2398237" cy="54927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1670050"/>
            <a:ext cx="239823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3" y="1120775"/>
            <a:ext cx="2410048" cy="54927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3" y="1670050"/>
            <a:ext cx="241004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04800"/>
            <a:ext cx="1828388" cy="106680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658285"/>
            <a:ext cx="2869913" cy="3249083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371600"/>
            <a:ext cx="1828388" cy="2541059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04800"/>
            <a:ext cx="1828388" cy="106680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658285"/>
            <a:ext cx="2869913" cy="3249083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64" indent="0">
              <a:buNone/>
              <a:defRPr sz="1736"/>
            </a:lvl2pPr>
            <a:lvl3pPr marL="566928" indent="0">
              <a:buNone/>
              <a:defRPr sz="1488"/>
            </a:lvl3pPr>
            <a:lvl4pPr marL="850392" indent="0">
              <a:buNone/>
              <a:defRPr sz="1240"/>
            </a:lvl4pPr>
            <a:lvl5pPr marL="1133856" indent="0">
              <a:buNone/>
              <a:defRPr sz="1240"/>
            </a:lvl5pPr>
            <a:lvl6pPr marL="1417320" indent="0">
              <a:buNone/>
              <a:defRPr sz="1240"/>
            </a:lvl6pPr>
            <a:lvl7pPr marL="1700784" indent="0">
              <a:buNone/>
              <a:defRPr sz="1240"/>
            </a:lvl7pPr>
            <a:lvl8pPr marL="1984248" indent="0">
              <a:buNone/>
              <a:defRPr sz="1240"/>
            </a:lvl8pPr>
            <a:lvl9pPr marL="2267712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371600"/>
            <a:ext cx="1828388" cy="2541059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243418"/>
            <a:ext cx="4889481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1217083"/>
            <a:ext cx="4889481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4237568"/>
            <a:ext cx="127551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65E-3E51-D544-87A8-021E262CFEB0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4237568"/>
            <a:ext cx="19132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4237568"/>
            <a:ext cx="127551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66928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32" indent="-141732" algn="l" defTabSz="566928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2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052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51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98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44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6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39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78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24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71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0CDC655-EA33-5449-A09F-2867A6A0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3" y="0"/>
            <a:ext cx="54864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7DE75-7B52-0A4F-B059-9B08D2D74A4A}"/>
              </a:ext>
            </a:extLst>
          </p:cNvPr>
          <p:cNvSpPr txBox="1"/>
          <p:nvPr/>
        </p:nvSpPr>
        <p:spPr>
          <a:xfrm rot="16200000">
            <a:off x="-262791" y="1948987"/>
            <a:ext cx="88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Wells (n)</a:t>
            </a:r>
          </a:p>
        </p:txBody>
      </p:sp>
    </p:spTree>
    <p:extLst>
      <p:ext uri="{BB962C8B-B14F-4D97-AF65-F5344CB8AC3E}">
        <p14:creationId xmlns:p14="http://schemas.microsoft.com/office/powerpoint/2010/main" val="370790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12</cp:revision>
  <dcterms:created xsi:type="dcterms:W3CDTF">2021-11-23T20:08:14Z</dcterms:created>
  <dcterms:modified xsi:type="dcterms:W3CDTF">2022-01-21T21:09:05Z</dcterms:modified>
</cp:coreProperties>
</file>