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</p:sldIdLst>
  <p:sldSz cx="5303838" cy="2925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51A3"/>
    <a:srgbClr val="BCBDDC"/>
    <a:srgbClr val="969696"/>
    <a:srgbClr val="4D4D4D"/>
    <a:srgbClr val="D6604D"/>
    <a:srgbClr val="CBCBCB"/>
    <a:srgbClr val="E8DBB6"/>
    <a:srgbClr val="C9D2D3"/>
    <a:srgbClr val="C9CFB3"/>
    <a:srgbClr val="E0B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120"/>
    <p:restoredTop sz="97545"/>
  </p:normalViewPr>
  <p:slideViewPr>
    <p:cSldViewPr snapToGrid="0" snapToObjects="1">
      <p:cViewPr varScale="1">
        <p:scale>
          <a:sx n="372" d="100"/>
          <a:sy n="372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80" y="478823"/>
            <a:ext cx="3977879" cy="1018599"/>
          </a:xfrm>
        </p:spPr>
        <p:txBody>
          <a:bodyPr anchor="b"/>
          <a:lstStyle>
            <a:lvl1pPr algn="ctr"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80" y="1536703"/>
            <a:ext cx="3977879" cy="706382"/>
          </a:xfrm>
        </p:spPr>
        <p:txBody>
          <a:bodyPr/>
          <a:lstStyle>
            <a:lvl1pPr marL="0" indent="0" algn="ctr">
              <a:buNone/>
              <a:defRPr sz="1024"/>
            </a:lvl1pPr>
            <a:lvl2pPr marL="195042" indent="0" algn="ctr">
              <a:buNone/>
              <a:defRPr sz="853"/>
            </a:lvl2pPr>
            <a:lvl3pPr marL="390083" indent="0" algn="ctr">
              <a:buNone/>
              <a:defRPr sz="768"/>
            </a:lvl3pPr>
            <a:lvl4pPr marL="585125" indent="0" algn="ctr">
              <a:buNone/>
              <a:defRPr sz="683"/>
            </a:lvl4pPr>
            <a:lvl5pPr marL="780166" indent="0" algn="ctr">
              <a:buNone/>
              <a:defRPr sz="683"/>
            </a:lvl5pPr>
            <a:lvl6pPr marL="975208" indent="0" algn="ctr">
              <a:buNone/>
              <a:defRPr sz="683"/>
            </a:lvl6pPr>
            <a:lvl7pPr marL="1170249" indent="0" algn="ctr">
              <a:buNone/>
              <a:defRPr sz="683"/>
            </a:lvl7pPr>
            <a:lvl8pPr marL="1365291" indent="0" algn="ctr">
              <a:buNone/>
              <a:defRPr sz="683"/>
            </a:lvl8pPr>
            <a:lvl9pPr marL="1560332" indent="0" algn="ctr">
              <a:buNone/>
              <a:defRPr sz="6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0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0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95559" y="155770"/>
            <a:ext cx="1143640" cy="24794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4639" y="155770"/>
            <a:ext cx="3364622" cy="24794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5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1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877" y="729409"/>
            <a:ext cx="4574560" cy="1217036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877" y="1957959"/>
            <a:ext cx="4574560" cy="640010"/>
          </a:xfrm>
        </p:spPr>
        <p:txBody>
          <a:bodyPr/>
          <a:lstStyle>
            <a:lvl1pPr marL="0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1pPr>
            <a:lvl2pPr marL="195042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2pPr>
            <a:lvl3pPr marL="390083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3pPr>
            <a:lvl4pPr marL="585125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4pPr>
            <a:lvl5pPr marL="780166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5pPr>
            <a:lvl6pPr marL="975208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6pPr>
            <a:lvl7pPr marL="1170249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7pPr>
            <a:lvl8pPr marL="1365291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8pPr>
            <a:lvl9pPr marL="1560332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6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639" y="778849"/>
            <a:ext cx="2254131" cy="1856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85068" y="778849"/>
            <a:ext cx="2254131" cy="1856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7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30" y="155770"/>
            <a:ext cx="4574560" cy="565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330" y="717218"/>
            <a:ext cx="2243772" cy="351498"/>
          </a:xfrm>
        </p:spPr>
        <p:txBody>
          <a:bodyPr anchor="b"/>
          <a:lstStyle>
            <a:lvl1pPr marL="0" indent="0">
              <a:buNone/>
              <a:defRPr sz="1024" b="1"/>
            </a:lvl1pPr>
            <a:lvl2pPr marL="195042" indent="0">
              <a:buNone/>
              <a:defRPr sz="853" b="1"/>
            </a:lvl2pPr>
            <a:lvl3pPr marL="390083" indent="0">
              <a:buNone/>
              <a:defRPr sz="768" b="1"/>
            </a:lvl3pPr>
            <a:lvl4pPr marL="585125" indent="0">
              <a:buNone/>
              <a:defRPr sz="683" b="1"/>
            </a:lvl4pPr>
            <a:lvl5pPr marL="780166" indent="0">
              <a:buNone/>
              <a:defRPr sz="683" b="1"/>
            </a:lvl5pPr>
            <a:lvl6pPr marL="975208" indent="0">
              <a:buNone/>
              <a:defRPr sz="683" b="1"/>
            </a:lvl6pPr>
            <a:lvl7pPr marL="1170249" indent="0">
              <a:buNone/>
              <a:defRPr sz="683" b="1"/>
            </a:lvl7pPr>
            <a:lvl8pPr marL="1365291" indent="0">
              <a:buNone/>
              <a:defRPr sz="683" b="1"/>
            </a:lvl8pPr>
            <a:lvl9pPr marL="1560332" indent="0">
              <a:buNone/>
              <a:defRPr sz="6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330" y="1068716"/>
            <a:ext cx="2243772" cy="1571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85068" y="717218"/>
            <a:ext cx="2254822" cy="351498"/>
          </a:xfrm>
        </p:spPr>
        <p:txBody>
          <a:bodyPr anchor="b"/>
          <a:lstStyle>
            <a:lvl1pPr marL="0" indent="0">
              <a:buNone/>
              <a:defRPr sz="1024" b="1"/>
            </a:lvl1pPr>
            <a:lvl2pPr marL="195042" indent="0">
              <a:buNone/>
              <a:defRPr sz="853" b="1"/>
            </a:lvl2pPr>
            <a:lvl3pPr marL="390083" indent="0">
              <a:buNone/>
              <a:defRPr sz="768" b="1"/>
            </a:lvl3pPr>
            <a:lvl4pPr marL="585125" indent="0">
              <a:buNone/>
              <a:defRPr sz="683" b="1"/>
            </a:lvl4pPr>
            <a:lvl5pPr marL="780166" indent="0">
              <a:buNone/>
              <a:defRPr sz="683" b="1"/>
            </a:lvl5pPr>
            <a:lvl6pPr marL="975208" indent="0">
              <a:buNone/>
              <a:defRPr sz="683" b="1"/>
            </a:lvl6pPr>
            <a:lvl7pPr marL="1170249" indent="0">
              <a:buNone/>
              <a:defRPr sz="683" b="1"/>
            </a:lvl7pPr>
            <a:lvl8pPr marL="1365291" indent="0">
              <a:buNone/>
              <a:defRPr sz="683" b="1"/>
            </a:lvl8pPr>
            <a:lvl9pPr marL="1560332" indent="0">
              <a:buNone/>
              <a:defRPr sz="6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85068" y="1068716"/>
            <a:ext cx="2254822" cy="1571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0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4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30" y="195051"/>
            <a:ext cx="1710626" cy="682678"/>
          </a:xfrm>
        </p:spPr>
        <p:txBody>
          <a:bodyPr anchor="b"/>
          <a:lstStyle>
            <a:lvl1pPr>
              <a:defRPr sz="13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822" y="421256"/>
            <a:ext cx="2685068" cy="2079188"/>
          </a:xfrm>
        </p:spPr>
        <p:txBody>
          <a:bodyPr/>
          <a:lstStyle>
            <a:lvl1pPr>
              <a:defRPr sz="1365"/>
            </a:lvl1pPr>
            <a:lvl2pPr>
              <a:defRPr sz="1194"/>
            </a:lvl2pPr>
            <a:lvl3pPr>
              <a:defRPr sz="1024"/>
            </a:lvl3pPr>
            <a:lvl4pPr>
              <a:defRPr sz="853"/>
            </a:lvl4pPr>
            <a:lvl5pPr>
              <a:defRPr sz="853"/>
            </a:lvl5pPr>
            <a:lvl6pPr>
              <a:defRPr sz="853"/>
            </a:lvl6pPr>
            <a:lvl7pPr>
              <a:defRPr sz="853"/>
            </a:lvl7pPr>
            <a:lvl8pPr>
              <a:defRPr sz="853"/>
            </a:lvl8pPr>
            <a:lvl9pPr>
              <a:defRPr sz="8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330" y="877729"/>
            <a:ext cx="1710626" cy="1626101"/>
          </a:xfrm>
        </p:spPr>
        <p:txBody>
          <a:bodyPr/>
          <a:lstStyle>
            <a:lvl1pPr marL="0" indent="0">
              <a:buNone/>
              <a:defRPr sz="683"/>
            </a:lvl1pPr>
            <a:lvl2pPr marL="195042" indent="0">
              <a:buNone/>
              <a:defRPr sz="597"/>
            </a:lvl2pPr>
            <a:lvl3pPr marL="390083" indent="0">
              <a:buNone/>
              <a:defRPr sz="512"/>
            </a:lvl3pPr>
            <a:lvl4pPr marL="585125" indent="0">
              <a:buNone/>
              <a:defRPr sz="427"/>
            </a:lvl4pPr>
            <a:lvl5pPr marL="780166" indent="0">
              <a:buNone/>
              <a:defRPr sz="427"/>
            </a:lvl5pPr>
            <a:lvl6pPr marL="975208" indent="0">
              <a:buNone/>
              <a:defRPr sz="427"/>
            </a:lvl6pPr>
            <a:lvl7pPr marL="1170249" indent="0">
              <a:buNone/>
              <a:defRPr sz="427"/>
            </a:lvl7pPr>
            <a:lvl8pPr marL="1365291" indent="0">
              <a:buNone/>
              <a:defRPr sz="427"/>
            </a:lvl8pPr>
            <a:lvl9pPr marL="1560332" indent="0">
              <a:buNone/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30" y="195051"/>
            <a:ext cx="1710626" cy="682678"/>
          </a:xfrm>
        </p:spPr>
        <p:txBody>
          <a:bodyPr anchor="b"/>
          <a:lstStyle>
            <a:lvl1pPr>
              <a:defRPr sz="13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54822" y="421256"/>
            <a:ext cx="2685068" cy="2079188"/>
          </a:xfrm>
        </p:spPr>
        <p:txBody>
          <a:bodyPr anchor="t"/>
          <a:lstStyle>
            <a:lvl1pPr marL="0" indent="0">
              <a:buNone/>
              <a:defRPr sz="1365"/>
            </a:lvl1pPr>
            <a:lvl2pPr marL="195042" indent="0">
              <a:buNone/>
              <a:defRPr sz="1194"/>
            </a:lvl2pPr>
            <a:lvl3pPr marL="390083" indent="0">
              <a:buNone/>
              <a:defRPr sz="1024"/>
            </a:lvl3pPr>
            <a:lvl4pPr marL="585125" indent="0">
              <a:buNone/>
              <a:defRPr sz="853"/>
            </a:lvl4pPr>
            <a:lvl5pPr marL="780166" indent="0">
              <a:buNone/>
              <a:defRPr sz="853"/>
            </a:lvl5pPr>
            <a:lvl6pPr marL="975208" indent="0">
              <a:buNone/>
              <a:defRPr sz="853"/>
            </a:lvl6pPr>
            <a:lvl7pPr marL="1170249" indent="0">
              <a:buNone/>
              <a:defRPr sz="853"/>
            </a:lvl7pPr>
            <a:lvl8pPr marL="1365291" indent="0">
              <a:buNone/>
              <a:defRPr sz="853"/>
            </a:lvl8pPr>
            <a:lvl9pPr marL="1560332" indent="0">
              <a:buNone/>
              <a:defRPr sz="8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330" y="877729"/>
            <a:ext cx="1710626" cy="1626101"/>
          </a:xfrm>
        </p:spPr>
        <p:txBody>
          <a:bodyPr/>
          <a:lstStyle>
            <a:lvl1pPr marL="0" indent="0">
              <a:buNone/>
              <a:defRPr sz="683"/>
            </a:lvl1pPr>
            <a:lvl2pPr marL="195042" indent="0">
              <a:buNone/>
              <a:defRPr sz="597"/>
            </a:lvl2pPr>
            <a:lvl3pPr marL="390083" indent="0">
              <a:buNone/>
              <a:defRPr sz="512"/>
            </a:lvl3pPr>
            <a:lvl4pPr marL="585125" indent="0">
              <a:buNone/>
              <a:defRPr sz="427"/>
            </a:lvl4pPr>
            <a:lvl5pPr marL="780166" indent="0">
              <a:buNone/>
              <a:defRPr sz="427"/>
            </a:lvl5pPr>
            <a:lvl6pPr marL="975208" indent="0">
              <a:buNone/>
              <a:defRPr sz="427"/>
            </a:lvl6pPr>
            <a:lvl7pPr marL="1170249" indent="0">
              <a:buNone/>
              <a:defRPr sz="427"/>
            </a:lvl7pPr>
            <a:lvl8pPr marL="1365291" indent="0">
              <a:buNone/>
              <a:defRPr sz="427"/>
            </a:lvl8pPr>
            <a:lvl9pPr marL="1560332" indent="0">
              <a:buNone/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0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4639" y="155770"/>
            <a:ext cx="4574560" cy="56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639" y="778849"/>
            <a:ext cx="4574560" cy="1856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4639" y="2711749"/>
            <a:ext cx="1193364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14E7E-C74E-974B-8610-95F82B6549C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6897" y="2711749"/>
            <a:ext cx="1790045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5835" y="2711749"/>
            <a:ext cx="1193364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90083" rtl="0" eaLnBrk="1" latinLnBrk="0" hangingPunct="1">
        <a:lnSpc>
          <a:spcPct val="90000"/>
        </a:lnSpc>
        <a:spcBef>
          <a:spcPct val="0"/>
        </a:spcBef>
        <a:buNone/>
        <a:defRPr sz="18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21" indent="-97521" algn="l" defTabSz="390083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194" kern="1200">
          <a:solidFill>
            <a:schemeClr val="tx1"/>
          </a:solidFill>
          <a:latin typeface="+mn-lt"/>
          <a:ea typeface="+mn-ea"/>
          <a:cs typeface="+mn-cs"/>
        </a:defRPr>
      </a:lvl1pPr>
      <a:lvl2pPr marL="292562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2pPr>
      <a:lvl3pPr marL="487604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3" kern="1200">
          <a:solidFill>
            <a:schemeClr val="tx1"/>
          </a:solidFill>
          <a:latin typeface="+mn-lt"/>
          <a:ea typeface="+mn-ea"/>
          <a:cs typeface="+mn-cs"/>
        </a:defRPr>
      </a:lvl3pPr>
      <a:lvl4pPr marL="682645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877687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1072728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267770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462811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657853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1pPr>
      <a:lvl2pPr marL="195042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2pPr>
      <a:lvl3pPr marL="390083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3pPr>
      <a:lvl4pPr marL="585125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780166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975208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170249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365291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560332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FCC46745-EBEE-5844-99E6-B5B62EBD8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52" r="71"/>
          <a:stretch/>
        </p:blipFill>
        <p:spPr>
          <a:xfrm>
            <a:off x="3646566" y="72121"/>
            <a:ext cx="1618045" cy="274319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FEFB1FC-EF53-FD4C-A28B-4B53EF154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24"/>
          <a:stretch/>
        </p:blipFill>
        <p:spPr>
          <a:xfrm>
            <a:off x="1999532" y="72121"/>
            <a:ext cx="1618045" cy="2743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FD200A-959F-EE41-AB44-0490D3CD2A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64250" y="72798"/>
            <a:ext cx="1828798" cy="27431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ACD5D3-9933-9042-BB05-3A8B4D24654A}"/>
              </a:ext>
            </a:extLst>
          </p:cNvPr>
          <p:cNvSpPr txBox="1"/>
          <p:nvPr/>
        </p:nvSpPr>
        <p:spPr>
          <a:xfrm>
            <a:off x="2015553" y="-3854"/>
            <a:ext cx="1561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Wells Before Appraisal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342A7-643A-6C44-A2DA-5FC1911460A2}"/>
              </a:ext>
            </a:extLst>
          </p:cNvPr>
          <p:cNvSpPr txBox="1"/>
          <p:nvPr/>
        </p:nvSpPr>
        <p:spPr>
          <a:xfrm>
            <a:off x="3611784" y="-3853"/>
            <a:ext cx="1604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Wells After Appraisal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E1196D-782E-5640-BEA8-B7EF500BD91C}"/>
              </a:ext>
            </a:extLst>
          </p:cNvPr>
          <p:cNvSpPr txBox="1"/>
          <p:nvPr/>
        </p:nvSpPr>
        <p:spPr>
          <a:xfrm>
            <a:off x="382553" y="-3854"/>
            <a:ext cx="1562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All Wells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754531-2D55-FC45-840E-44D13A75BF27}"/>
              </a:ext>
            </a:extLst>
          </p:cNvPr>
          <p:cNvSpPr txBox="1"/>
          <p:nvPr/>
        </p:nvSpPr>
        <p:spPr>
          <a:xfrm>
            <a:off x="382554" y="2645071"/>
            <a:ext cx="156295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B-A           C-B           D-C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4B57EC-0AE8-A140-A042-154FD5F6AB15}"/>
              </a:ext>
            </a:extLst>
          </p:cNvPr>
          <p:cNvSpPr txBox="1"/>
          <p:nvPr/>
        </p:nvSpPr>
        <p:spPr>
          <a:xfrm>
            <a:off x="2005730" y="2645071"/>
            <a:ext cx="156295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B-A           C-B           D-C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6AE674-0BD3-0447-B837-88C37FE06901}"/>
              </a:ext>
            </a:extLst>
          </p:cNvPr>
          <p:cNvSpPr txBox="1"/>
          <p:nvPr/>
        </p:nvSpPr>
        <p:spPr>
          <a:xfrm>
            <a:off x="3647444" y="2639853"/>
            <a:ext cx="156295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B-A           C-B           D-C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249458-5108-2C4C-A5B3-34F9129F4A2C}"/>
              </a:ext>
            </a:extLst>
          </p:cNvPr>
          <p:cNvSpPr/>
          <p:nvPr/>
        </p:nvSpPr>
        <p:spPr>
          <a:xfrm>
            <a:off x="151569" y="89222"/>
            <a:ext cx="176958" cy="2517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008B8-C8FB-B04C-A0F6-15BD8B2F7DE0}"/>
              </a:ext>
            </a:extLst>
          </p:cNvPr>
          <p:cNvSpPr txBox="1"/>
          <p:nvPr/>
        </p:nvSpPr>
        <p:spPr>
          <a:xfrm>
            <a:off x="-44438" y="112021"/>
            <a:ext cx="456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6590F6-607B-1044-9783-95F6D5E472CA}"/>
              </a:ext>
            </a:extLst>
          </p:cNvPr>
          <p:cNvSpPr txBox="1"/>
          <p:nvPr/>
        </p:nvSpPr>
        <p:spPr>
          <a:xfrm>
            <a:off x="-44438" y="830142"/>
            <a:ext cx="456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C02E25-ABD8-0C42-AC1B-EA25C17E3680}"/>
              </a:ext>
            </a:extLst>
          </p:cNvPr>
          <p:cNvSpPr txBox="1"/>
          <p:nvPr/>
        </p:nvSpPr>
        <p:spPr>
          <a:xfrm>
            <a:off x="-44429" y="1539873"/>
            <a:ext cx="456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19D5F8-E2B5-B146-8944-EF47E9768466}"/>
              </a:ext>
            </a:extLst>
          </p:cNvPr>
          <p:cNvSpPr txBox="1"/>
          <p:nvPr/>
        </p:nvSpPr>
        <p:spPr>
          <a:xfrm>
            <a:off x="-44438" y="2242986"/>
            <a:ext cx="456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318046-C39A-F343-AB1B-1036110C0837}"/>
              </a:ext>
            </a:extLst>
          </p:cNvPr>
          <p:cNvSpPr txBox="1"/>
          <p:nvPr/>
        </p:nvSpPr>
        <p:spPr>
          <a:xfrm rot="16200000">
            <a:off x="-233112" y="1230259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Wells (n)</a:t>
            </a:r>
            <a:endParaRPr lang="en-US" sz="10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46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25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Gonzalez</dc:creator>
  <cp:lastModifiedBy>David Gonzalez</cp:lastModifiedBy>
  <cp:revision>109</cp:revision>
  <cp:lastPrinted>2021-11-20T07:55:15Z</cp:lastPrinted>
  <dcterms:created xsi:type="dcterms:W3CDTF">2021-11-07T01:33:07Z</dcterms:created>
  <dcterms:modified xsi:type="dcterms:W3CDTF">2022-01-27T03:49:17Z</dcterms:modified>
</cp:coreProperties>
</file>