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6" r:id="rId2"/>
  </p:sldIdLst>
  <p:sldSz cx="3840163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B3DF"/>
    <a:srgbClr val="9D7FC7"/>
    <a:srgbClr val="AD8ABB"/>
    <a:srgbClr val="F0A3D0"/>
    <a:srgbClr val="000000"/>
    <a:srgbClr val="404040"/>
    <a:srgbClr val="999999"/>
    <a:srgbClr val="FFE5C3"/>
    <a:srgbClr val="FF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9"/>
    <p:restoredTop sz="97774"/>
  </p:normalViewPr>
  <p:slideViewPr>
    <p:cSldViewPr snapToGrid="0" snapToObjects="1">
      <p:cViewPr>
        <p:scale>
          <a:sx n="278" d="100"/>
          <a:sy n="278" d="100"/>
        </p:scale>
        <p:origin x="1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860A-9A1A-144A-96A5-5B32CEA06BBF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9E6F-7F83-3B47-BE9D-A51250E8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1pPr>
    <a:lvl2pPr marL="354611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2pPr>
    <a:lvl3pPr marL="70922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3pPr>
    <a:lvl4pPr marL="106383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4pPr>
    <a:lvl5pPr marL="1418443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5pPr>
    <a:lvl6pPr marL="177305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6pPr>
    <a:lvl7pPr marL="212766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7pPr>
    <a:lvl8pPr marL="2482275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8pPr>
    <a:lvl9pPr marL="2836886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39E6F-7F83-3B47-BE9D-A51250E86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1047539"/>
            <a:ext cx="3264139" cy="2228427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3361902"/>
            <a:ext cx="2880122" cy="1545378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340783"/>
            <a:ext cx="82803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340783"/>
            <a:ext cx="243610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595757"/>
            <a:ext cx="3312141" cy="2662555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4283500"/>
            <a:ext cx="3312141" cy="1400175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40785"/>
            <a:ext cx="3312141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569085"/>
            <a:ext cx="1624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2338070"/>
            <a:ext cx="1624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569085"/>
            <a:ext cx="1632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2338070"/>
            <a:ext cx="1632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921598"/>
            <a:ext cx="1944083" cy="4548717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921598"/>
            <a:ext cx="1944083" cy="4548717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340785"/>
            <a:ext cx="3312141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703917"/>
            <a:ext cx="3312141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D94-EF7D-4B46-90DA-1D86C84E35B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5932595"/>
            <a:ext cx="129605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E109D-FA91-B905-14D9-3BB5ED65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321" y="149721"/>
            <a:ext cx="3657600" cy="2011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0572B-C29E-E937-BDF3-6C5F8E87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596" y="2012207"/>
            <a:ext cx="365760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41F65-0C12-39D1-4BD5-3FC61192F4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29" b="3429"/>
          <a:stretch/>
        </p:blipFill>
        <p:spPr>
          <a:xfrm>
            <a:off x="247237" y="4309977"/>
            <a:ext cx="3656769" cy="2043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2C569-3FBD-3E3B-42A1-CCA6B64752D8}"/>
              </a:ext>
            </a:extLst>
          </p:cNvPr>
          <p:cNvSpPr txBox="1"/>
          <p:nvPr/>
        </p:nvSpPr>
        <p:spPr>
          <a:xfrm>
            <a:off x="481822" y="179309"/>
            <a:ext cx="27924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8D134-D436-69CE-89B1-7A5D8C62C976}"/>
              </a:ext>
            </a:extLst>
          </p:cNvPr>
          <p:cNvSpPr txBox="1"/>
          <p:nvPr/>
        </p:nvSpPr>
        <p:spPr>
          <a:xfrm>
            <a:off x="474450" y="4249870"/>
            <a:ext cx="28405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05FAD-64D8-8A18-662C-1CAA388E7053}"/>
              </a:ext>
            </a:extLst>
          </p:cNvPr>
          <p:cNvSpPr txBox="1"/>
          <p:nvPr/>
        </p:nvSpPr>
        <p:spPr>
          <a:xfrm rot="16200000">
            <a:off x="-903476" y="5050328"/>
            <a:ext cx="198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10" dirty="0">
                <a:latin typeface="Avenir Medium" panose="02000503020000020003" pitchFamily="2" charset="0"/>
              </a:rPr>
              <a:t>Wells in areas with wildfire risk (millions)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36019-B851-799A-8643-884F49A020D2}"/>
              </a:ext>
            </a:extLst>
          </p:cNvPr>
          <p:cNvSpPr txBox="1"/>
          <p:nvPr/>
        </p:nvSpPr>
        <p:spPr>
          <a:xfrm>
            <a:off x="69425" y="4554573"/>
            <a:ext cx="4946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spc="-30" dirty="0">
                <a:latin typeface="Avenir Medium" panose="02000503020000020003" pitchFamily="2" charset="0"/>
              </a:rPr>
              <a:t>1,000,000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0BD5-2D4C-1812-DDF5-DF94DE67A83B}"/>
              </a:ext>
            </a:extLst>
          </p:cNvPr>
          <p:cNvSpPr txBox="1"/>
          <p:nvPr/>
        </p:nvSpPr>
        <p:spPr>
          <a:xfrm>
            <a:off x="128982" y="5202336"/>
            <a:ext cx="438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spc="-30" dirty="0">
                <a:latin typeface="Avenir Medium" panose="02000503020000020003" pitchFamily="2" charset="0"/>
              </a:rPr>
              <a:t>500,000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9E590-5F00-19D2-E39D-2092D729264F}"/>
              </a:ext>
            </a:extLst>
          </p:cNvPr>
          <p:cNvSpPr txBox="1"/>
          <p:nvPr/>
        </p:nvSpPr>
        <p:spPr>
          <a:xfrm>
            <a:off x="335715" y="5857376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0A92A-0164-C329-F929-69EC22D5AB7E}"/>
              </a:ext>
            </a:extLst>
          </p:cNvPr>
          <p:cNvSpPr txBox="1"/>
          <p:nvPr/>
        </p:nvSpPr>
        <p:spPr>
          <a:xfrm rot="16200000">
            <a:off x="-666043" y="1003774"/>
            <a:ext cx="1508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Wells in wildfire burn areas 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C2425-3373-F59F-726F-2A694DBB9C6A}"/>
              </a:ext>
            </a:extLst>
          </p:cNvPr>
          <p:cNvSpPr txBox="1"/>
          <p:nvPr/>
        </p:nvSpPr>
        <p:spPr>
          <a:xfrm rot="16200000">
            <a:off x="-774394" y="2851649"/>
            <a:ext cx="1725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-30" dirty="0">
                <a:latin typeface="Avenir Medium" panose="02000503020000020003" pitchFamily="2" charset="0"/>
              </a:rPr>
              <a:t>Population exposed 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74178-F658-634A-696E-A88D30841390}"/>
              </a:ext>
            </a:extLst>
          </p:cNvPr>
          <p:cNvSpPr txBox="1"/>
          <p:nvPr/>
        </p:nvSpPr>
        <p:spPr>
          <a:xfrm>
            <a:off x="141194" y="457284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15,000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88E56-F7BD-D6C9-9374-C4DC28D8E380}"/>
              </a:ext>
            </a:extLst>
          </p:cNvPr>
          <p:cNvSpPr txBox="1"/>
          <p:nvPr/>
        </p:nvSpPr>
        <p:spPr>
          <a:xfrm>
            <a:off x="138108" y="868407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10,000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A7F5F-DA52-A082-005E-B1AB1CF8A8E6}"/>
              </a:ext>
            </a:extLst>
          </p:cNvPr>
          <p:cNvSpPr txBox="1"/>
          <p:nvPr/>
        </p:nvSpPr>
        <p:spPr>
          <a:xfrm>
            <a:off x="335139" y="1700656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8BDD5-7745-5DCD-C729-98243C5D6C30}"/>
              </a:ext>
            </a:extLst>
          </p:cNvPr>
          <p:cNvSpPr txBox="1"/>
          <p:nvPr/>
        </p:nvSpPr>
        <p:spPr>
          <a:xfrm>
            <a:off x="1807488" y="6185356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Time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03333-98A3-A35C-2A39-FB40F755238B}"/>
              </a:ext>
            </a:extLst>
          </p:cNvPr>
          <p:cNvSpPr txBox="1"/>
          <p:nvPr/>
        </p:nvSpPr>
        <p:spPr>
          <a:xfrm>
            <a:off x="1850441" y="405646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venir Medium" panose="02000503020000020003" pitchFamily="2" charset="0"/>
              </a:rPr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52FA1-28FB-DC34-8F0D-44D65CD74A83}"/>
              </a:ext>
            </a:extLst>
          </p:cNvPr>
          <p:cNvSpPr txBox="1"/>
          <p:nvPr/>
        </p:nvSpPr>
        <p:spPr>
          <a:xfrm>
            <a:off x="481822" y="2018051"/>
            <a:ext cx="26802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30BBE-69E2-CB79-83AA-38552F72D05C}"/>
              </a:ext>
            </a:extLst>
          </p:cNvPr>
          <p:cNvSpPr txBox="1"/>
          <p:nvPr/>
        </p:nvSpPr>
        <p:spPr>
          <a:xfrm>
            <a:off x="184457" y="1286360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5,000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2DB33-5842-6475-550B-F85AC34640CA}"/>
              </a:ext>
            </a:extLst>
          </p:cNvPr>
          <p:cNvSpPr>
            <a:spLocks noChangeAspect="1"/>
          </p:cNvSpPr>
          <p:nvPr/>
        </p:nvSpPr>
        <p:spPr>
          <a:xfrm>
            <a:off x="739620" y="4367214"/>
            <a:ext cx="137160" cy="137160"/>
          </a:xfrm>
          <a:prstGeom prst="rect">
            <a:avLst/>
          </a:prstGeom>
          <a:solidFill>
            <a:srgbClr val="9D7FC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4FF9D-448F-8FBA-C2E5-C5B22148ED5F}"/>
              </a:ext>
            </a:extLst>
          </p:cNvPr>
          <p:cNvSpPr txBox="1"/>
          <p:nvPr/>
        </p:nvSpPr>
        <p:spPr>
          <a:xfrm>
            <a:off x="820114" y="4331552"/>
            <a:ext cx="2220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Moderately high wildfire risk (KBDI ≥ 450)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6525-0F04-EB3E-212E-10192617A3A7}"/>
              </a:ext>
            </a:extLst>
          </p:cNvPr>
          <p:cNvSpPr txBox="1"/>
          <p:nvPr/>
        </p:nvSpPr>
        <p:spPr>
          <a:xfrm>
            <a:off x="820114" y="4530895"/>
            <a:ext cx="1811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High wildfire risk (KBDI ≥ 600)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0F7C02-C6EC-98A0-F0E3-6882CCA1D688}"/>
              </a:ext>
            </a:extLst>
          </p:cNvPr>
          <p:cNvSpPr>
            <a:spLocks noChangeAspect="1"/>
          </p:cNvSpPr>
          <p:nvPr/>
        </p:nvSpPr>
        <p:spPr>
          <a:xfrm>
            <a:off x="739620" y="4565755"/>
            <a:ext cx="137160" cy="136627"/>
          </a:xfrm>
          <a:prstGeom prst="rect">
            <a:avLst/>
          </a:prstGeom>
          <a:solidFill>
            <a:srgbClr val="FFB3D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0DD85-9312-18CC-B81F-270B4D325BEB}"/>
              </a:ext>
            </a:extLst>
          </p:cNvPr>
          <p:cNvSpPr>
            <a:spLocks noChangeAspect="1"/>
          </p:cNvSpPr>
          <p:nvPr/>
        </p:nvSpPr>
        <p:spPr>
          <a:xfrm>
            <a:off x="3727725" y="3891495"/>
            <a:ext cx="176746" cy="133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B1B64-0AE8-FA63-50F4-9531B7A38169}"/>
              </a:ext>
            </a:extLst>
          </p:cNvPr>
          <p:cNvSpPr txBox="1"/>
          <p:nvPr/>
        </p:nvSpPr>
        <p:spPr>
          <a:xfrm>
            <a:off x="138595" y="212508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50,000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588FF-A1C6-C61E-C9D0-D5A40FF0D286}"/>
              </a:ext>
            </a:extLst>
          </p:cNvPr>
          <p:cNvSpPr txBox="1"/>
          <p:nvPr/>
        </p:nvSpPr>
        <p:spPr>
          <a:xfrm>
            <a:off x="332034" y="3779496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B9E4D-6251-5DA0-AA66-CFBE41B2EE91}"/>
              </a:ext>
            </a:extLst>
          </p:cNvPr>
          <p:cNvSpPr txBox="1"/>
          <p:nvPr/>
        </p:nvSpPr>
        <p:spPr>
          <a:xfrm>
            <a:off x="138107" y="2452365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40,000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7C744-1195-F1B1-9D5A-AF28CDB24878}"/>
              </a:ext>
            </a:extLst>
          </p:cNvPr>
          <p:cNvSpPr txBox="1"/>
          <p:nvPr/>
        </p:nvSpPr>
        <p:spPr>
          <a:xfrm>
            <a:off x="142005" y="279196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30,000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4ED2B-5E3F-C162-FF1A-EAAB3B262A1F}"/>
              </a:ext>
            </a:extLst>
          </p:cNvPr>
          <p:cNvSpPr txBox="1"/>
          <p:nvPr/>
        </p:nvSpPr>
        <p:spPr>
          <a:xfrm>
            <a:off x="140937" y="3124456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20,000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34DA5-79C9-A183-932B-1110A6D45AC9}"/>
              </a:ext>
            </a:extLst>
          </p:cNvPr>
          <p:cNvSpPr txBox="1"/>
          <p:nvPr/>
        </p:nvSpPr>
        <p:spPr>
          <a:xfrm>
            <a:off x="140938" y="3447554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10,000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AF0BC8-39CD-2CE2-8C65-5F7E0D659FB6}"/>
              </a:ext>
            </a:extLst>
          </p:cNvPr>
          <p:cNvSpPr txBox="1"/>
          <p:nvPr/>
        </p:nvSpPr>
        <p:spPr>
          <a:xfrm>
            <a:off x="1166817" y="258556"/>
            <a:ext cx="537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venir Medium" panose="02000503020000020003" pitchFamily="2" charset="0"/>
              </a:rPr>
              <a:t>Trend line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750879-B99C-4F6A-FB56-17AEB5F04A60}"/>
              </a:ext>
            </a:extLst>
          </p:cNvPr>
          <p:cNvCxnSpPr>
            <a:cxnSpLocks/>
          </p:cNvCxnSpPr>
          <p:nvPr/>
        </p:nvCxnSpPr>
        <p:spPr>
          <a:xfrm>
            <a:off x="946404" y="343537"/>
            <a:ext cx="286933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7577F5-C9E5-923E-D92C-B360D566EDE3}"/>
              </a:ext>
            </a:extLst>
          </p:cNvPr>
          <p:cNvSpPr txBox="1"/>
          <p:nvPr/>
        </p:nvSpPr>
        <p:spPr>
          <a:xfrm>
            <a:off x="997476" y="3919537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1990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DD8C0-CEA6-9516-E396-30309C3EC1E8}"/>
              </a:ext>
            </a:extLst>
          </p:cNvPr>
          <p:cNvSpPr txBox="1"/>
          <p:nvPr/>
        </p:nvSpPr>
        <p:spPr>
          <a:xfrm>
            <a:off x="1835584" y="3920503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D9BD5F-A657-52A0-A742-573031E56F92}"/>
              </a:ext>
            </a:extLst>
          </p:cNvPr>
          <p:cNvSpPr txBox="1"/>
          <p:nvPr/>
        </p:nvSpPr>
        <p:spPr>
          <a:xfrm>
            <a:off x="2682316" y="3916173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255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311</TotalTime>
  <Words>64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Gonzalez</cp:lastModifiedBy>
  <cp:revision>240</cp:revision>
  <dcterms:created xsi:type="dcterms:W3CDTF">2020-05-06T18:56:19Z</dcterms:created>
  <dcterms:modified xsi:type="dcterms:W3CDTF">2023-03-29T18:25:48Z</dcterms:modified>
</cp:coreProperties>
</file>