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3"/>
  </p:notesMasterIdLst>
  <p:sldIdLst>
    <p:sldId id="256" r:id="rId2"/>
  </p:sldIdLst>
  <p:sldSz cx="10972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7E"/>
    <a:srgbClr val="BCBCBC"/>
    <a:srgbClr val="7F7F7F"/>
    <a:srgbClr val="8A2BE2"/>
    <a:srgbClr val="D6CBCF"/>
    <a:srgbClr val="000000"/>
    <a:srgbClr val="909090"/>
    <a:srgbClr val="FF7F00"/>
    <a:srgbClr val="E9D7F9"/>
    <a:srgbClr val="FFE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59"/>
    <p:restoredTop sz="96190"/>
  </p:normalViewPr>
  <p:slideViewPr>
    <p:cSldViewPr snapToGrid="0" snapToObjects="1">
      <p:cViewPr varScale="1">
        <p:scale>
          <a:sx n="115" d="100"/>
          <a:sy n="115" d="100"/>
        </p:scale>
        <p:origin x="2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B860A-9A1A-144A-96A5-5B32CEA06BBF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39E6F-7F83-3B47-BE9D-A51250E8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14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587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1pPr>
    <a:lvl2pPr marL="607939" algn="l" defTabSz="121587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2pPr>
    <a:lvl3pPr marL="1215878" algn="l" defTabSz="121587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3pPr>
    <a:lvl4pPr marL="1823817" algn="l" defTabSz="121587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4pPr>
    <a:lvl5pPr marL="2431755" algn="l" defTabSz="121587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5pPr>
    <a:lvl6pPr marL="3039694" algn="l" defTabSz="121587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6pPr>
    <a:lvl7pPr marL="3647633" algn="l" defTabSz="121587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7pPr>
    <a:lvl8pPr marL="4255572" algn="l" defTabSz="121587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8pPr>
    <a:lvl9pPr marL="4863511" algn="l" defTabSz="121587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39E6F-7F83-3B47-BE9D-A51250E862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97187"/>
            <a:ext cx="932688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2174"/>
            <a:ext cx="8229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2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4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389467"/>
            <a:ext cx="236601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389467"/>
            <a:ext cx="696087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7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8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1823722"/>
            <a:ext cx="94640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4895429"/>
            <a:ext cx="94640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8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4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89468"/>
            <a:ext cx="946404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793241"/>
            <a:ext cx="4642008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672080"/>
            <a:ext cx="464200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1793241"/>
            <a:ext cx="466486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2672080"/>
            <a:ext cx="4664869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9/9/22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5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8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9/9/22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053255"/>
            <a:ext cx="55549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2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053255"/>
            <a:ext cx="55549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3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89468"/>
            <a:ext cx="94640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947333"/>
            <a:ext cx="94640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3DD94-EF7D-4B46-90DA-1D86C84E35B6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780108"/>
            <a:ext cx="37033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D448DFE-8D5A-5E69-C489-B3FCB587F38F}"/>
              </a:ext>
            </a:extLst>
          </p:cNvPr>
          <p:cNvGrpSpPr/>
          <p:nvPr/>
        </p:nvGrpSpPr>
        <p:grpSpPr>
          <a:xfrm>
            <a:off x="8185515" y="1423512"/>
            <a:ext cx="1883472" cy="1503887"/>
            <a:chOff x="7230350" y="101485"/>
            <a:chExt cx="1883472" cy="15038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33888C-2F55-AA47-9878-01539B6689A7}"/>
                </a:ext>
              </a:extLst>
            </p:cNvPr>
            <p:cNvSpPr/>
            <p:nvPr/>
          </p:nvSpPr>
          <p:spPr>
            <a:xfrm>
              <a:off x="7299680" y="124473"/>
              <a:ext cx="1750318" cy="14808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810D5F-6530-0745-9A50-4018DDE22C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7962" y="320301"/>
              <a:ext cx="183593" cy="182880"/>
            </a:xfrm>
            <a:prstGeom prst="rect">
              <a:avLst/>
            </a:prstGeom>
            <a:solidFill>
              <a:srgbClr val="FFE6D7"/>
            </a:solidFill>
            <a:ln>
              <a:solidFill>
                <a:srgbClr val="FF7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BD7AD1-3014-FC48-84F2-9D6CC90029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7961" y="542637"/>
              <a:ext cx="183593" cy="182880"/>
            </a:xfrm>
            <a:prstGeom prst="rect">
              <a:avLst/>
            </a:prstGeom>
            <a:solidFill>
              <a:srgbClr val="E9D7F9"/>
            </a:solidFill>
            <a:ln>
              <a:solidFill>
                <a:srgbClr val="8A2BE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1BFDED-9ACD-3545-B53C-2112144B7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7960" y="765654"/>
              <a:ext cx="183593" cy="182880"/>
            </a:xfrm>
            <a:prstGeom prst="rect">
              <a:avLst/>
            </a:prstGeom>
            <a:solidFill>
              <a:srgbClr val="D8D8D8"/>
            </a:solidFill>
            <a:ln>
              <a:solidFill>
                <a:srgbClr val="7F7F7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A3E31B-D8BB-6642-876D-4D92FD8776B6}"/>
                </a:ext>
              </a:extLst>
            </p:cNvPr>
            <p:cNvSpPr txBox="1"/>
            <p:nvPr/>
          </p:nvSpPr>
          <p:spPr>
            <a:xfrm>
              <a:off x="7607946" y="291098"/>
              <a:ext cx="1109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New wells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4E4615-11BD-9B47-8B20-71E62D1BF861}"/>
                </a:ext>
              </a:extLst>
            </p:cNvPr>
            <p:cNvSpPr txBox="1"/>
            <p:nvPr/>
          </p:nvSpPr>
          <p:spPr>
            <a:xfrm>
              <a:off x="8589341" y="252673"/>
              <a:ext cx="329464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dirty="0">
                  <a:solidFill>
                    <a:srgbClr val="FF7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✕</a:t>
              </a:r>
              <a:endParaRPr lang="en-US" sz="1500" dirty="0">
                <a:solidFill>
                  <a:srgbClr val="FF7F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575B87F-4A11-9E45-9196-0E2F9E80D298}"/>
                </a:ext>
              </a:extLst>
            </p:cNvPr>
            <p:cNvSpPr txBox="1"/>
            <p:nvPr/>
          </p:nvSpPr>
          <p:spPr>
            <a:xfrm>
              <a:off x="8589341" y="464149"/>
              <a:ext cx="329464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dirty="0">
                  <a:solidFill>
                    <a:srgbClr val="8A2BE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✕</a:t>
              </a:r>
              <a:endParaRPr lang="en-US" sz="1500" dirty="0">
                <a:solidFill>
                  <a:srgbClr val="8A2BE2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9F331B-EA2E-FC41-921B-C0497CBA7C31}"/>
                </a:ext>
              </a:extLst>
            </p:cNvPr>
            <p:cNvSpPr txBox="1"/>
            <p:nvPr/>
          </p:nvSpPr>
          <p:spPr>
            <a:xfrm>
              <a:off x="8592050" y="700652"/>
              <a:ext cx="329464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dirty="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✕</a:t>
              </a:r>
              <a:endParaRPr lang="en-US" sz="1500" dirty="0">
                <a:solidFill>
                  <a:srgbClr val="7F7F7F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A95FCE-7516-434C-BAD3-C2E68280076D}"/>
                </a:ext>
              </a:extLst>
            </p:cNvPr>
            <p:cNvSpPr txBox="1"/>
            <p:nvPr/>
          </p:nvSpPr>
          <p:spPr>
            <a:xfrm>
              <a:off x="7606451" y="507756"/>
              <a:ext cx="1109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Active wells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17C85D-D958-4441-9EF5-9B89A8F53FBA}"/>
                </a:ext>
              </a:extLst>
            </p:cNvPr>
            <p:cNvSpPr txBox="1"/>
            <p:nvPr/>
          </p:nvSpPr>
          <p:spPr>
            <a:xfrm>
              <a:off x="7606451" y="734861"/>
              <a:ext cx="1109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Retired wells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557A88-864B-3946-9E48-7D61A71045B6}"/>
                </a:ext>
              </a:extLst>
            </p:cNvPr>
            <p:cNvSpPr txBox="1"/>
            <p:nvPr/>
          </p:nvSpPr>
          <p:spPr>
            <a:xfrm>
              <a:off x="7518429" y="1205262"/>
              <a:ext cx="1382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Block group centroid </a:t>
              </a:r>
              <a:b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and 1 km buffer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C40924-E9F9-F94F-8649-2CD358BF9153}"/>
                </a:ext>
              </a:extLst>
            </p:cNvPr>
            <p:cNvSpPr txBox="1"/>
            <p:nvPr/>
          </p:nvSpPr>
          <p:spPr>
            <a:xfrm>
              <a:off x="7230350" y="101485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1 km buffers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4F6E18-38BF-D846-880A-BCAF0D4EDE24}"/>
                </a:ext>
              </a:extLst>
            </p:cNvPr>
            <p:cNvSpPr txBox="1"/>
            <p:nvPr/>
          </p:nvSpPr>
          <p:spPr>
            <a:xfrm>
              <a:off x="8324823" y="103888"/>
              <a:ext cx="7889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Locations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8ADEA4-051D-5C48-8E0B-C1177EA27A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87479" y="792496"/>
              <a:ext cx="133582" cy="126400"/>
            </a:xfrm>
            <a:prstGeom prst="rect">
              <a:avLst/>
            </a:prstGeom>
            <a:noFill/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DDBF73-5E4B-552F-8C48-6DC549178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9940" y="1315538"/>
              <a:ext cx="182880" cy="182880"/>
            </a:xfrm>
            <a:prstGeom prst="ellipse">
              <a:avLst/>
            </a:prstGeom>
            <a:solidFill>
              <a:srgbClr val="BCBCBC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804EAE-44C8-F580-EE9F-1688B02516B3}"/>
                </a:ext>
              </a:extLst>
            </p:cNvPr>
            <p:cNvSpPr txBox="1"/>
            <p:nvPr/>
          </p:nvSpPr>
          <p:spPr>
            <a:xfrm>
              <a:off x="7345893" y="1271230"/>
              <a:ext cx="28289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  <a:endParaRPr lang="en-US" sz="1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E8B727-94F7-A5EE-FEA4-76F481C638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9940" y="1037666"/>
              <a:ext cx="183593" cy="182880"/>
            </a:xfrm>
            <a:prstGeom prst="rect">
              <a:avLst/>
            </a:prstGeom>
            <a:solidFill>
              <a:srgbClr val="F0D57E"/>
            </a:solidFill>
            <a:ln>
              <a:solidFill>
                <a:schemeClr val="bg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BDDB8C9-FF23-2490-0C01-31BB5DD97638}"/>
                </a:ext>
              </a:extLst>
            </p:cNvPr>
            <p:cNvSpPr txBox="1"/>
            <p:nvPr/>
          </p:nvSpPr>
          <p:spPr>
            <a:xfrm>
              <a:off x="7518429" y="1005546"/>
              <a:ext cx="15167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Highlighted block group</a:t>
              </a:r>
            </a:p>
          </p:txBody>
        </p:sp>
      </p:grp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4EF370CA-657E-F852-2F08-7DEED9684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31" y="182946"/>
            <a:ext cx="5029200" cy="3352800"/>
          </a:xfrm>
          <a:prstGeom prst="rect">
            <a:avLst/>
          </a:prstGeom>
        </p:spPr>
      </p:pic>
      <p:pic>
        <p:nvPicPr>
          <p:cNvPr id="11" name="Picture 10" descr="A red leaf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2D3A8977-8114-B511-B169-081D37721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971" y="221465"/>
            <a:ext cx="5029200" cy="3352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C78DC7-9DEC-6965-815D-8C2AD24D07EA}"/>
              </a:ext>
            </a:extLst>
          </p:cNvPr>
          <p:cNvSpPr txBox="1"/>
          <p:nvPr/>
        </p:nvSpPr>
        <p:spPr>
          <a:xfrm>
            <a:off x="382780" y="479501"/>
            <a:ext cx="4005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a.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8CDE7-FAC9-0589-AA3F-269199256C6F}"/>
              </a:ext>
            </a:extLst>
          </p:cNvPr>
          <p:cNvSpPr txBox="1"/>
          <p:nvPr/>
        </p:nvSpPr>
        <p:spPr>
          <a:xfrm>
            <a:off x="5638877" y="232616"/>
            <a:ext cx="4005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325563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30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J.X. Gonzalez</dc:creator>
  <cp:lastModifiedBy>David Gonzalez</cp:lastModifiedBy>
  <cp:revision>137</cp:revision>
  <dcterms:created xsi:type="dcterms:W3CDTF">2020-05-06T18:56:19Z</dcterms:created>
  <dcterms:modified xsi:type="dcterms:W3CDTF">2022-09-10T00:21:45Z</dcterms:modified>
</cp:coreProperties>
</file>