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6" r:id="rId2"/>
  </p:sldIdLst>
  <p:sldSz cx="3840163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B3DF"/>
    <a:srgbClr val="9D7FC7"/>
    <a:srgbClr val="AD8ABB"/>
    <a:srgbClr val="F0A3D0"/>
    <a:srgbClr val="000000"/>
    <a:srgbClr val="404040"/>
    <a:srgbClr val="999999"/>
    <a:srgbClr val="FFE5C3"/>
    <a:srgbClr val="FF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9"/>
    <p:restoredTop sz="97774"/>
  </p:normalViewPr>
  <p:slideViewPr>
    <p:cSldViewPr snapToGrid="0" snapToObjects="1">
      <p:cViewPr varScale="1">
        <p:scale>
          <a:sx n="230" d="100"/>
          <a:sy n="230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4611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0922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383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18443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305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2766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2275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36886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1047539"/>
            <a:ext cx="3264139" cy="2228427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361902"/>
            <a:ext cx="2880122" cy="1545378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40783"/>
            <a:ext cx="82803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40783"/>
            <a:ext cx="243610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595757"/>
            <a:ext cx="3312141" cy="2662555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4283500"/>
            <a:ext cx="3312141" cy="1400175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0785"/>
            <a:ext cx="3312141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569085"/>
            <a:ext cx="1624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338070"/>
            <a:ext cx="1624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569085"/>
            <a:ext cx="1632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338070"/>
            <a:ext cx="1632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921598"/>
            <a:ext cx="1944083" cy="4548717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921598"/>
            <a:ext cx="1944083" cy="4548717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40785"/>
            <a:ext cx="3312141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703917"/>
            <a:ext cx="3312141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932595"/>
            <a:ext cx="129605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E109D-FA91-B905-14D9-3BB5ED65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7160" y="78621"/>
            <a:ext cx="3657600" cy="2011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0572B-C29E-E937-BDF3-6C5F8E87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6746" y="2060104"/>
            <a:ext cx="365760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41F65-0C12-39D1-4BD5-3FC61192F4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29" b="3429"/>
          <a:stretch/>
        </p:blipFill>
        <p:spPr>
          <a:xfrm>
            <a:off x="177387" y="4357874"/>
            <a:ext cx="3656769" cy="2043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2C569-3FBD-3E3B-42A1-CCA6B64752D8}"/>
              </a:ext>
            </a:extLst>
          </p:cNvPr>
          <p:cNvSpPr txBox="1"/>
          <p:nvPr/>
        </p:nvSpPr>
        <p:spPr>
          <a:xfrm>
            <a:off x="411972" y="88402"/>
            <a:ext cx="27924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D134-D436-69CE-89B1-7A5D8C62C976}"/>
              </a:ext>
            </a:extLst>
          </p:cNvPr>
          <p:cNvSpPr txBox="1"/>
          <p:nvPr/>
        </p:nvSpPr>
        <p:spPr>
          <a:xfrm>
            <a:off x="404600" y="4297767"/>
            <a:ext cx="28405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05FAD-64D8-8A18-662C-1CAA388E7053}"/>
              </a:ext>
            </a:extLst>
          </p:cNvPr>
          <p:cNvSpPr txBox="1"/>
          <p:nvPr/>
        </p:nvSpPr>
        <p:spPr>
          <a:xfrm rot="16200000">
            <a:off x="-907269" y="5098225"/>
            <a:ext cx="198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10" dirty="0">
                <a:latin typeface="Avenir Medium" panose="02000503020000020003" pitchFamily="2" charset="0"/>
              </a:rPr>
              <a:t>Wells in areas with wildfire risk (millions)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36019-B851-799A-8643-884F49A020D2}"/>
              </a:ext>
            </a:extLst>
          </p:cNvPr>
          <p:cNvSpPr txBox="1"/>
          <p:nvPr/>
        </p:nvSpPr>
        <p:spPr>
          <a:xfrm>
            <a:off x="198101" y="4598074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venir Medium" panose="02000503020000020003" pitchFamily="2" charset="0"/>
              </a:rPr>
              <a:t>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0BD5-2D4C-1812-DDF5-DF94DE67A83B}"/>
              </a:ext>
            </a:extLst>
          </p:cNvPr>
          <p:cNvSpPr txBox="1"/>
          <p:nvPr/>
        </p:nvSpPr>
        <p:spPr>
          <a:xfrm>
            <a:off x="197601" y="5245837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venir Medium" panose="02000503020000020003" pitchFamily="2" charset="0"/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E590-5F00-19D2-E39D-2092D729264F}"/>
              </a:ext>
            </a:extLst>
          </p:cNvPr>
          <p:cNvSpPr txBox="1"/>
          <p:nvPr/>
        </p:nvSpPr>
        <p:spPr>
          <a:xfrm>
            <a:off x="243885" y="59052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0A92A-0164-C329-F929-69EC22D5AB7E}"/>
              </a:ext>
            </a:extLst>
          </p:cNvPr>
          <p:cNvSpPr txBox="1"/>
          <p:nvPr/>
        </p:nvSpPr>
        <p:spPr>
          <a:xfrm rot="16200000">
            <a:off x="-669836" y="870648"/>
            <a:ext cx="1508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Wells in wildfire burn areas 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C2425-3373-F59F-726F-2A694DBB9C6A}"/>
              </a:ext>
            </a:extLst>
          </p:cNvPr>
          <p:cNvSpPr txBox="1"/>
          <p:nvPr/>
        </p:nvSpPr>
        <p:spPr>
          <a:xfrm rot="16200000">
            <a:off x="-918442" y="2889420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Pop. within 1 km of wells  in burn areas  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74178-F658-634A-696E-A88D30841390}"/>
              </a:ext>
            </a:extLst>
          </p:cNvPr>
          <p:cNvSpPr txBox="1"/>
          <p:nvPr/>
        </p:nvSpPr>
        <p:spPr>
          <a:xfrm>
            <a:off x="58156" y="361683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15,000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88E56-F7BD-D6C9-9374-C4DC28D8E380}"/>
              </a:ext>
            </a:extLst>
          </p:cNvPr>
          <p:cNvSpPr txBox="1"/>
          <p:nvPr/>
        </p:nvSpPr>
        <p:spPr>
          <a:xfrm>
            <a:off x="68258" y="762034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A7F5F-DA52-A082-005E-B1AB1CF8A8E6}"/>
              </a:ext>
            </a:extLst>
          </p:cNvPr>
          <p:cNvSpPr txBox="1"/>
          <p:nvPr/>
        </p:nvSpPr>
        <p:spPr>
          <a:xfrm>
            <a:off x="247705" y="1567557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BDD5-7745-5DCD-C729-98243C5D6C30}"/>
              </a:ext>
            </a:extLst>
          </p:cNvPr>
          <p:cNvSpPr txBox="1"/>
          <p:nvPr/>
        </p:nvSpPr>
        <p:spPr>
          <a:xfrm>
            <a:off x="1737638" y="623325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Time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03333-98A3-A35C-2A39-FB40F755238B}"/>
              </a:ext>
            </a:extLst>
          </p:cNvPr>
          <p:cNvSpPr txBox="1"/>
          <p:nvPr/>
        </p:nvSpPr>
        <p:spPr>
          <a:xfrm>
            <a:off x="1780591" y="410436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Avenir Medium" panose="02000503020000020003" pitchFamily="2" charset="0"/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52FA1-28FB-DC34-8F0D-44D65CD74A83}"/>
              </a:ext>
            </a:extLst>
          </p:cNvPr>
          <p:cNvSpPr txBox="1"/>
          <p:nvPr/>
        </p:nvSpPr>
        <p:spPr>
          <a:xfrm>
            <a:off x="411972" y="2065948"/>
            <a:ext cx="26802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30BBE-69E2-CB79-83AA-38552F72D05C}"/>
              </a:ext>
            </a:extLst>
          </p:cNvPr>
          <p:cNvSpPr txBox="1"/>
          <p:nvPr/>
        </p:nvSpPr>
        <p:spPr>
          <a:xfrm>
            <a:off x="97023" y="1164151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5,000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2DB33-5842-6475-550B-F85AC34640CA}"/>
              </a:ext>
            </a:extLst>
          </p:cNvPr>
          <p:cNvSpPr>
            <a:spLocks noChangeAspect="1"/>
          </p:cNvSpPr>
          <p:nvPr/>
        </p:nvSpPr>
        <p:spPr>
          <a:xfrm>
            <a:off x="669770" y="4415111"/>
            <a:ext cx="137160" cy="137160"/>
          </a:xfrm>
          <a:prstGeom prst="rect">
            <a:avLst/>
          </a:prstGeom>
          <a:solidFill>
            <a:srgbClr val="9D7FC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4FF9D-448F-8FBA-C2E5-C5B22148ED5F}"/>
              </a:ext>
            </a:extLst>
          </p:cNvPr>
          <p:cNvSpPr txBox="1"/>
          <p:nvPr/>
        </p:nvSpPr>
        <p:spPr>
          <a:xfrm>
            <a:off x="750264" y="4379449"/>
            <a:ext cx="2220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Moderately high wildfire risk (KBDI ≥ 450)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6525-0F04-EB3E-212E-10192617A3A7}"/>
              </a:ext>
            </a:extLst>
          </p:cNvPr>
          <p:cNvSpPr txBox="1"/>
          <p:nvPr/>
        </p:nvSpPr>
        <p:spPr>
          <a:xfrm>
            <a:off x="750264" y="4578792"/>
            <a:ext cx="1811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High wildfire risk (KBDI ≥ 600)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F7C02-C6EC-98A0-F0E3-6882CCA1D688}"/>
              </a:ext>
            </a:extLst>
          </p:cNvPr>
          <p:cNvSpPr>
            <a:spLocks noChangeAspect="1"/>
          </p:cNvSpPr>
          <p:nvPr/>
        </p:nvSpPr>
        <p:spPr>
          <a:xfrm>
            <a:off x="669770" y="4613652"/>
            <a:ext cx="137160" cy="136627"/>
          </a:xfrm>
          <a:prstGeom prst="rect">
            <a:avLst/>
          </a:prstGeom>
          <a:solidFill>
            <a:srgbClr val="FFB3D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0DD85-9312-18CC-B81F-270B4D325BEB}"/>
              </a:ext>
            </a:extLst>
          </p:cNvPr>
          <p:cNvSpPr>
            <a:spLocks noChangeAspect="1"/>
          </p:cNvSpPr>
          <p:nvPr/>
        </p:nvSpPr>
        <p:spPr>
          <a:xfrm>
            <a:off x="3657875" y="3939392"/>
            <a:ext cx="176746" cy="133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B1B64-0AE8-FA63-50F4-9531B7A38169}"/>
              </a:ext>
            </a:extLst>
          </p:cNvPr>
          <p:cNvSpPr txBox="1"/>
          <p:nvPr/>
        </p:nvSpPr>
        <p:spPr>
          <a:xfrm>
            <a:off x="64349" y="2163333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50,000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588FF-A1C6-C61E-C9D0-D5A40FF0D286}"/>
              </a:ext>
            </a:extLst>
          </p:cNvPr>
          <p:cNvSpPr txBox="1"/>
          <p:nvPr/>
        </p:nvSpPr>
        <p:spPr>
          <a:xfrm>
            <a:off x="257788" y="3810782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B9E4D-6251-5DA0-AA66-CFBE41B2EE91}"/>
              </a:ext>
            </a:extLst>
          </p:cNvPr>
          <p:cNvSpPr txBox="1"/>
          <p:nvPr/>
        </p:nvSpPr>
        <p:spPr>
          <a:xfrm>
            <a:off x="68257" y="2494458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40,000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7C744-1195-F1B1-9D5A-AF28CDB24878}"/>
              </a:ext>
            </a:extLst>
          </p:cNvPr>
          <p:cNvSpPr txBox="1"/>
          <p:nvPr/>
        </p:nvSpPr>
        <p:spPr>
          <a:xfrm>
            <a:off x="67759" y="2820041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30,000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4ED2B-5E3F-C162-FF1A-EAAB3B262A1F}"/>
              </a:ext>
            </a:extLst>
          </p:cNvPr>
          <p:cNvSpPr txBox="1"/>
          <p:nvPr/>
        </p:nvSpPr>
        <p:spPr>
          <a:xfrm>
            <a:off x="66691" y="3145112"/>
            <a:ext cx="4219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20,000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34DA5-79C9-A183-932B-1110A6D45AC9}"/>
              </a:ext>
            </a:extLst>
          </p:cNvPr>
          <p:cNvSpPr txBox="1"/>
          <p:nvPr/>
        </p:nvSpPr>
        <p:spPr>
          <a:xfrm>
            <a:off x="66692" y="348121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venir Medium" panose="02000503020000020003" pitchFamily="2" charset="0"/>
              </a:rPr>
              <a:t>10,000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79EEBD-8B15-ACDD-85F9-27CCCFB89E38}"/>
              </a:ext>
            </a:extLst>
          </p:cNvPr>
          <p:cNvGrpSpPr/>
          <p:nvPr/>
        </p:nvGrpSpPr>
        <p:grpSpPr>
          <a:xfrm>
            <a:off x="924946" y="157830"/>
            <a:ext cx="805445" cy="184666"/>
            <a:chOff x="594657" y="387499"/>
            <a:chExt cx="805445" cy="1846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AF0BC8-39CD-2CE2-8C65-5F7E0D659FB6}"/>
                </a:ext>
              </a:extLst>
            </p:cNvPr>
            <p:cNvSpPr txBox="1"/>
            <p:nvPr/>
          </p:nvSpPr>
          <p:spPr>
            <a:xfrm>
              <a:off x="821097" y="387499"/>
              <a:ext cx="5790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venir Medium" panose="02000503020000020003" pitchFamily="2" charset="0"/>
                </a:rPr>
                <a:t>Best fit line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854779-8904-6DAB-BB37-FB76CD96B0FB}"/>
                </a:ext>
              </a:extLst>
            </p:cNvPr>
            <p:cNvSpPr/>
            <p:nvPr/>
          </p:nvSpPr>
          <p:spPr>
            <a:xfrm>
              <a:off x="594657" y="427287"/>
              <a:ext cx="279244" cy="95658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750879-B99C-4F6A-FB56-17AEB5F04A60}"/>
                </a:ext>
              </a:extLst>
            </p:cNvPr>
            <p:cNvCxnSpPr>
              <a:cxnSpLocks/>
            </p:cNvCxnSpPr>
            <p:nvPr/>
          </p:nvCxnSpPr>
          <p:spPr>
            <a:xfrm>
              <a:off x="594657" y="472480"/>
              <a:ext cx="27924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7577F5-C9E5-923E-D92C-B360D566EDE3}"/>
              </a:ext>
            </a:extLst>
          </p:cNvPr>
          <p:cNvSpPr txBox="1"/>
          <p:nvPr/>
        </p:nvSpPr>
        <p:spPr>
          <a:xfrm>
            <a:off x="927626" y="3967434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1990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DD8C0-CEA6-9516-E396-30309C3EC1E8}"/>
              </a:ext>
            </a:extLst>
          </p:cNvPr>
          <p:cNvSpPr txBox="1"/>
          <p:nvPr/>
        </p:nvSpPr>
        <p:spPr>
          <a:xfrm>
            <a:off x="1765734" y="3968400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9BD5F-A657-52A0-A742-573031E56F92}"/>
              </a:ext>
            </a:extLst>
          </p:cNvPr>
          <p:cNvSpPr txBox="1"/>
          <p:nvPr/>
        </p:nvSpPr>
        <p:spPr>
          <a:xfrm>
            <a:off x="2612466" y="3964070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299</TotalTime>
  <Words>73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Gonzalez</cp:lastModifiedBy>
  <cp:revision>221</cp:revision>
  <dcterms:created xsi:type="dcterms:W3CDTF">2020-05-06T18:56:19Z</dcterms:created>
  <dcterms:modified xsi:type="dcterms:W3CDTF">2023-03-23T03:24:44Z</dcterms:modified>
</cp:coreProperties>
</file>