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3"/>
  </p:notesMasterIdLst>
  <p:sldIdLst>
    <p:sldId id="256" r:id="rId2"/>
  </p:sldIdLst>
  <p:sldSz cx="3840163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04040"/>
    <a:srgbClr val="999999"/>
    <a:srgbClr val="FFE5C3"/>
    <a:srgbClr val="FF7E7D"/>
    <a:srgbClr val="7F7F7F"/>
    <a:srgbClr val="F0D57E"/>
    <a:srgbClr val="BCBCBC"/>
    <a:srgbClr val="8A2BE2"/>
    <a:srgbClr val="D6C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59"/>
    <p:restoredTop sz="97774"/>
  </p:normalViewPr>
  <p:slideViewPr>
    <p:cSldViewPr snapToGrid="0" snapToObjects="1">
      <p:cViewPr varScale="1">
        <p:scale>
          <a:sx n="244" d="100"/>
          <a:sy n="244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B860A-9A1A-144A-96A5-5B32CEA06BB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39E6F-7F83-3B47-BE9D-A51250E86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1pPr>
    <a:lvl2pPr marL="354611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2pPr>
    <a:lvl3pPr marL="709222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3pPr>
    <a:lvl4pPr marL="1063832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4pPr>
    <a:lvl5pPr marL="1418443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5pPr>
    <a:lvl6pPr marL="1773054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6pPr>
    <a:lvl7pPr marL="2127664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7pPr>
    <a:lvl8pPr marL="2482275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8pPr>
    <a:lvl9pPr marL="2836886" algn="l" defTabSz="709222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3488" y="1143000"/>
            <a:ext cx="1851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39E6F-7F83-3B47-BE9D-A51250E862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12" y="1047539"/>
            <a:ext cx="3264139" cy="2228427"/>
          </a:xfrm>
        </p:spPr>
        <p:txBody>
          <a:bodyPr anchor="b"/>
          <a:lstStyle>
            <a:lvl1pPr algn="ctr"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21" y="3361902"/>
            <a:ext cx="2880122" cy="1545378"/>
          </a:xfrm>
        </p:spPr>
        <p:txBody>
          <a:bodyPr/>
          <a:lstStyle>
            <a:lvl1pPr marL="0" indent="0" algn="ctr">
              <a:buNone/>
              <a:defRPr sz="1008"/>
            </a:lvl1pPr>
            <a:lvl2pPr marL="192024" indent="0" algn="ctr">
              <a:buNone/>
              <a:defRPr sz="840"/>
            </a:lvl2pPr>
            <a:lvl3pPr marL="384048" indent="0" algn="ctr">
              <a:buNone/>
              <a:defRPr sz="756"/>
            </a:lvl3pPr>
            <a:lvl4pPr marL="576072" indent="0" algn="ctr">
              <a:buNone/>
              <a:defRPr sz="672"/>
            </a:lvl4pPr>
            <a:lvl5pPr marL="768096" indent="0" algn="ctr">
              <a:buNone/>
              <a:defRPr sz="672"/>
            </a:lvl5pPr>
            <a:lvl6pPr marL="960120" indent="0" algn="ctr">
              <a:buNone/>
              <a:defRPr sz="672"/>
            </a:lvl6pPr>
            <a:lvl7pPr marL="1152144" indent="0" algn="ctr">
              <a:buNone/>
              <a:defRPr sz="672"/>
            </a:lvl7pPr>
            <a:lvl8pPr marL="1344168" indent="0" algn="ctr">
              <a:buNone/>
              <a:defRPr sz="672"/>
            </a:lvl8pPr>
            <a:lvl9pPr marL="1536192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1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0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117" y="340783"/>
            <a:ext cx="82803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12" y="340783"/>
            <a:ext cx="2436103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0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11" y="1595757"/>
            <a:ext cx="3312141" cy="2662555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11" y="4283500"/>
            <a:ext cx="3312141" cy="1400175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/>
                </a:solidFill>
              </a:defRPr>
            </a:lvl1pPr>
            <a:lvl2pPr marL="192024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404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6072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809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6012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2144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416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6192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11" y="1703917"/>
            <a:ext cx="1632069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083" y="1703917"/>
            <a:ext cx="1632069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6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340785"/>
            <a:ext cx="3312141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12" y="1569085"/>
            <a:ext cx="1624569" cy="768985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2024" indent="0">
              <a:buNone/>
              <a:defRPr sz="840" b="1"/>
            </a:lvl2pPr>
            <a:lvl3pPr marL="384048" indent="0">
              <a:buNone/>
              <a:defRPr sz="756" b="1"/>
            </a:lvl3pPr>
            <a:lvl4pPr marL="576072" indent="0">
              <a:buNone/>
              <a:defRPr sz="672" b="1"/>
            </a:lvl4pPr>
            <a:lvl5pPr marL="768096" indent="0">
              <a:buNone/>
              <a:defRPr sz="672" b="1"/>
            </a:lvl5pPr>
            <a:lvl6pPr marL="960120" indent="0">
              <a:buNone/>
              <a:defRPr sz="672" b="1"/>
            </a:lvl6pPr>
            <a:lvl7pPr marL="1152144" indent="0">
              <a:buNone/>
              <a:defRPr sz="672" b="1"/>
            </a:lvl7pPr>
            <a:lvl8pPr marL="1344168" indent="0">
              <a:buNone/>
              <a:defRPr sz="672" b="1"/>
            </a:lvl8pPr>
            <a:lvl9pPr marL="1536192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12" y="2338070"/>
            <a:ext cx="1624569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083" y="1569085"/>
            <a:ext cx="1632569" cy="768985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2024" indent="0">
              <a:buNone/>
              <a:defRPr sz="840" b="1"/>
            </a:lvl2pPr>
            <a:lvl3pPr marL="384048" indent="0">
              <a:buNone/>
              <a:defRPr sz="756" b="1"/>
            </a:lvl3pPr>
            <a:lvl4pPr marL="576072" indent="0">
              <a:buNone/>
              <a:defRPr sz="672" b="1"/>
            </a:lvl4pPr>
            <a:lvl5pPr marL="768096" indent="0">
              <a:buNone/>
              <a:defRPr sz="672" b="1"/>
            </a:lvl5pPr>
            <a:lvl6pPr marL="960120" indent="0">
              <a:buNone/>
              <a:defRPr sz="672" b="1"/>
            </a:lvl6pPr>
            <a:lvl7pPr marL="1152144" indent="0">
              <a:buNone/>
              <a:defRPr sz="672" b="1"/>
            </a:lvl7pPr>
            <a:lvl8pPr marL="1344168" indent="0">
              <a:buNone/>
              <a:defRPr sz="672" b="1"/>
            </a:lvl8pPr>
            <a:lvl9pPr marL="1536192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083" y="2338070"/>
            <a:ext cx="1632569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0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426720"/>
            <a:ext cx="1238553" cy="1493520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569" y="921598"/>
            <a:ext cx="1944083" cy="4548717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11" y="1920240"/>
            <a:ext cx="1238553" cy="3557482"/>
          </a:xfrm>
        </p:spPr>
        <p:txBody>
          <a:bodyPr/>
          <a:lstStyle>
            <a:lvl1pPr marL="0" indent="0">
              <a:buNone/>
              <a:defRPr sz="672"/>
            </a:lvl1pPr>
            <a:lvl2pPr marL="192024" indent="0">
              <a:buNone/>
              <a:defRPr sz="588"/>
            </a:lvl2pPr>
            <a:lvl3pPr marL="384048" indent="0">
              <a:buNone/>
              <a:defRPr sz="504"/>
            </a:lvl3pPr>
            <a:lvl4pPr marL="576072" indent="0">
              <a:buNone/>
              <a:defRPr sz="420"/>
            </a:lvl4pPr>
            <a:lvl5pPr marL="768096" indent="0">
              <a:buNone/>
              <a:defRPr sz="420"/>
            </a:lvl5pPr>
            <a:lvl6pPr marL="960120" indent="0">
              <a:buNone/>
              <a:defRPr sz="420"/>
            </a:lvl6pPr>
            <a:lvl7pPr marL="1152144" indent="0">
              <a:buNone/>
              <a:defRPr sz="420"/>
            </a:lvl7pPr>
            <a:lvl8pPr marL="1344168" indent="0">
              <a:buNone/>
              <a:defRPr sz="420"/>
            </a:lvl8pPr>
            <a:lvl9pPr marL="1536192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0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1" y="426720"/>
            <a:ext cx="1238553" cy="1493520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569" y="921598"/>
            <a:ext cx="1944083" cy="4548717"/>
          </a:xfrm>
        </p:spPr>
        <p:txBody>
          <a:bodyPr anchor="t"/>
          <a:lstStyle>
            <a:lvl1pPr marL="0" indent="0">
              <a:buNone/>
              <a:defRPr sz="1344"/>
            </a:lvl1pPr>
            <a:lvl2pPr marL="192024" indent="0">
              <a:buNone/>
              <a:defRPr sz="1176"/>
            </a:lvl2pPr>
            <a:lvl3pPr marL="384048" indent="0">
              <a:buNone/>
              <a:defRPr sz="1008"/>
            </a:lvl3pPr>
            <a:lvl4pPr marL="576072" indent="0">
              <a:buNone/>
              <a:defRPr sz="840"/>
            </a:lvl4pPr>
            <a:lvl5pPr marL="768096" indent="0">
              <a:buNone/>
              <a:defRPr sz="840"/>
            </a:lvl5pPr>
            <a:lvl6pPr marL="960120" indent="0">
              <a:buNone/>
              <a:defRPr sz="840"/>
            </a:lvl6pPr>
            <a:lvl7pPr marL="1152144" indent="0">
              <a:buNone/>
              <a:defRPr sz="840"/>
            </a:lvl7pPr>
            <a:lvl8pPr marL="1344168" indent="0">
              <a:buNone/>
              <a:defRPr sz="840"/>
            </a:lvl8pPr>
            <a:lvl9pPr marL="1536192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11" y="1920240"/>
            <a:ext cx="1238553" cy="3557482"/>
          </a:xfrm>
        </p:spPr>
        <p:txBody>
          <a:bodyPr/>
          <a:lstStyle>
            <a:lvl1pPr marL="0" indent="0">
              <a:buNone/>
              <a:defRPr sz="672"/>
            </a:lvl1pPr>
            <a:lvl2pPr marL="192024" indent="0">
              <a:buNone/>
              <a:defRPr sz="588"/>
            </a:lvl2pPr>
            <a:lvl3pPr marL="384048" indent="0">
              <a:buNone/>
              <a:defRPr sz="504"/>
            </a:lvl3pPr>
            <a:lvl4pPr marL="576072" indent="0">
              <a:buNone/>
              <a:defRPr sz="420"/>
            </a:lvl4pPr>
            <a:lvl5pPr marL="768096" indent="0">
              <a:buNone/>
              <a:defRPr sz="420"/>
            </a:lvl5pPr>
            <a:lvl6pPr marL="960120" indent="0">
              <a:buNone/>
              <a:defRPr sz="420"/>
            </a:lvl6pPr>
            <a:lvl7pPr marL="1152144" indent="0">
              <a:buNone/>
              <a:defRPr sz="420"/>
            </a:lvl7pPr>
            <a:lvl8pPr marL="1344168" indent="0">
              <a:buNone/>
              <a:defRPr sz="420"/>
            </a:lvl8pPr>
            <a:lvl9pPr marL="1536192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DD94-EF7D-4B46-90DA-1D86C84E35B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0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11" y="340785"/>
            <a:ext cx="3312141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11" y="1703917"/>
            <a:ext cx="3312141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11" y="5932595"/>
            <a:ext cx="864037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3DD94-EF7D-4B46-90DA-1D86C84E35B6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054" y="5932595"/>
            <a:ext cx="129605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115" y="5932595"/>
            <a:ext cx="864037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92691-00B4-3945-97E7-35117A91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384048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" indent="-96012" algn="l" defTabSz="384048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" indent="-96012" algn="l" defTabSz="384048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" algn="l" defTabSz="384048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1E109D-FA91-B905-14D9-3BB5ED65C7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8575" y="78621"/>
            <a:ext cx="3657600" cy="2011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30572B-C29E-E937-BDF3-6C5F8E8792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8161" y="2060104"/>
            <a:ext cx="3657600" cy="2194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B41F65-0C12-39D1-4BD5-3FC61192F45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429" b="3429"/>
          <a:stretch/>
        </p:blipFill>
        <p:spPr>
          <a:xfrm>
            <a:off x="98802" y="4357874"/>
            <a:ext cx="3656769" cy="20435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02C569-3FBD-3E3B-42A1-CCA6B64752D8}"/>
              </a:ext>
            </a:extLst>
          </p:cNvPr>
          <p:cNvSpPr txBox="1"/>
          <p:nvPr/>
        </p:nvSpPr>
        <p:spPr>
          <a:xfrm>
            <a:off x="333387" y="149362"/>
            <a:ext cx="279244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0" dirty="0">
                <a:latin typeface="Avenir Medium" panose="02000503020000020003" pitchFamily="2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8D134-D436-69CE-89B1-7A5D8C62C976}"/>
              </a:ext>
            </a:extLst>
          </p:cNvPr>
          <p:cNvSpPr txBox="1"/>
          <p:nvPr/>
        </p:nvSpPr>
        <p:spPr>
          <a:xfrm>
            <a:off x="326015" y="4358727"/>
            <a:ext cx="284052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0" dirty="0">
                <a:latin typeface="Avenir Medium" panose="02000503020000020003" pitchFamily="2" charset="0"/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05FAD-64D8-8A18-662C-1CAA388E7053}"/>
              </a:ext>
            </a:extLst>
          </p:cNvPr>
          <p:cNvSpPr txBox="1"/>
          <p:nvPr/>
        </p:nvSpPr>
        <p:spPr>
          <a:xfrm rot="16200000">
            <a:off x="-880270" y="5098225"/>
            <a:ext cx="1987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-10" dirty="0">
                <a:latin typeface="Avenir Medium" panose="02000503020000020003" pitchFamily="2" charset="0"/>
              </a:rPr>
              <a:t>Wells in areas with wildfire risk (millions)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36019-B851-799A-8643-884F49A020D2}"/>
              </a:ext>
            </a:extLst>
          </p:cNvPr>
          <p:cNvSpPr txBox="1"/>
          <p:nvPr/>
        </p:nvSpPr>
        <p:spPr>
          <a:xfrm>
            <a:off x="84564" y="4580468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Medium" panose="02000503020000020003" pitchFamily="2" charset="0"/>
              </a:rPr>
              <a:t>1.0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80BD5-2D4C-1812-DDF5-DF94DE67A83B}"/>
              </a:ext>
            </a:extLst>
          </p:cNvPr>
          <p:cNvSpPr txBox="1"/>
          <p:nvPr/>
        </p:nvSpPr>
        <p:spPr>
          <a:xfrm>
            <a:off x="84564" y="5237375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Medium" panose="02000503020000020003" pitchFamily="2" charset="0"/>
              </a:rPr>
              <a:t>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9E590-5F00-19D2-E39D-2092D729264F}"/>
              </a:ext>
            </a:extLst>
          </p:cNvPr>
          <p:cNvSpPr txBox="1"/>
          <p:nvPr/>
        </p:nvSpPr>
        <p:spPr>
          <a:xfrm>
            <a:off x="165300" y="589360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Medium" panose="02000503020000020003" pitchFamily="2" charset="0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0A92A-0164-C329-F929-69EC22D5AB7E}"/>
              </a:ext>
            </a:extLst>
          </p:cNvPr>
          <p:cNvSpPr txBox="1"/>
          <p:nvPr/>
        </p:nvSpPr>
        <p:spPr>
          <a:xfrm rot="16200000">
            <a:off x="-814175" y="870647"/>
            <a:ext cx="18485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-30" dirty="0">
                <a:latin typeface="Avenir Medium" panose="02000503020000020003" pitchFamily="2" charset="0"/>
              </a:rPr>
              <a:t>Wells in wildfire burn areas (thousands)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C2425-3373-F59F-726F-2A694DBB9C6A}"/>
              </a:ext>
            </a:extLst>
          </p:cNvPr>
          <p:cNvSpPr txBox="1"/>
          <p:nvPr/>
        </p:nvSpPr>
        <p:spPr>
          <a:xfrm rot="16200000">
            <a:off x="-1011808" y="2889419"/>
            <a:ext cx="2243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pc="-30" dirty="0">
                <a:latin typeface="Avenir Medium" panose="02000503020000020003" pitchFamily="2" charset="0"/>
              </a:rPr>
              <a:t>Pop. within 1 km of wells  in burn areas (millions)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74178-F658-634A-696E-A88D30841390}"/>
              </a:ext>
            </a:extLst>
          </p:cNvPr>
          <p:cNvSpPr txBox="1"/>
          <p:nvPr/>
        </p:nvSpPr>
        <p:spPr>
          <a:xfrm>
            <a:off x="101400" y="361683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Medium" panose="02000503020000020003" pitchFamily="2" charset="0"/>
              </a:rPr>
              <a:t>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88E56-F7BD-D6C9-9374-C4DC28D8E380}"/>
              </a:ext>
            </a:extLst>
          </p:cNvPr>
          <p:cNvSpPr txBox="1"/>
          <p:nvPr/>
        </p:nvSpPr>
        <p:spPr>
          <a:xfrm>
            <a:off x="111502" y="76203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Medium" panose="02000503020000020003" pitchFamily="2" charset="0"/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8A7F5F-DA52-A082-005E-B1AB1CF8A8E6}"/>
              </a:ext>
            </a:extLst>
          </p:cNvPr>
          <p:cNvSpPr txBox="1"/>
          <p:nvPr/>
        </p:nvSpPr>
        <p:spPr>
          <a:xfrm>
            <a:off x="154694" y="156755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Medium" panose="02000503020000020003" pitchFamily="2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8BDD5-7745-5DCD-C729-98243C5D6C30}"/>
              </a:ext>
            </a:extLst>
          </p:cNvPr>
          <p:cNvSpPr txBox="1"/>
          <p:nvPr/>
        </p:nvSpPr>
        <p:spPr>
          <a:xfrm>
            <a:off x="1659053" y="6233253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venir Medium" panose="02000503020000020003" pitchFamily="2" charset="0"/>
              </a:rPr>
              <a:t>Time Period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E03333-98A3-A35C-2A39-FB40F755238B}"/>
              </a:ext>
            </a:extLst>
          </p:cNvPr>
          <p:cNvSpPr txBox="1"/>
          <p:nvPr/>
        </p:nvSpPr>
        <p:spPr>
          <a:xfrm>
            <a:off x="1724174" y="3996641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venir Medium" panose="02000503020000020003" pitchFamily="2" charset="0"/>
              </a:rPr>
              <a:t>Year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8D2394-0CD9-D541-1835-6BD77927CCE0}"/>
              </a:ext>
            </a:extLst>
          </p:cNvPr>
          <p:cNvSpPr/>
          <p:nvPr/>
        </p:nvSpPr>
        <p:spPr>
          <a:xfrm>
            <a:off x="481589" y="2168103"/>
            <a:ext cx="3102248" cy="161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A52FA1-28FB-DC34-8F0D-44D65CD74A83}"/>
              </a:ext>
            </a:extLst>
          </p:cNvPr>
          <p:cNvSpPr txBox="1"/>
          <p:nvPr/>
        </p:nvSpPr>
        <p:spPr>
          <a:xfrm>
            <a:off x="333387" y="2126908"/>
            <a:ext cx="268022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0" dirty="0">
                <a:latin typeface="Avenir Medium" panose="02000503020000020003" pitchFamily="2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30BBE-69E2-CB79-83AA-38552F72D05C}"/>
              </a:ext>
            </a:extLst>
          </p:cNvPr>
          <p:cNvSpPr txBox="1"/>
          <p:nvPr/>
        </p:nvSpPr>
        <p:spPr>
          <a:xfrm>
            <a:off x="154694" y="116415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Medium" panose="02000503020000020003" pitchFamily="2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E2DB33-5842-6475-550B-F85AC34640CA}"/>
              </a:ext>
            </a:extLst>
          </p:cNvPr>
          <p:cNvSpPr>
            <a:spLocks noChangeAspect="1"/>
          </p:cNvSpPr>
          <p:nvPr/>
        </p:nvSpPr>
        <p:spPr>
          <a:xfrm>
            <a:off x="591185" y="4415111"/>
            <a:ext cx="137160" cy="137160"/>
          </a:xfrm>
          <a:prstGeom prst="rect">
            <a:avLst/>
          </a:prstGeom>
          <a:solidFill>
            <a:srgbClr val="99999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4FF9D-448F-8FBA-C2E5-C5B22148ED5F}"/>
              </a:ext>
            </a:extLst>
          </p:cNvPr>
          <p:cNvSpPr txBox="1"/>
          <p:nvPr/>
        </p:nvSpPr>
        <p:spPr>
          <a:xfrm>
            <a:off x="671679" y="4379449"/>
            <a:ext cx="2220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pc="-30" dirty="0">
                <a:latin typeface="Avenir Book" panose="02000503020000020003" pitchFamily="2" charset="0"/>
                <a:cs typeface="Arial" panose="020B0604020202020204" pitchFamily="34" charset="0"/>
              </a:rPr>
              <a:t>Moderately high wildfire risk (KBDI ≥ 450)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5A6525-0F04-EB3E-212E-10192617A3A7}"/>
              </a:ext>
            </a:extLst>
          </p:cNvPr>
          <p:cNvSpPr txBox="1"/>
          <p:nvPr/>
        </p:nvSpPr>
        <p:spPr>
          <a:xfrm>
            <a:off x="671679" y="4578792"/>
            <a:ext cx="181132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spc="-30" dirty="0">
                <a:latin typeface="Avenir Book" panose="02000503020000020003" pitchFamily="2" charset="0"/>
                <a:cs typeface="Arial" panose="020B0604020202020204" pitchFamily="34" charset="0"/>
              </a:rPr>
              <a:t>High wildfire risk (KBDI ≥ 600)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0F7C02-C6EC-98A0-F0E3-6882CCA1D688}"/>
              </a:ext>
            </a:extLst>
          </p:cNvPr>
          <p:cNvSpPr>
            <a:spLocks noChangeAspect="1"/>
          </p:cNvSpPr>
          <p:nvPr/>
        </p:nvSpPr>
        <p:spPr>
          <a:xfrm>
            <a:off x="591185" y="4613652"/>
            <a:ext cx="137160" cy="136627"/>
          </a:xfrm>
          <a:prstGeom prst="rect">
            <a:avLst/>
          </a:prstGeom>
          <a:solidFill>
            <a:srgbClr val="40404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C0DD85-9312-18CC-B81F-270B4D325BEB}"/>
              </a:ext>
            </a:extLst>
          </p:cNvPr>
          <p:cNvSpPr>
            <a:spLocks noChangeAspect="1"/>
          </p:cNvSpPr>
          <p:nvPr/>
        </p:nvSpPr>
        <p:spPr>
          <a:xfrm>
            <a:off x="3429230" y="3900242"/>
            <a:ext cx="332348" cy="133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EB1B64-0AE8-FA63-50F4-9531B7A38169}"/>
              </a:ext>
            </a:extLst>
          </p:cNvPr>
          <p:cNvSpPr txBox="1"/>
          <p:nvPr/>
        </p:nvSpPr>
        <p:spPr>
          <a:xfrm>
            <a:off x="107592" y="227289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Medium" panose="02000503020000020003" pitchFamily="2" charset="0"/>
              </a:rPr>
              <a:t>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A02582-31E1-0FC3-82BC-D630B63EA4DA}"/>
              </a:ext>
            </a:extLst>
          </p:cNvPr>
          <p:cNvSpPr txBox="1"/>
          <p:nvPr/>
        </p:nvSpPr>
        <p:spPr>
          <a:xfrm>
            <a:off x="117694" y="2973575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Medium" panose="02000503020000020003" pitchFamily="2" charset="0"/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E588FF-A1C6-C61E-C9D0-D5A40FF0D286}"/>
              </a:ext>
            </a:extLst>
          </p:cNvPr>
          <p:cNvSpPr txBox="1"/>
          <p:nvPr/>
        </p:nvSpPr>
        <p:spPr>
          <a:xfrm>
            <a:off x="160886" y="366386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Medium" panose="02000503020000020003" pitchFamily="2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A8AA52-A567-D316-0114-150F2F132AFF}"/>
              </a:ext>
            </a:extLst>
          </p:cNvPr>
          <p:cNvSpPr txBox="1"/>
          <p:nvPr/>
        </p:nvSpPr>
        <p:spPr>
          <a:xfrm>
            <a:off x="160886" y="332424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Medium" panose="02000503020000020003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5563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283</TotalTime>
  <Words>65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Medium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J.X. Gonzalez</dc:creator>
  <cp:lastModifiedBy>David Gonzalez</cp:lastModifiedBy>
  <cp:revision>200</cp:revision>
  <dcterms:created xsi:type="dcterms:W3CDTF">2020-05-06T18:56:19Z</dcterms:created>
  <dcterms:modified xsi:type="dcterms:W3CDTF">2023-02-15T23:36:14Z</dcterms:modified>
</cp:coreProperties>
</file>