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4" r:id="rId6"/>
    <p:sldId id="30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prof-lucassilva/api-books/main/livros.j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asadocodigo.com.br/collections/livros-de-front-en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 dirty="0"/>
              <a:t>1. </a:t>
            </a:r>
            <a:r>
              <a:rPr lang="pt-BR" dirty="0" err="1"/>
              <a:t>Check-Point</a:t>
            </a:r>
            <a:r>
              <a:rPr lang="pt-BR" dirty="0"/>
              <a:t> 06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 dirty="0"/>
              <a:t>Page Top Front-</a:t>
            </a:r>
            <a:r>
              <a:rPr lang="pt-BR" dirty="0" err="1"/>
              <a:t>end</a:t>
            </a:r>
            <a:r>
              <a:rPr lang="pt-BR" dirty="0"/>
              <a:t> Books</a:t>
            </a:r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lang="pt-BR"/>
          </a:p>
        </p:txBody>
      </p:sp>
      <p:sp>
        <p:nvSpPr>
          <p:cNvPr id="93" name="Google Shape;93;p7"/>
          <p:cNvSpPr/>
          <p:nvPr/>
        </p:nvSpPr>
        <p:spPr>
          <a:xfrm>
            <a:off x="838200" y="1373588"/>
            <a:ext cx="10712491" cy="509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None/>
            </a:pPr>
            <a:r>
              <a:rPr lang="pt-BR" sz="2400" b="1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Descrição:</a:t>
            </a: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</a:p>
          <a:p>
            <a:pPr marL="228600" marR="0" lvl="0" indent="-228600" algn="just" rtl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Desenvolver a estilização da página Top Front-</a:t>
            </a:r>
            <a:r>
              <a:rPr lang="pt-BR" sz="24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</a:t>
            </a: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Books usando </a:t>
            </a:r>
            <a:r>
              <a:rPr lang="pt-BR" sz="24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Sass</a:t>
            </a: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Deve conter:</a:t>
            </a:r>
          </a:p>
          <a:p>
            <a:pPr marL="228600" marR="0" lvl="0" indent="-228600" algn="just" rtl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Aninhamento, </a:t>
            </a:r>
            <a:r>
              <a:rPr lang="pt-BR" sz="24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Mixins</a:t>
            </a: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Interpolação e Iteração</a:t>
            </a:r>
            <a:r>
              <a:rPr lang="pt-BR" sz="2400" dirty="0">
                <a:solidFill>
                  <a:srgbClr val="595959"/>
                </a:solidFill>
              </a:rPr>
              <a:t>, por exemplo o</a:t>
            </a: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loop @each.</a:t>
            </a:r>
          </a:p>
          <a:p>
            <a:pPr marL="228600" marR="0" lvl="0" indent="-228600" algn="just" rtl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dirty="0">
                <a:solidFill>
                  <a:srgbClr val="595959"/>
                </a:solidFill>
              </a:rPr>
              <a:t>A estrutura da página já está pronta com HTML e JS, mas pode ser alterada a vontade.</a:t>
            </a:r>
          </a:p>
          <a:p>
            <a:pPr marL="228600" indent="-228600" algn="just">
              <a:lnSpc>
                <a:spcPts val="3800"/>
              </a:lnSpc>
              <a:buClr>
                <a:srgbClr val="595959"/>
              </a:buClr>
              <a:buSzPts val="2400"/>
              <a:buFont typeface="Arial" panose="020B0604020202020204"/>
              <a:buChar char="•"/>
            </a:pP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Faço uso de uma API: </a:t>
            </a:r>
          </a:p>
          <a:p>
            <a:pPr algn="just">
              <a:lnSpc>
                <a:spcPts val="3800"/>
              </a:lnSpc>
              <a:buClr>
                <a:srgbClr val="595959"/>
              </a:buClr>
              <a:buSzPts val="2400"/>
            </a:pP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https://raw.githubusercontent.com/prof-lucassilva/api-books/main/livros.json</a:t>
            </a:r>
            <a:endParaRPr lang="pt-BR" sz="2400" dirty="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indent="-342900" algn="just">
              <a:lnSpc>
                <a:spcPts val="3800"/>
              </a:lnSpc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595959"/>
                </a:solidFill>
              </a:rPr>
              <a:t>A descrição dos livros podem ser consultadas em:</a:t>
            </a:r>
          </a:p>
          <a:p>
            <a:pPr algn="just">
              <a:lnSpc>
                <a:spcPts val="3800"/>
              </a:lnSpc>
              <a:buClr>
                <a:srgbClr val="595959"/>
              </a:buClr>
              <a:buSzPts val="2400"/>
            </a:pP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https://www.casadocodigo.com.br/collections/livros-de-front-end</a:t>
            </a:r>
            <a:endParaRPr lang="pt-BR" sz="2400" dirty="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Entrega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38200" y="1401000"/>
            <a:ext cx="10541760" cy="494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Formato esperado: </a:t>
            </a:r>
            <a:r>
              <a:rPr lang="pt-BR" sz="2400" b="0" i="0" u="none" strike="noStrike" cap="none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página final carregada no servidor, com acesso a partir da web (GitHub Pages, outros).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Individual!</a:t>
            </a: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Entregar link do </a:t>
            </a:r>
            <a:r>
              <a:rPr lang="pt-BR" sz="2400" b="1" i="0" strike="noStrike" cap="none" dirty="0" err="1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GitPages</a:t>
            </a:r>
            <a:r>
              <a:rPr lang="pt-BR" sz="2400" b="1" i="0" u="none" strike="noStrike" cap="none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e repositório no Teams</a:t>
            </a:r>
            <a:endParaRPr sz="2400" b="0" i="0" u="none" strike="noStrike" cap="none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</a:p>
        </p:txBody>
      </p:sp>
      <p:sp>
        <p:nvSpPr>
          <p:cNvPr id="464" name="Google Shape;464;p47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158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Personalizar design</vt:lpstr>
      <vt:lpstr>Apresentação do PowerPoint</vt:lpstr>
      <vt:lpstr>Engenharia de Software</vt:lpstr>
      <vt:lpstr>1. Check-Point 06</vt:lpstr>
      <vt:lpstr>Page Top Front-end Books</vt:lpstr>
      <vt:lpstr>Entrega</vt:lpstr>
      <vt:lpstr>Copyright © 2024 Prof. Lucas Silva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Lucas Silva de Sousa</cp:lastModifiedBy>
  <cp:revision>9</cp:revision>
  <dcterms:created xsi:type="dcterms:W3CDTF">2024-03-15T13:51:00Z</dcterms:created>
  <dcterms:modified xsi:type="dcterms:W3CDTF">2024-10-18T15:04:53Z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