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D32A2-863E-4EAE-A568-032A36E97E26}" v="2" dt="2022-01-02T13:00:54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5" autoAdjust="0"/>
    <p:restoredTop sz="97150" autoAdjust="0"/>
  </p:normalViewPr>
  <p:slideViewPr>
    <p:cSldViewPr snapToGrid="0">
      <p:cViewPr varScale="1">
        <p:scale>
          <a:sx n="90" d="100"/>
          <a:sy n="90" d="100"/>
        </p:scale>
        <p:origin x="132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동진" userId="2fcd9c2e-b7f8-4d2a-8c90-80f9a983f291" providerId="ADAL" clId="{6FBE7086-86CD-4247-A8E8-803CB6B116F4}"/>
    <pc:docChg chg="undo custSel addSld delSld modSld">
      <pc:chgData name="윤동진" userId="2fcd9c2e-b7f8-4d2a-8c90-80f9a983f291" providerId="ADAL" clId="{6FBE7086-86CD-4247-A8E8-803CB6B116F4}" dt="2021-12-31T17:26:52.775" v="2724" actId="113"/>
      <pc:docMkLst>
        <pc:docMk/>
      </pc:docMkLst>
      <pc:sldChg chg="modSp new mod">
        <pc:chgData name="윤동진" userId="2fcd9c2e-b7f8-4d2a-8c90-80f9a983f291" providerId="ADAL" clId="{6FBE7086-86CD-4247-A8E8-803CB6B116F4}" dt="2021-12-31T11:52:53.196" v="192" actId="122"/>
        <pc:sldMkLst>
          <pc:docMk/>
          <pc:sldMk cId="1708769722" sldId="256"/>
        </pc:sldMkLst>
        <pc:spChg chg="mod">
          <ac:chgData name="윤동진" userId="2fcd9c2e-b7f8-4d2a-8c90-80f9a983f291" providerId="ADAL" clId="{6FBE7086-86CD-4247-A8E8-803CB6B116F4}" dt="2021-12-31T11:52:25.581" v="186" actId="113"/>
          <ac:spMkLst>
            <pc:docMk/>
            <pc:sldMk cId="1708769722" sldId="256"/>
            <ac:spMk id="2" creationId="{88BD222A-3977-4E8F-A417-0145DB8D3AAF}"/>
          </ac:spMkLst>
        </pc:spChg>
        <pc:spChg chg="mod">
          <ac:chgData name="윤동진" userId="2fcd9c2e-b7f8-4d2a-8c90-80f9a983f291" providerId="ADAL" clId="{6FBE7086-86CD-4247-A8E8-803CB6B116F4}" dt="2021-12-31T11:52:53.196" v="192" actId="122"/>
          <ac:spMkLst>
            <pc:docMk/>
            <pc:sldMk cId="1708769722" sldId="256"/>
            <ac:spMk id="3" creationId="{97DD903C-3926-44A0-8382-DCAB43964CF8}"/>
          </ac:spMkLst>
        </pc:spChg>
      </pc:sldChg>
      <pc:sldChg chg="modSp new mod">
        <pc:chgData name="윤동진" userId="2fcd9c2e-b7f8-4d2a-8c90-80f9a983f291" providerId="ADAL" clId="{6FBE7086-86CD-4247-A8E8-803CB6B116F4}" dt="2021-12-31T13:55:35.285" v="2556" actId="11"/>
        <pc:sldMkLst>
          <pc:docMk/>
          <pc:sldMk cId="890921242" sldId="257"/>
        </pc:sldMkLst>
        <pc:spChg chg="mod">
          <ac:chgData name="윤동진" userId="2fcd9c2e-b7f8-4d2a-8c90-80f9a983f291" providerId="ADAL" clId="{6FBE7086-86CD-4247-A8E8-803CB6B116F4}" dt="2021-12-31T11:53:07.791" v="217" actId="113"/>
          <ac:spMkLst>
            <pc:docMk/>
            <pc:sldMk cId="890921242" sldId="257"/>
            <ac:spMk id="2" creationId="{833F3339-D7FA-46C9-B666-9D4AF3D5B8AD}"/>
          </ac:spMkLst>
        </pc:spChg>
        <pc:spChg chg="mod">
          <ac:chgData name="윤동진" userId="2fcd9c2e-b7f8-4d2a-8c90-80f9a983f291" providerId="ADAL" clId="{6FBE7086-86CD-4247-A8E8-803CB6B116F4}" dt="2021-12-31T13:55:35.285" v="2556" actId="11"/>
          <ac:spMkLst>
            <pc:docMk/>
            <pc:sldMk cId="890921242" sldId="257"/>
            <ac:spMk id="3" creationId="{68B51744-281E-419D-A0B9-9AFA3F55F2A5}"/>
          </ac:spMkLst>
        </pc:spChg>
      </pc:sldChg>
      <pc:sldChg chg="modSp new mod">
        <pc:chgData name="윤동진" userId="2fcd9c2e-b7f8-4d2a-8c90-80f9a983f291" providerId="ADAL" clId="{6FBE7086-86CD-4247-A8E8-803CB6B116F4}" dt="2021-12-31T13:55:39.589" v="2560" actId="20577"/>
        <pc:sldMkLst>
          <pc:docMk/>
          <pc:sldMk cId="780488630" sldId="258"/>
        </pc:sldMkLst>
        <pc:spChg chg="mod">
          <ac:chgData name="윤동진" userId="2fcd9c2e-b7f8-4d2a-8c90-80f9a983f291" providerId="ADAL" clId="{6FBE7086-86CD-4247-A8E8-803CB6B116F4}" dt="2021-12-31T13:55:39.589" v="2560" actId="20577"/>
          <ac:spMkLst>
            <pc:docMk/>
            <pc:sldMk cId="780488630" sldId="258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1:28.643" v="2523" actId="6549"/>
          <ac:spMkLst>
            <pc:docMk/>
            <pc:sldMk cId="780488630" sldId="258"/>
            <ac:spMk id="3" creationId="{A271D47C-35EE-4698-85FC-7509904C11E7}"/>
          </ac:spMkLst>
        </pc:spChg>
      </pc:sldChg>
      <pc:sldChg chg="addSp delSp modSp add mod">
        <pc:chgData name="윤동진" userId="2fcd9c2e-b7f8-4d2a-8c90-80f9a983f291" providerId="ADAL" clId="{6FBE7086-86CD-4247-A8E8-803CB6B116F4}" dt="2021-12-31T13:56:26.651" v="2597" actId="14100"/>
        <pc:sldMkLst>
          <pc:docMk/>
          <pc:sldMk cId="1317015437" sldId="259"/>
        </pc:sldMkLst>
        <pc:spChg chg="mod">
          <ac:chgData name="윤동진" userId="2fcd9c2e-b7f8-4d2a-8c90-80f9a983f291" providerId="ADAL" clId="{6FBE7086-86CD-4247-A8E8-803CB6B116F4}" dt="2021-12-31T13:55:46.814" v="2567" actId="20577"/>
          <ac:spMkLst>
            <pc:docMk/>
            <pc:sldMk cId="1317015437" sldId="259"/>
            <ac:spMk id="2" creationId="{56A463D8-B295-47F7-B6B7-B897E93B3799}"/>
          </ac:spMkLst>
        </pc:spChg>
        <pc:spChg chg="add del mod">
          <ac:chgData name="윤동진" userId="2fcd9c2e-b7f8-4d2a-8c90-80f9a983f291" providerId="ADAL" clId="{6FBE7086-86CD-4247-A8E8-803CB6B116F4}" dt="2021-12-31T13:54:56.418" v="2550" actId="478"/>
          <ac:spMkLst>
            <pc:docMk/>
            <pc:sldMk cId="1317015437" sldId="259"/>
            <ac:spMk id="3" creationId="{A271D47C-35EE-4698-85FC-7509904C11E7}"/>
          </ac:spMkLst>
        </pc:spChg>
        <pc:spChg chg="add del mod">
          <ac:chgData name="윤동진" userId="2fcd9c2e-b7f8-4d2a-8c90-80f9a983f291" providerId="ADAL" clId="{6FBE7086-86CD-4247-A8E8-803CB6B116F4}" dt="2021-12-31T13:54:56.418" v="2550" actId="478"/>
          <ac:spMkLst>
            <pc:docMk/>
            <pc:sldMk cId="1317015437" sldId="259"/>
            <ac:spMk id="5" creationId="{E7F96141-2368-4206-875C-8BFDBC057DE4}"/>
          </ac:spMkLst>
        </pc:spChg>
        <pc:picChg chg="add mod">
          <ac:chgData name="윤동진" userId="2fcd9c2e-b7f8-4d2a-8c90-80f9a983f291" providerId="ADAL" clId="{6FBE7086-86CD-4247-A8E8-803CB6B116F4}" dt="2021-12-31T13:56:26.651" v="2597" actId="14100"/>
          <ac:picMkLst>
            <pc:docMk/>
            <pc:sldMk cId="1317015437" sldId="259"/>
            <ac:picMk id="7" creationId="{E6C6416B-6096-478A-B026-492404A3A8E7}"/>
          </ac:picMkLst>
        </pc:picChg>
      </pc:sldChg>
      <pc:sldChg chg="modSp add del mod">
        <pc:chgData name="윤동진" userId="2fcd9c2e-b7f8-4d2a-8c90-80f9a983f291" providerId="ADAL" clId="{6FBE7086-86CD-4247-A8E8-803CB6B116F4}" dt="2021-12-31T12:25:15.258" v="2337" actId="47"/>
        <pc:sldMkLst>
          <pc:docMk/>
          <pc:sldMk cId="2549418629" sldId="259"/>
        </pc:sldMkLst>
        <pc:spChg chg="mod">
          <ac:chgData name="윤동진" userId="2fcd9c2e-b7f8-4d2a-8c90-80f9a983f291" providerId="ADAL" clId="{6FBE7086-86CD-4247-A8E8-803CB6B116F4}" dt="2021-12-31T12:24:40.400" v="2328"/>
          <ac:spMkLst>
            <pc:docMk/>
            <pc:sldMk cId="2549418629" sldId="259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2:24:42.117" v="2330" actId="27636"/>
          <ac:spMkLst>
            <pc:docMk/>
            <pc:sldMk cId="2549418629" sldId="259"/>
            <ac:spMk id="3" creationId="{A271D47C-35EE-4698-85FC-7509904C11E7}"/>
          </ac:spMkLst>
        </pc:spChg>
      </pc:sldChg>
      <pc:sldChg chg="modSp add mod">
        <pc:chgData name="윤동진" userId="2fcd9c2e-b7f8-4d2a-8c90-80f9a983f291" providerId="ADAL" clId="{6FBE7086-86CD-4247-A8E8-803CB6B116F4}" dt="2021-12-31T13:55:44.054" v="2564" actId="20577"/>
        <pc:sldMkLst>
          <pc:docMk/>
          <pc:sldMk cId="4124308121" sldId="260"/>
        </pc:sldMkLst>
        <pc:spChg chg="mod">
          <ac:chgData name="윤동진" userId="2fcd9c2e-b7f8-4d2a-8c90-80f9a983f291" providerId="ADAL" clId="{6FBE7086-86CD-4247-A8E8-803CB6B116F4}" dt="2021-12-31T13:55:44.054" v="2564" actId="20577"/>
          <ac:spMkLst>
            <pc:docMk/>
            <pc:sldMk cId="4124308121" sldId="260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1:38.163" v="2529" actId="20577"/>
          <ac:spMkLst>
            <pc:docMk/>
            <pc:sldMk cId="4124308121" sldId="260"/>
            <ac:spMk id="3" creationId="{A271D47C-35EE-4698-85FC-7509904C11E7}"/>
          </ac:spMkLst>
        </pc:spChg>
      </pc:sldChg>
      <pc:sldChg chg="modSp add mod">
        <pc:chgData name="윤동진" userId="2fcd9c2e-b7f8-4d2a-8c90-80f9a983f291" providerId="ADAL" clId="{6FBE7086-86CD-4247-A8E8-803CB6B116F4}" dt="2021-12-31T13:55:41.638" v="2562" actId="20577"/>
        <pc:sldMkLst>
          <pc:docMk/>
          <pc:sldMk cId="3434863288" sldId="261"/>
        </pc:sldMkLst>
        <pc:spChg chg="mod">
          <ac:chgData name="윤동진" userId="2fcd9c2e-b7f8-4d2a-8c90-80f9a983f291" providerId="ADAL" clId="{6FBE7086-86CD-4247-A8E8-803CB6B116F4}" dt="2021-12-31T13:55:41.638" v="2562" actId="20577"/>
          <ac:spMkLst>
            <pc:docMk/>
            <pc:sldMk cId="3434863288" sldId="261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22:52.543" v="2530" actId="6549"/>
          <ac:spMkLst>
            <pc:docMk/>
            <pc:sldMk cId="3434863288" sldId="261"/>
            <ac:spMk id="3" creationId="{A271D47C-35EE-4698-85FC-7509904C11E7}"/>
          </ac:spMkLst>
        </pc:spChg>
      </pc:sldChg>
      <pc:sldChg chg="addSp delSp modSp add mod">
        <pc:chgData name="윤동진" userId="2fcd9c2e-b7f8-4d2a-8c90-80f9a983f291" providerId="ADAL" clId="{6FBE7086-86CD-4247-A8E8-803CB6B116F4}" dt="2021-12-31T16:30:55.116" v="2668" actId="1076"/>
        <pc:sldMkLst>
          <pc:docMk/>
          <pc:sldMk cId="848430383" sldId="262"/>
        </pc:sldMkLst>
        <pc:spChg chg="mod">
          <ac:chgData name="윤동진" userId="2fcd9c2e-b7f8-4d2a-8c90-80f9a983f291" providerId="ADAL" clId="{6FBE7086-86CD-4247-A8E8-803CB6B116F4}" dt="2021-12-31T13:55:49.700" v="2568"/>
          <ac:spMkLst>
            <pc:docMk/>
            <pc:sldMk cId="848430383" sldId="262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3:56:05.710" v="2593"/>
          <ac:spMkLst>
            <pc:docMk/>
            <pc:sldMk cId="848430383" sldId="262"/>
            <ac:spMk id="3" creationId="{A271D47C-35EE-4698-85FC-7509904C11E7}"/>
          </ac:spMkLst>
        </pc:spChg>
        <pc:picChg chg="add del mod">
          <ac:chgData name="윤동진" userId="2fcd9c2e-b7f8-4d2a-8c90-80f9a983f291" providerId="ADAL" clId="{6FBE7086-86CD-4247-A8E8-803CB6B116F4}" dt="2021-12-31T16:30:51.124" v="2666" actId="478"/>
          <ac:picMkLst>
            <pc:docMk/>
            <pc:sldMk cId="848430383" sldId="262"/>
            <ac:picMk id="5" creationId="{82540BDE-BAB5-4E09-8A8E-418898B5E271}"/>
          </ac:picMkLst>
        </pc:picChg>
        <pc:picChg chg="del">
          <ac:chgData name="윤동진" userId="2fcd9c2e-b7f8-4d2a-8c90-80f9a983f291" providerId="ADAL" clId="{6FBE7086-86CD-4247-A8E8-803CB6B116F4}" dt="2021-12-31T13:56:09.837" v="2594" actId="478"/>
          <ac:picMkLst>
            <pc:docMk/>
            <pc:sldMk cId="848430383" sldId="262"/>
            <ac:picMk id="7" creationId="{E6C6416B-6096-478A-B026-492404A3A8E7}"/>
          </ac:picMkLst>
        </pc:picChg>
        <pc:picChg chg="add mod">
          <ac:chgData name="윤동진" userId="2fcd9c2e-b7f8-4d2a-8c90-80f9a983f291" providerId="ADAL" clId="{6FBE7086-86CD-4247-A8E8-803CB6B116F4}" dt="2021-12-31T16:30:55.116" v="2668" actId="1076"/>
          <ac:picMkLst>
            <pc:docMk/>
            <pc:sldMk cId="848430383" sldId="262"/>
            <ac:picMk id="8" creationId="{09EF44CC-5502-4A8D-BD93-78310CD2462E}"/>
          </ac:picMkLst>
        </pc:picChg>
      </pc:sldChg>
      <pc:sldChg chg="addSp delSp modSp add mod">
        <pc:chgData name="윤동진" userId="2fcd9c2e-b7f8-4d2a-8c90-80f9a983f291" providerId="ADAL" clId="{6FBE7086-86CD-4247-A8E8-803CB6B116F4}" dt="2021-12-31T15:30:32.429" v="2662" actId="14100"/>
        <pc:sldMkLst>
          <pc:docMk/>
          <pc:sldMk cId="1871156913" sldId="263"/>
        </pc:sldMkLst>
        <pc:spChg chg="mod">
          <ac:chgData name="윤동진" userId="2fcd9c2e-b7f8-4d2a-8c90-80f9a983f291" providerId="ADAL" clId="{6FBE7086-86CD-4247-A8E8-803CB6B116F4}" dt="2021-12-31T15:19:25.210" v="2609" actId="20577"/>
          <ac:spMkLst>
            <pc:docMk/>
            <pc:sldMk cId="1871156913" sldId="263"/>
            <ac:spMk id="2" creationId="{56A463D8-B295-47F7-B6B7-B897E93B3799}"/>
          </ac:spMkLst>
        </pc:spChg>
        <pc:spChg chg="mod">
          <ac:chgData name="윤동진" userId="2fcd9c2e-b7f8-4d2a-8c90-80f9a983f291" providerId="ADAL" clId="{6FBE7086-86CD-4247-A8E8-803CB6B116F4}" dt="2021-12-31T15:19:55.059" v="2628" actId="20577"/>
          <ac:spMkLst>
            <pc:docMk/>
            <pc:sldMk cId="1871156913" sldId="263"/>
            <ac:spMk id="3" creationId="{A271D47C-35EE-4698-85FC-7509904C11E7}"/>
          </ac:spMkLst>
        </pc:spChg>
        <pc:graphicFrameChg chg="add del mod modGraphic">
          <ac:chgData name="윤동진" userId="2fcd9c2e-b7f8-4d2a-8c90-80f9a983f291" providerId="ADAL" clId="{6FBE7086-86CD-4247-A8E8-803CB6B116F4}" dt="2021-12-31T15:20:05.558" v="2631" actId="478"/>
          <ac:graphicFrameMkLst>
            <pc:docMk/>
            <pc:sldMk cId="1871156913" sldId="263"/>
            <ac:graphicFrameMk id="4" creationId="{8A14D15B-1F9D-428C-A7F1-B1FAD8CB4C48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5:22:30.858" v="2635" actId="478"/>
          <ac:graphicFrameMkLst>
            <pc:docMk/>
            <pc:sldMk cId="1871156913" sldId="263"/>
            <ac:graphicFrameMk id="7" creationId="{5AFCC40A-6B05-44F9-9F05-2F23B97EFA35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5:30:21.395" v="2661" actId="478"/>
          <ac:graphicFrameMkLst>
            <pc:docMk/>
            <pc:sldMk cId="1871156913" sldId="263"/>
            <ac:graphicFrameMk id="9" creationId="{8951BDEF-D756-4DE1-800D-4B06E2A83A73}"/>
          </ac:graphicFrameMkLst>
        </pc:graphicFrameChg>
        <pc:graphicFrameChg chg="mod">
          <ac:chgData name="윤동진" userId="2fcd9c2e-b7f8-4d2a-8c90-80f9a983f291" providerId="ADAL" clId="{6FBE7086-86CD-4247-A8E8-803CB6B116F4}" dt="2021-12-31T15:30:32.429" v="2662" actId="14100"/>
          <ac:graphicFrameMkLst>
            <pc:docMk/>
            <pc:sldMk cId="1871156913" sldId="263"/>
            <ac:graphicFrameMk id="10" creationId="{4AF21FC5-C2D8-43B3-A8D1-B03CD5D4DF01}"/>
          </ac:graphicFrameMkLst>
        </pc:graphicFrameChg>
        <pc:picChg chg="del">
          <ac:chgData name="윤동진" userId="2fcd9c2e-b7f8-4d2a-8c90-80f9a983f291" providerId="ADAL" clId="{6FBE7086-86CD-4247-A8E8-803CB6B116F4}" dt="2021-12-31T15:19:26.970" v="2610" actId="478"/>
          <ac:picMkLst>
            <pc:docMk/>
            <pc:sldMk cId="1871156913" sldId="263"/>
            <ac:picMk id="5" creationId="{82540BDE-BAB5-4E09-8A8E-418898B5E271}"/>
          </ac:picMkLst>
        </pc:picChg>
      </pc:sldChg>
      <pc:sldChg chg="delSp modSp add mod">
        <pc:chgData name="윤동진" userId="2fcd9c2e-b7f8-4d2a-8c90-80f9a983f291" providerId="ADAL" clId="{6FBE7086-86CD-4247-A8E8-803CB6B116F4}" dt="2021-12-31T15:31:02.626" v="2665" actId="14100"/>
        <pc:sldMkLst>
          <pc:docMk/>
          <pc:sldMk cId="1537746251" sldId="264"/>
        </pc:sldMkLst>
        <pc:spChg chg="mod">
          <ac:chgData name="윤동진" userId="2fcd9c2e-b7f8-4d2a-8c90-80f9a983f291" providerId="ADAL" clId="{6FBE7086-86CD-4247-A8E8-803CB6B116F4}" dt="2021-12-31T15:25:11.587" v="2653" actId="20577"/>
          <ac:spMkLst>
            <pc:docMk/>
            <pc:sldMk cId="1537746251" sldId="264"/>
            <ac:spMk id="3" creationId="{A271D47C-35EE-4698-85FC-7509904C11E7}"/>
          </ac:spMkLst>
        </pc:spChg>
        <pc:graphicFrameChg chg="mod">
          <ac:chgData name="윤동진" userId="2fcd9c2e-b7f8-4d2a-8c90-80f9a983f291" providerId="ADAL" clId="{6FBE7086-86CD-4247-A8E8-803CB6B116F4}" dt="2021-12-31T15:31:02.626" v="2665" actId="14100"/>
          <ac:graphicFrameMkLst>
            <pc:docMk/>
            <pc:sldMk cId="1537746251" sldId="264"/>
            <ac:graphicFrameMk id="4" creationId="{1F791992-494B-44C5-AEC0-4ABB73F3D398}"/>
          </ac:graphicFrameMkLst>
        </pc:graphicFrameChg>
        <pc:graphicFrameChg chg="del mod">
          <ac:chgData name="윤동진" userId="2fcd9c2e-b7f8-4d2a-8c90-80f9a983f291" providerId="ADAL" clId="{6FBE7086-86CD-4247-A8E8-803CB6B116F4}" dt="2021-12-31T15:30:43.595" v="2663" actId="478"/>
          <ac:graphicFrameMkLst>
            <pc:docMk/>
            <pc:sldMk cId="1537746251" sldId="264"/>
            <ac:graphicFrameMk id="9" creationId="{8951BDEF-D756-4DE1-800D-4B06E2A83A73}"/>
          </ac:graphicFrameMkLst>
        </pc:graphicFrameChg>
      </pc:sldChg>
      <pc:sldChg chg="addSp delSp modSp add mod">
        <pc:chgData name="윤동진" userId="2fcd9c2e-b7f8-4d2a-8c90-80f9a983f291" providerId="ADAL" clId="{6FBE7086-86CD-4247-A8E8-803CB6B116F4}" dt="2021-12-31T17:26:52.775" v="2724" actId="113"/>
        <pc:sldMkLst>
          <pc:docMk/>
          <pc:sldMk cId="745663504" sldId="265"/>
        </pc:sldMkLst>
        <pc:spChg chg="mod">
          <ac:chgData name="윤동진" userId="2fcd9c2e-b7f8-4d2a-8c90-80f9a983f291" providerId="ADAL" clId="{6FBE7086-86CD-4247-A8E8-803CB6B116F4}" dt="2021-12-31T17:03:58.425" v="2677" actId="20577"/>
          <ac:spMkLst>
            <pc:docMk/>
            <pc:sldMk cId="745663504" sldId="265"/>
            <ac:spMk id="2" creationId="{56A463D8-B295-47F7-B6B7-B897E93B3799}"/>
          </ac:spMkLst>
        </pc:spChg>
        <pc:spChg chg="del mod">
          <ac:chgData name="윤동진" userId="2fcd9c2e-b7f8-4d2a-8c90-80f9a983f291" providerId="ADAL" clId="{6FBE7086-86CD-4247-A8E8-803CB6B116F4}" dt="2021-12-31T17:04:25.155" v="2681" actId="478"/>
          <ac:spMkLst>
            <pc:docMk/>
            <pc:sldMk cId="745663504" sldId="265"/>
            <ac:spMk id="3" creationId="{A271D47C-35EE-4698-85FC-7509904C11E7}"/>
          </ac:spMkLst>
        </pc:spChg>
        <pc:spChg chg="add mod">
          <ac:chgData name="윤동진" userId="2fcd9c2e-b7f8-4d2a-8c90-80f9a983f291" providerId="ADAL" clId="{6FBE7086-86CD-4247-A8E8-803CB6B116F4}" dt="2021-12-31T17:26:52.775" v="2724" actId="113"/>
          <ac:spMkLst>
            <pc:docMk/>
            <pc:sldMk cId="745663504" sldId="265"/>
            <ac:spMk id="5" creationId="{45B77AAA-0E5F-42FD-9006-FA9BD03A84BF}"/>
          </ac:spMkLst>
        </pc:spChg>
        <pc:spChg chg="add del">
          <ac:chgData name="윤동진" userId="2fcd9c2e-b7f8-4d2a-8c90-80f9a983f291" providerId="ADAL" clId="{6FBE7086-86CD-4247-A8E8-803CB6B116F4}" dt="2021-12-31T17:14:15.108" v="2690" actId="478"/>
          <ac:spMkLst>
            <pc:docMk/>
            <pc:sldMk cId="745663504" sldId="265"/>
            <ac:spMk id="6" creationId="{9B53F1EC-5097-4574-AB46-B83E696AC175}"/>
          </ac:spMkLst>
        </pc:spChg>
        <pc:graphicFrameChg chg="del">
          <ac:chgData name="윤동진" userId="2fcd9c2e-b7f8-4d2a-8c90-80f9a983f291" providerId="ADAL" clId="{6FBE7086-86CD-4247-A8E8-803CB6B116F4}" dt="2021-12-31T17:04:05.993" v="2678" actId="478"/>
          <ac:graphicFrameMkLst>
            <pc:docMk/>
            <pc:sldMk cId="745663504" sldId="265"/>
            <ac:graphicFrameMk id="4" creationId="{1F791992-494B-44C5-AEC0-4ABB73F3D398}"/>
          </ac:graphicFrameMkLst>
        </pc:graphicFrameChg>
        <pc:graphicFrameChg chg="add del mod">
          <ac:chgData name="윤동진" userId="2fcd9c2e-b7f8-4d2a-8c90-80f9a983f291" providerId="ADAL" clId="{6FBE7086-86CD-4247-A8E8-803CB6B116F4}" dt="2021-12-31T17:14:55.930" v="2699" actId="478"/>
          <ac:graphicFrameMkLst>
            <pc:docMk/>
            <pc:sldMk cId="745663504" sldId="265"/>
            <ac:graphicFrameMk id="4" creationId="{ECDF8089-41ED-4739-B4B9-CA5B50F3780E}"/>
          </ac:graphicFrameMkLst>
        </pc:graphicFrameChg>
        <pc:graphicFrameChg chg="del mod">
          <ac:chgData name="윤동진" userId="2fcd9c2e-b7f8-4d2a-8c90-80f9a983f291" providerId="ADAL" clId="{6FBE7086-86CD-4247-A8E8-803CB6B116F4}" dt="2021-12-31T17:08:22.564" v="2688" actId="478"/>
          <ac:graphicFrameMkLst>
            <pc:docMk/>
            <pc:sldMk cId="745663504" sldId="265"/>
            <ac:graphicFrameMk id="5" creationId="{15E2CC5A-C9AA-4C08-8023-39FDED426407}"/>
          </ac:graphicFrameMkLst>
        </pc:graphicFrameChg>
        <pc:graphicFrameChg chg="mod">
          <ac:chgData name="윤동진" userId="2fcd9c2e-b7f8-4d2a-8c90-80f9a983f291" providerId="ADAL" clId="{6FBE7086-86CD-4247-A8E8-803CB6B116F4}" dt="2021-12-31T17:25:39.359" v="2702"/>
          <ac:graphicFrameMkLst>
            <pc:docMk/>
            <pc:sldMk cId="745663504" sldId="265"/>
            <ac:graphicFrameMk id="7" creationId="{16CF9F2C-A86B-4C97-A76E-61D4F43807AD}"/>
          </ac:graphicFrameMkLst>
        </pc:graphicFrameChg>
        <pc:picChg chg="del">
          <ac:chgData name="윤동진" userId="2fcd9c2e-b7f8-4d2a-8c90-80f9a983f291" providerId="ADAL" clId="{6FBE7086-86CD-4247-A8E8-803CB6B116F4}" dt="2021-12-31T17:26:34.652" v="2703" actId="478"/>
          <ac:picMkLst>
            <pc:docMk/>
            <pc:sldMk cId="745663504" sldId="265"/>
            <ac:picMk id="3" creationId="{0A3BD104-230C-4571-954E-BD284C8F7AB6}"/>
          </ac:picMkLst>
        </pc:picChg>
      </pc:sldChg>
    </pc:docChg>
  </pc:docChgLst>
  <pc:docChgLst>
    <pc:chgData name="윤동진" userId="2fcd9c2e-b7f8-4d2a-8c90-80f9a983f291" providerId="ADAL" clId="{E73D32A2-863E-4EAE-A568-032A36E97E26}"/>
    <pc:docChg chg="custSel modSld">
      <pc:chgData name="윤동진" userId="2fcd9c2e-b7f8-4d2a-8c90-80f9a983f291" providerId="ADAL" clId="{E73D32A2-863E-4EAE-A568-032A36E97E26}" dt="2022-01-02T13:00:58.679" v="9" actId="1076"/>
      <pc:docMkLst>
        <pc:docMk/>
      </pc:docMkLst>
      <pc:sldChg chg="addSp delSp modSp mod">
        <pc:chgData name="윤동진" userId="2fcd9c2e-b7f8-4d2a-8c90-80f9a983f291" providerId="ADAL" clId="{E73D32A2-863E-4EAE-A568-032A36E97E26}" dt="2022-01-02T13:00:50.779" v="5" actId="1076"/>
        <pc:sldMkLst>
          <pc:docMk/>
          <pc:sldMk cId="1317015437" sldId="259"/>
        </pc:sldMkLst>
        <pc:picChg chg="add mod">
          <ac:chgData name="윤동진" userId="2fcd9c2e-b7f8-4d2a-8c90-80f9a983f291" providerId="ADAL" clId="{E73D32A2-863E-4EAE-A568-032A36E97E26}" dt="2022-01-02T13:00:50.779" v="5" actId="1076"/>
          <ac:picMkLst>
            <pc:docMk/>
            <pc:sldMk cId="1317015437" sldId="259"/>
            <ac:picMk id="5" creationId="{BCD0BA33-FD81-437B-8A67-84D252F3EA82}"/>
          </ac:picMkLst>
        </pc:picChg>
        <pc:picChg chg="del">
          <ac:chgData name="윤동진" userId="2fcd9c2e-b7f8-4d2a-8c90-80f9a983f291" providerId="ADAL" clId="{E73D32A2-863E-4EAE-A568-032A36E97E26}" dt="2022-01-02T13:00:37.092" v="0" actId="478"/>
          <ac:picMkLst>
            <pc:docMk/>
            <pc:sldMk cId="1317015437" sldId="259"/>
            <ac:picMk id="7" creationId="{E6C6416B-6096-478A-B026-492404A3A8E7}"/>
          </ac:picMkLst>
        </pc:picChg>
      </pc:sldChg>
      <pc:sldChg chg="addSp delSp modSp mod">
        <pc:chgData name="윤동진" userId="2fcd9c2e-b7f8-4d2a-8c90-80f9a983f291" providerId="ADAL" clId="{E73D32A2-863E-4EAE-A568-032A36E97E26}" dt="2022-01-02T13:00:58.679" v="9" actId="1076"/>
        <pc:sldMkLst>
          <pc:docMk/>
          <pc:sldMk cId="848430383" sldId="262"/>
        </pc:sldMkLst>
        <pc:picChg chg="add mod">
          <ac:chgData name="윤동진" userId="2fcd9c2e-b7f8-4d2a-8c90-80f9a983f291" providerId="ADAL" clId="{E73D32A2-863E-4EAE-A568-032A36E97E26}" dt="2022-01-02T13:00:58.679" v="9" actId="1076"/>
          <ac:picMkLst>
            <pc:docMk/>
            <pc:sldMk cId="848430383" sldId="262"/>
            <ac:picMk id="5" creationId="{96797420-7F7E-441E-8589-C1AB0D770864}"/>
          </ac:picMkLst>
        </pc:picChg>
        <pc:picChg chg="del">
          <ac:chgData name="윤동진" userId="2fcd9c2e-b7f8-4d2a-8c90-80f9a983f291" providerId="ADAL" clId="{E73D32A2-863E-4EAE-A568-032A36E97E26}" dt="2022-01-02T13:00:53.127" v="6" actId="478"/>
          <ac:picMkLst>
            <pc:docMk/>
            <pc:sldMk cId="848430383" sldId="262"/>
            <ac:picMk id="8" creationId="{09EF44CC-5502-4A8D-BD93-78310CD246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ABCC-F410-4647-BDCC-8AA6F94D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7CE972-5CFA-408D-B466-FF145B0E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E001B-2A3A-459E-9F38-BCE24DFE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32E9F-3236-4BD3-A058-398CD373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0C9E4-EA22-4FBA-A6C3-32F4B6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69B89-230F-4AC6-897B-F397B451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894C6-9A20-4518-AA28-77E77C94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EEC59-30ED-4B48-BA14-D7C08112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75562-D50D-4BFF-B02C-0CF4F8B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03FB-F9DE-4BAD-8EDE-40E17A00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3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444A91-7104-456C-AB2B-5D500AD06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CFCB7-6FB6-4A4E-8690-C2E1262E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44EA4-6E3A-4D64-B948-528254F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957FC-5C8C-48DB-B263-82F8A212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3890C-E791-4920-80C2-AA1EFC96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6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C028F-49B1-42BD-BA09-6D3EE25C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58A99-4012-4CF3-8EAB-40065414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8AAE1-BD43-49DB-A7AD-91CB8B8A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EE3C8-B42C-4EE8-9C92-97793E8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2B8A6-AB52-4D01-8EDF-B82BFF28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B825-F186-4EA5-BD76-BE04355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C6AF6-56D9-4A2A-9A0D-36C79022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D34AC-647A-4093-B7F9-B65D3040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4C34-2593-4042-BFCC-087244E2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97EC5-64EC-48EA-B54A-17125F99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5301-7CA3-4E2D-B088-400405D3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4338-3767-481D-B10E-9DA18F77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1022A-946E-49A2-9095-BBD4F3D3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8C3E3-D9CC-48F5-A0C0-8837903F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6D047-B8C9-4E3F-A0CC-234A7548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E36F3-64CD-47FE-A855-97E9948F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5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4852-F8C7-4A44-9CE3-B6E7322A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8D935-58AF-4730-9C8B-7AA79998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6AB5F-551C-474A-99B0-FC257685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7A7C49-AA69-4CD1-A5B8-43E01312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DB486-6EC5-40F8-8E34-EEAC4F53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B33AE-32DA-4943-B086-A4A4061D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7B3E3-9BE8-46E8-AE2D-FD97B158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BB07A-B581-41A8-A79D-3B3661A3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CBDF-C686-4615-8490-59DE1E1F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2A0F3-3102-4BB3-ABE6-36A7543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626A9-AC5E-492E-B363-816A4977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1B067-3FDF-4FC4-9280-CBEEAC64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73393-9510-4B12-87B0-82DAE648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2D3DC-4DF1-4E31-8B00-0AA8D2D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0DBB3-ADF2-48E2-93D6-FDAEDD43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56B23-BB0D-46D8-80D2-7B56CDE7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AFA00-5528-4F6E-A49E-08E75A3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87674-05BB-45DC-832F-A9FD3E7C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2A5A5-45E4-4EFA-A3EE-9CD92627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11822-B008-4C98-B764-43F4216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6C647-8B05-46C9-AF87-516CA745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E5EA-0EAA-449F-A2FD-CA675E41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E0AC5-05FE-4FB7-AF1A-A156C82D5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83824-72FA-4028-869A-28703CCE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2B870-B917-47FF-AF70-0E1A0AB3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9738C-604C-422C-A547-381CB433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C7073-43FA-494A-BADE-840DA648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3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BDDD1-0544-4D0D-B057-FAC5F695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0CE0A-1935-463F-BA36-715A4B3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FC1A9-0D40-41A3-B58B-9277C3D6B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F4C5-25A9-460E-8E71-A10071A6241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5EC9D-53BB-4513-8946-4F9788A91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D8436-D110-45BD-A91F-A6633D25D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3D69-6F5A-4AED-9943-EA3A926FA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D222A-3977-4E8F-A417-0145DB8D3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000" b="1"/>
              <a:t>자동화 매매 프로그램 설계</a:t>
            </a:r>
            <a:br>
              <a:rPr lang="en-US" altLang="ko-KR" sz="4000" b="1"/>
            </a:br>
            <a:br>
              <a:rPr lang="en-US" altLang="ko-KR" sz="4000" b="1"/>
            </a:br>
            <a:r>
              <a:rPr lang="en-US" altLang="ko-KR" sz="3200"/>
              <a:t>v0.0.1</a:t>
            </a:r>
            <a:br>
              <a:rPr lang="en-US" altLang="ko-KR" sz="3200"/>
            </a:br>
            <a:r>
              <a:rPr lang="en-US" altLang="ko-KR" sz="3200"/>
              <a:t>2021-12-31</a:t>
            </a:r>
            <a:endParaRPr lang="ko-KR" altLang="en-US" sz="3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DD903C-3926-44A0-8382-DCAB4396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956"/>
            <a:ext cx="9144000" cy="1655762"/>
          </a:xfrm>
        </p:spPr>
        <p:txBody>
          <a:bodyPr anchor="ctr"/>
          <a:lstStyle/>
          <a:p>
            <a:r>
              <a:rPr lang="ko-KR" altLang="en-US" b="1"/>
              <a:t>윤동진</a:t>
            </a:r>
          </a:p>
        </p:txBody>
      </p:sp>
    </p:spTree>
    <p:extLst>
      <p:ext uri="{BB962C8B-B14F-4D97-AF65-F5344CB8AC3E}">
        <p14:creationId xmlns:p14="http://schemas.microsoft.com/office/powerpoint/2010/main" val="170876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IV. WBS</a:t>
            </a:r>
            <a:endParaRPr lang="ko-KR" altLang="en-US" b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B77AAA-0E5F-42FD-9006-FA9BD03A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WBS.xlsx </a:t>
            </a:r>
            <a:r>
              <a:rPr lang="ko-KR" altLang="en-US"/>
              <a:t>참조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56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3339-D7FA-46C9-B666-9D4AF3D5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Table Of Contents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51744-281E-419D-A0B9-9AFA3F55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/>
              <a:t>요구사항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Code </a:t>
            </a:r>
            <a:r>
              <a:rPr lang="ko-KR" altLang="en-US"/>
              <a:t>구조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Database </a:t>
            </a:r>
            <a:r>
              <a:rPr lang="ko-KR" altLang="en-US"/>
              <a:t>구조</a:t>
            </a:r>
            <a:endParaRPr lang="en-US" altLang="ko-KR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altLang="ko-KR"/>
              <a:t>WBS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/>
              <a:t>※ </a:t>
            </a:r>
            <a:r>
              <a:rPr lang="ko-KR" altLang="en-US" b="1"/>
              <a:t>공통사항</a:t>
            </a:r>
            <a:endParaRPr lang="en-US" altLang="ko-KR" b="1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/>
              <a:t>Source code</a:t>
            </a:r>
            <a:r>
              <a:rPr lang="ko-KR" altLang="en-US"/>
              <a:t>에 직접 접근하지 않고 </a:t>
            </a:r>
            <a:r>
              <a:rPr lang="en-US" altLang="ko-KR"/>
              <a:t>Jenkins</a:t>
            </a:r>
            <a:r>
              <a:rPr lang="ko-KR" altLang="en-US"/>
              <a:t>를 통해 수행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/>
              <a:t>Jenkins</a:t>
            </a:r>
            <a:r>
              <a:rPr lang="ko-KR" altLang="en-US"/>
              <a:t>에서 조작하는 것 이외의 모든 것이 자동화되어야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4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/>
              <a:t>데이터 수집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진행도</a:t>
            </a:r>
            <a:r>
              <a:rPr lang="en-US" altLang="ko-KR"/>
              <a:t>, </a:t>
            </a:r>
            <a:r>
              <a:rPr lang="ko-KR" altLang="en-US"/>
              <a:t>현재 수집하는 데이터 등의 정보가 실시간으로 화면에 출력되어 모니터링 가능해야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86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I. </a:t>
            </a:r>
            <a:r>
              <a:rPr lang="ko-KR" altLang="en-US" b="1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/>
              <a:t>실시간 투자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투자 결정 과정에 대한 정보</a:t>
            </a:r>
            <a:r>
              <a:rPr lang="en-US" altLang="ko-KR"/>
              <a:t>, </a:t>
            </a:r>
            <a:r>
              <a:rPr lang="ko-KR" altLang="en-US"/>
              <a:t>체결 결과 등의 정보가 실시간으로 화면에 출력되어 모니터링 가능해야 함</a:t>
            </a:r>
            <a:endParaRPr lang="en-US" altLang="ko-KR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/>
              <a:t>투자 방법에 대한 </a:t>
            </a:r>
            <a:r>
              <a:rPr lang="en-US" altLang="ko-KR"/>
              <a:t>option</a:t>
            </a:r>
            <a:r>
              <a:rPr lang="ko-KR" altLang="en-US"/>
              <a:t>은 </a:t>
            </a:r>
            <a:r>
              <a:rPr lang="en-US" altLang="ko-KR"/>
              <a:t>3</a:t>
            </a:r>
            <a:r>
              <a:rPr lang="ko-KR" altLang="en-US"/>
              <a:t>가지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백테스팅</a:t>
            </a:r>
            <a:r>
              <a:rPr lang="en-US" altLang="ko-KR"/>
              <a:t>			: </a:t>
            </a:r>
            <a:r>
              <a:rPr lang="ko-KR" altLang="en-US"/>
              <a:t>계좌 정보 불필요 </a:t>
            </a:r>
            <a:r>
              <a:rPr lang="en-US" altLang="ko-KR"/>
              <a:t>/ </a:t>
            </a:r>
            <a:r>
              <a:rPr lang="ko-KR" altLang="en-US"/>
              <a:t>과거 구간 입력 필요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실시간 투자</a:t>
            </a:r>
            <a:r>
              <a:rPr lang="en-US" altLang="ko-KR"/>
              <a:t>(</a:t>
            </a:r>
            <a:r>
              <a:rPr lang="ko-KR" altLang="en-US"/>
              <a:t>모의투자</a:t>
            </a:r>
            <a:r>
              <a:rPr lang="en-US" altLang="ko-KR"/>
              <a:t>)	: </a:t>
            </a:r>
            <a:r>
              <a:rPr lang="ko-KR" altLang="en-US"/>
              <a:t>계좌 정보    필요</a:t>
            </a:r>
            <a:endParaRPr lang="en-US" altLang="ko-KR"/>
          </a:p>
          <a:p>
            <a:pPr marL="1428750" lvl="2" indent="-514350">
              <a:lnSpc>
                <a:spcPct val="150000"/>
              </a:lnSpc>
              <a:buFont typeface="+mj-lt"/>
              <a:buAutoNum type="alphaLcPeriod"/>
            </a:pPr>
            <a:r>
              <a:rPr lang="ko-KR" altLang="en-US"/>
              <a:t>실시간 투자</a:t>
            </a:r>
            <a:r>
              <a:rPr lang="en-US" altLang="ko-KR"/>
              <a:t>(</a:t>
            </a:r>
            <a:r>
              <a:rPr lang="ko-KR" altLang="en-US"/>
              <a:t>실제투자</a:t>
            </a:r>
            <a:r>
              <a:rPr lang="en-US" altLang="ko-KR"/>
              <a:t>)	: </a:t>
            </a:r>
            <a:r>
              <a:rPr lang="ko-KR" altLang="en-US"/>
              <a:t>계좌 정보    필요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30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II. Code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/>
              <a:t>데이터 수집</a:t>
            </a:r>
            <a:endParaRPr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D0BA33-FD81-437B-8A67-84D252F3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62" y="0"/>
            <a:ext cx="71526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II. Code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/>
              <a:t>실시간 투자</a:t>
            </a:r>
            <a:endParaRPr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797420-7F7E-441E-8589-C1AB0D770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26" y="0"/>
            <a:ext cx="553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3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III. Database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/>
              <a:t>stock_info_kr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6DF1C-42D8-49EE-A2C4-8DE022C969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48" y="2762582"/>
            <a:ext cx="11774906" cy="13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5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63D8-B295-47F7-B6B7-B897E93B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III. Database </a:t>
            </a:r>
            <a:r>
              <a:rPr lang="ko-KR" altLang="en-US" b="1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1D47C-35EE-4698-85FC-7509904C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b="1"/>
              <a:t>stock_daily_kr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18DE0-504E-4C55-BC60-3540CE6A49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580" y="2281173"/>
            <a:ext cx="11750842" cy="36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159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자동화 매매 프로그램 설계  v0.0.1 2021-12-31</vt:lpstr>
      <vt:lpstr>Table Of Contents</vt:lpstr>
      <vt:lpstr>I. 요구사항</vt:lpstr>
      <vt:lpstr>I. 요구사항</vt:lpstr>
      <vt:lpstr>I. 요구사항</vt:lpstr>
      <vt:lpstr>II. Code 구조</vt:lpstr>
      <vt:lpstr>II. Code 구조</vt:lpstr>
      <vt:lpstr>III. Database 구조</vt:lpstr>
      <vt:lpstr>III. Database 구조</vt:lpstr>
      <vt:lpstr>IV. 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자동화 매매 프로그램 설계  v0.0.1 2021-12-31</dc:title>
  <dc:creator>윤동진</dc:creator>
  <cp:lastModifiedBy>윤동진</cp:lastModifiedBy>
  <cp:revision>1</cp:revision>
  <dcterms:created xsi:type="dcterms:W3CDTF">2021-12-31T11:12:35Z</dcterms:created>
  <dcterms:modified xsi:type="dcterms:W3CDTF">2022-01-02T13:01:00Z</dcterms:modified>
</cp:coreProperties>
</file>