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65" r:id="rId6"/>
    <p:sldId id="266" r:id="rId7"/>
    <p:sldId id="262" r:id="rId8"/>
    <p:sldId id="267" r:id="rId9"/>
    <p:sldId id="268" r:id="rId10"/>
    <p:sldId id="269" r:id="rId11"/>
    <p:sldId id="270" r:id="rId12"/>
    <p:sldId id="271" r:id="rId13"/>
    <p:sldId id="272" r:id="rId1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94" autoAdjust="0"/>
  </p:normalViewPr>
  <p:slideViewPr>
    <p:cSldViewPr snapToGrid="0">
      <p:cViewPr varScale="1">
        <p:scale>
          <a:sx n="48" d="100"/>
          <a:sy n="48" d="100"/>
        </p:scale>
        <p:origin x="67" y="893"/>
      </p:cViewPr>
      <p:guideLst>
        <p:guide pos="3840"/>
        <p:guide orient="horz" pos="2160"/>
      </p:guideLst>
    </p:cSldViewPr>
  </p:slideViewPr>
  <p:notesTextViewPr>
    <p:cViewPr>
      <p:scale>
        <a:sx n="1" d="1"/>
        <a:sy n="1" d="1"/>
      </p:scale>
      <p:origin x="0" y="0"/>
    </p:cViewPr>
  </p:notesTextViewPr>
  <p:notesViewPr>
    <p:cSldViewPr snapToGrid="0">
      <p:cViewPr varScale="1">
        <p:scale>
          <a:sx n="95" d="100"/>
          <a:sy n="95"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17FBAEA-E6C2-4F9C-838B-82C8CC86B438}" type="datetime2">
              <a:rPr lang="zh-CN" altLang="en-US" smtClean="0">
                <a:latin typeface="微软雅黑" panose="020B0503020204020204" pitchFamily="34" charset="-122"/>
                <a:ea typeface="微软雅黑" panose="020B0503020204020204" pitchFamily="34" charset="-122"/>
              </a:rPr>
              <a:t>2018年4月8日</a:t>
            </a:fld>
            <a:endParaRPr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BAE14B8-3CC9-472D-9BC5-A84D80684DE2}" type="slidenum">
              <a:rPr>
                <a:latin typeface="微软雅黑" panose="020B0503020204020204" pitchFamily="34" charset="-122"/>
                <a:ea typeface="微软雅黑" panose="020B0503020204020204" pitchFamily="34" charset="-122"/>
              </a:rPr>
              <a:t>‹#›</a:t>
            </a:fld>
            <a:endParaRPr>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D9ECDE0-A932-4488-BADD-31E4128A15DC}" type="datetime2">
              <a:rPr lang="zh-CN" altLang="en-US" smtClean="0"/>
              <a:pPr/>
              <a:t>2018年4月8日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7FB667E1-E601-4AAF-B95C-B25720D70A60}" type="slidenum">
              <a:rPr lang="en-US" altLang="zh-CN" smtClean="0"/>
              <a:pPr/>
              <a:t>‹#›</a:t>
            </a:fld>
            <a:endParaRPr lang="en-US" altLang="zh-CN"/>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8996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10</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14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2</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0303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altLang="zh-CN" sz="1200" b="0" i="0" u="none" strike="noStrike" kern="1200" cap="none" spc="0" normalizeH="0" baseline="0" noProof="0" smtClean="0">
                <a:ln>
                  <a:noFill/>
                </a:ln>
                <a:solidFill>
                  <a:srgbClr val="363D3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srgbClr val="363D3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61274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4</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3151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5</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4185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altLang="zh-CN" sz="1200" b="0" i="0" u="none" strike="noStrike" kern="1200" cap="none" spc="0" normalizeH="0" baseline="0" noProof="0" smtClean="0">
                <a:ln>
                  <a:noFill/>
                </a:ln>
                <a:solidFill>
                  <a:srgbClr val="363D3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srgbClr val="363D3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62705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7</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9720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8</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9711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微软雅黑" panose="020B0503020204020204" pitchFamily="34" charset="-122"/>
                <a:ea typeface="微软雅黑" panose="020B0503020204020204" pitchFamily="34" charset="-122"/>
              </a:rPr>
              <a:t>9</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1822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lang="zh-CN" altLang="en-US" noProof="0" dirty="0"/>
          </a:p>
        </p:txBody>
      </p:sp>
      <p:sp>
        <p:nvSpPr>
          <p:cNvPr id="9" name="矩形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lang="zh-CN" altLang="en-US" noProof="0" dirty="0"/>
          </a:p>
        </p:txBody>
      </p:sp>
      <p:sp>
        <p:nvSpPr>
          <p:cNvPr id="2" name="标题 1"/>
          <p:cNvSpPr>
            <a:spLocks noGrp="1"/>
          </p:cNvSpPr>
          <p:nvPr>
            <p:ph type="ctrTitle"/>
          </p:nvPr>
        </p:nvSpPr>
        <p:spPr>
          <a:xfrm>
            <a:off x="1295400" y="2286000"/>
            <a:ext cx="9601200" cy="1517904"/>
          </a:xfrm>
        </p:spPr>
        <p:txBody>
          <a:bodyPr rtlCol="0" anchor="b"/>
          <a:lstStyle>
            <a:lvl1pPr algn="ctr">
              <a:defRPr sz="54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5400" y="3959352"/>
            <a:ext cx="9601200" cy="914400"/>
          </a:xfrm>
        </p:spPr>
        <p:txBody>
          <a:bodyPr rtlCol="0">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noProof="0"/>
              <a:t>单击此处编辑母版副标题样式</a:t>
            </a:r>
            <a:endParaRPr lang="zh-CN" altLang="en-US" noProof="0"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2FB924FA-5C7C-4531-9508-4EC93CD99CFC}" type="datetime2">
              <a:rPr lang="zh-CN" altLang="en-US" noProof="0" smtClean="0"/>
              <a:t>2018年4月8日</a:t>
            </a:fld>
            <a:endParaRPr lang="zh-CN" altLang="en-US" noProof="0" dirty="0"/>
          </a:p>
        </p:txBody>
      </p:sp>
      <p:sp>
        <p:nvSpPr>
          <p:cNvPr id="6" name="幻灯片编号占位符 5"/>
          <p:cNvSpPr>
            <a:spLocks noGrp="1"/>
          </p:cNvSpPr>
          <p:nvPr>
            <p:ph type="sldNum" sz="quarter" idx="12"/>
          </p:nvPr>
        </p:nvSpPr>
        <p:spPr/>
        <p:txBody>
          <a:bodyPr rtlCol="0"/>
          <a:lstStyle/>
          <a:p>
            <a:pPr rtl="0"/>
            <a:fld id="{CA8D9AD5-F248-4919-864A-CFD76CC027D6}" type="slidenum">
              <a:rPr lang="en-US" altLang="zh-CN" noProof="0" smtClean="0"/>
              <a:t>‹#›</a:t>
            </a:fld>
            <a:endParaRPr lang="zh-CN" altLang="en-US" noProof="0" dirty="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24900" y="274638"/>
            <a:ext cx="2628900" cy="5897562"/>
          </a:xfrm>
        </p:spPr>
        <p:txBody>
          <a:bodyPr vert="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38200" y="274638"/>
            <a:ext cx="7734300" cy="5897562"/>
          </a:xfrm>
        </p:spPr>
        <p:txBody>
          <a:bodyPr vert="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p>
            <a:pPr rtl="0"/>
            <a:fld id="{42B3C126-703A-40CF-978D-DE5546258945}" type="datetime2">
              <a:rPr lang="zh-CN" altLang="en-US" noProof="0" smtClean="0"/>
              <a:t>2018年4月8日</a:t>
            </a:fld>
            <a:endParaRPr lang="zh-CN" altLang="en-US" noProof="0" dirty="0"/>
          </a:p>
        </p:txBody>
      </p:sp>
      <p:sp>
        <p:nvSpPr>
          <p:cNvPr id="6" name="幻灯片编号占位符 5"/>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7E4C9B8F-ED0D-441B-93B5-73E5ADEC8F7A}" type="datetime2">
              <a:rPr lang="zh-CN" altLang="en-US" noProof="0" smtClean="0"/>
              <a:t>2018年4月8日</a:t>
            </a:fld>
            <a:endParaRPr lang="zh-CN" altLang="en-US" noProof="0" dirty="0"/>
          </a:p>
        </p:txBody>
      </p:sp>
      <p:sp>
        <p:nvSpPr>
          <p:cNvPr id="6" name="幻灯片编号占位符 5"/>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长方形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title"/>
          </p:nvPr>
        </p:nvSpPr>
        <p:spPr>
          <a:xfrm>
            <a:off x="1295400" y="2130552"/>
            <a:ext cx="9601200" cy="2359152"/>
          </a:xfrm>
        </p:spPr>
        <p:txBody>
          <a:bodyPr rtlCol="0" anchor="b">
            <a:normAutofit/>
          </a:bodyPr>
          <a:lstStyle>
            <a:lvl1pPr algn="ctr">
              <a:defRPr sz="5400" b="0" baseline="0">
                <a:solidFill>
                  <a:schemeClr val="bg1">
                    <a:lumMod val="75000"/>
                  </a:schemeClr>
                </a:solidFill>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4572000"/>
            <a:ext cx="9601200" cy="841248"/>
          </a:xfrm>
        </p:spPr>
        <p:txBody>
          <a:bodyPr rtlCol="0" anchor="t"/>
          <a:lstStyle>
            <a:lvl1pPr marL="0" indent="0" algn="ctr">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B6CFF333-CAF4-47F4-B609-248F94A8651D}" type="datetime2">
              <a:rPr lang="zh-CN" altLang="en-US" noProof="0" smtClean="0"/>
              <a:t>2018年4月8日</a:t>
            </a:fld>
            <a:endParaRPr lang="zh-CN" altLang="en-US" noProof="0" dirty="0"/>
          </a:p>
        </p:txBody>
      </p:sp>
      <p:sp>
        <p:nvSpPr>
          <p:cNvPr id="6" name="幻灯片编号占位符 5"/>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341120" y="1901952"/>
            <a:ext cx="4572000" cy="4123944"/>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278880" y="1901952"/>
            <a:ext cx="4572000" cy="4123944"/>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lvl1pPr>
              <a:defRPr/>
            </a:lvl1pPr>
          </a:lstStyle>
          <a:p>
            <a:fld id="{481C7592-0418-4392-9461-A3A685A5B954}" type="datetime2">
              <a:rPr lang="zh-CN" altLang="en-US" noProof="0" smtClean="0"/>
              <a:t>2018年4月8日</a:t>
            </a:fld>
            <a:endParaRPr lang="zh-CN" altLang="en-US" noProof="0" dirty="0"/>
          </a:p>
        </p:txBody>
      </p:sp>
      <p:sp>
        <p:nvSpPr>
          <p:cNvPr id="7" name="幻灯片编号占位符 6"/>
          <p:cNvSpPr>
            <a:spLocks noGrp="1"/>
          </p:cNvSpPr>
          <p:nvPr>
            <p:ph type="sldNum" sz="quarter" idx="12"/>
          </p:nvPr>
        </p:nvSpPr>
        <p:spPr/>
        <p:txBody>
          <a:bodyPr rtlCol="0"/>
          <a:lstStyle/>
          <a:p>
            <a:pPr rtl="0"/>
            <a:fld id="{0D06EF73-9DB8-4763-865F-2F88181A4732}" type="slidenum">
              <a:rPr lang="en-US" altLang="zh-CN" noProof="0" smtClean="0"/>
              <a:t>‹#›</a:t>
            </a:fld>
            <a:endParaRPr lang="zh-CN" altLang="en-US" noProof="0" dirty="0"/>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341120" y="1837464"/>
            <a:ext cx="4572000" cy="766588"/>
          </a:xfrm>
        </p:spPr>
        <p:txBody>
          <a:bodyPr rtlCol="0"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341120" y="2740732"/>
            <a:ext cx="4572000" cy="3288847"/>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278880" y="1837464"/>
            <a:ext cx="4572000" cy="766588"/>
          </a:xfrm>
        </p:spPr>
        <p:txBody>
          <a:bodyPr rtlCol="0"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278880" y="2740732"/>
            <a:ext cx="4572000" cy="3288847"/>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7"/>
          <p:cNvSpPr>
            <a:spLocks noGrp="1"/>
          </p:cNvSpPr>
          <p:nvPr>
            <p:ph type="ftr" sz="quarter" idx="11"/>
          </p:nvPr>
        </p:nvSpPr>
        <p:spPr/>
        <p:txBody>
          <a:bodyPr rtlCol="0"/>
          <a:lstStyle/>
          <a:p>
            <a:pPr rtl="0"/>
            <a:r>
              <a:rPr lang="zh-CN" altLang="en-US" noProof="0" dirty="0"/>
              <a:t>添加页脚</a:t>
            </a:r>
          </a:p>
        </p:txBody>
      </p:sp>
      <p:sp>
        <p:nvSpPr>
          <p:cNvPr id="7" name="日期占位符 6"/>
          <p:cNvSpPr>
            <a:spLocks noGrp="1"/>
          </p:cNvSpPr>
          <p:nvPr>
            <p:ph type="dt" sz="half" idx="10"/>
          </p:nvPr>
        </p:nvSpPr>
        <p:spPr/>
        <p:txBody>
          <a:bodyPr rtlCol="0"/>
          <a:lstStyle>
            <a:lvl1pPr>
              <a:defRPr/>
            </a:lvl1pPr>
          </a:lstStyle>
          <a:p>
            <a:fld id="{A74B7073-0DB1-4EA3-896B-0F08756C7633}" type="datetime2">
              <a:rPr lang="zh-CN" altLang="en-US" noProof="0" smtClean="0"/>
              <a:t>2018年4月8日</a:t>
            </a:fld>
            <a:endParaRPr lang="zh-CN" altLang="en-US" noProof="0" dirty="0"/>
          </a:p>
        </p:txBody>
      </p:sp>
      <p:sp>
        <p:nvSpPr>
          <p:cNvPr id="9" name="幻灯片编号占位符 8"/>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AA75D6F9-0026-4B86-A9C0-C993048D8C42}" type="datetime2">
              <a:rPr lang="zh-CN" altLang="en-US" noProof="0" smtClean="0"/>
              <a:t>2018年4月8日</a:t>
            </a:fld>
            <a:endParaRPr lang="zh-CN" altLang="en-US" noProof="0" dirty="0"/>
          </a:p>
        </p:txBody>
      </p:sp>
      <p:sp>
        <p:nvSpPr>
          <p:cNvPr id="5" name="幻灯片编号占位符 4"/>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lang="zh-CN" altLang="en-US" noProof="0" dirty="0"/>
          </a:p>
        </p:txBody>
      </p:sp>
      <p:sp>
        <p:nvSpPr>
          <p:cNvPr id="3" name="页脚占位符 2"/>
          <p:cNvSpPr>
            <a:spLocks noGrp="1"/>
          </p:cNvSpPr>
          <p:nvPr>
            <p:ph type="ftr" sz="quarter" idx="11"/>
          </p:nvPr>
        </p:nvSpPr>
        <p:spPr/>
        <p:txBody>
          <a:bodyPr rtlCol="0"/>
          <a:lstStyle/>
          <a:p>
            <a:pPr rtl="0"/>
            <a:r>
              <a:rPr lang="zh-CN" altLang="en-US" noProof="0" dirty="0"/>
              <a:t>添加页脚</a:t>
            </a:r>
          </a:p>
        </p:txBody>
      </p:sp>
      <p:sp>
        <p:nvSpPr>
          <p:cNvPr id="2" name="日期占位符 1"/>
          <p:cNvSpPr>
            <a:spLocks noGrp="1"/>
          </p:cNvSpPr>
          <p:nvPr>
            <p:ph type="dt" sz="half" idx="10"/>
          </p:nvPr>
        </p:nvSpPr>
        <p:spPr/>
        <p:txBody>
          <a:bodyPr rtlCol="0"/>
          <a:lstStyle>
            <a:lvl1pPr>
              <a:defRPr/>
            </a:lvl1pPr>
          </a:lstStyle>
          <a:p>
            <a:fld id="{911F0462-7A6E-4803-9749-C3B78B31BD60}" type="datetime2">
              <a:rPr lang="zh-CN" altLang="en-US" noProof="0" smtClean="0"/>
              <a:t>2018年4月8日</a:t>
            </a:fld>
            <a:endParaRPr lang="zh-CN" altLang="en-US" noProof="0" dirty="0"/>
          </a:p>
        </p:txBody>
      </p:sp>
      <p:sp>
        <p:nvSpPr>
          <p:cNvPr id="4" name="幻灯片编号占位符 3"/>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p:spPr>
        <p:txBody>
          <a:bodyPr rtlCol="0" anchor="b">
            <a:normAutofit/>
          </a:bodyPr>
          <a:lstStyle>
            <a:lvl1pPr>
              <a:defRPr sz="34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57200" y="758952"/>
            <a:ext cx="6629400" cy="5330952"/>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470648" y="4361688"/>
            <a:ext cx="4206240" cy="1728216"/>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lvl1pPr>
              <a:defRPr/>
            </a:lvl1pPr>
          </a:lstStyle>
          <a:p>
            <a:fld id="{CF800B45-6479-43B8-81E0-717C32FCDA17}" type="datetime2">
              <a:rPr lang="zh-CN" altLang="en-US" noProof="0" smtClean="0"/>
              <a:t>2018年4月8日</a:t>
            </a:fld>
            <a:endParaRPr lang="zh-CN" altLang="en-US" noProof="0" dirty="0"/>
          </a:p>
        </p:txBody>
      </p:sp>
      <p:sp>
        <p:nvSpPr>
          <p:cNvPr id="7" name="幻灯片编号占位符 6"/>
          <p:cNvSpPr>
            <a:spLocks noGrp="1"/>
          </p:cNvSpPr>
          <p:nvPr>
            <p:ph type="sldNum" sz="quarter" idx="12"/>
          </p:nvPr>
        </p:nvSpPr>
        <p:spPr/>
        <p:txBody>
          <a:bodyPr rtlCol="0"/>
          <a:lstStyle/>
          <a:p>
            <a:pPr rtl="0"/>
            <a:fld id="{CA8D9AD5-F248-4919-864A-CFD76CC027D6}" type="slidenum">
              <a:rPr lang="en-US" altLang="zh-CN" noProof="0" smtClean="0"/>
              <a:t>‹#›</a:t>
            </a:fld>
            <a:endParaRPr lang="zh-CN" altLang="en-US" noProof="0"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p:spPr>
        <p:txBody>
          <a:bodyPr rtlCol="0" anchor="b">
            <a:normAutofit/>
          </a:bodyPr>
          <a:lstStyle>
            <a:lvl1pPr>
              <a:defRPr sz="3400" b="0"/>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301752" y="502920"/>
            <a:ext cx="6702552" cy="5843016"/>
          </a:xfrm>
          <a:solidFill>
            <a:schemeClr val="accent1">
              <a:lumMod val="40000"/>
              <a:lumOff val="60000"/>
            </a:schemeClr>
          </a:solidFill>
        </p:spPr>
        <p:txBody>
          <a:bodyPr rtlCol="0"/>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470648" y="4361688"/>
            <a:ext cx="4206240" cy="1728216"/>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lvl1pPr>
              <a:defRPr/>
            </a:lvl1pPr>
          </a:lstStyle>
          <a:p>
            <a:fld id="{A7ACA21B-F8E6-4CE8-8C10-FEA2D0B508EC}" type="datetime2">
              <a:rPr lang="zh-CN" altLang="en-US" noProof="0" smtClean="0"/>
              <a:t>2018年4月8日</a:t>
            </a:fld>
            <a:endParaRPr lang="zh-CN" altLang="en-US" noProof="0" dirty="0"/>
          </a:p>
        </p:txBody>
      </p:sp>
      <p:sp>
        <p:nvSpPr>
          <p:cNvPr id="7" name="幻灯片编号占位符 6"/>
          <p:cNvSpPr>
            <a:spLocks noGrp="1"/>
          </p:cNvSpPr>
          <p:nvPr>
            <p:ph type="sldNum" sz="quarter" idx="12"/>
          </p:nvPr>
        </p:nvSpPr>
        <p:spPr/>
        <p:txBody>
          <a:bodyPr rtlCol="0"/>
          <a:lstStyle/>
          <a:p>
            <a:pPr rtl="0"/>
            <a:fld id="{CA8D9AD5-F248-4919-864A-CFD76CC027D6}" type="slidenum">
              <a:rPr lang="en-US" altLang="zh-CN" noProof="0" smtClean="0"/>
              <a:t>‹#›</a:t>
            </a:fld>
            <a:endParaRPr lang="en-US" altLang="zh-CN" noProof="0"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875775" y="6601968"/>
            <a:ext cx="1190937" cy="237744"/>
          </a:xfrm>
          <a:prstGeom prst="rect">
            <a:avLst/>
          </a:prstGeom>
        </p:spPr>
        <p:txBody>
          <a:bodyPr vert="horz" lIns="91440" tIns="45720" rIns="91440" bIns="45720" rtlCol="0" anchor="ctr"/>
          <a:lstStyle>
            <a:lvl1pPr algn="r">
              <a:defRPr sz="1100" baseline="0">
                <a:solidFill>
                  <a:schemeClr val="bg1">
                    <a:lumMod val="75000"/>
                  </a:schemeClr>
                </a:solidFill>
                <a:latin typeface="微软雅黑" panose="020B0503020204020204" pitchFamily="34" charset="-122"/>
                <a:ea typeface="微软雅黑" panose="020B0503020204020204" pitchFamily="34" charset="-122"/>
              </a:defRPr>
            </a:lvl1pPr>
          </a:lstStyle>
          <a:p>
            <a:fld id="{2D98363D-0C7D-41F4-A2BF-AE2C58D4C4B8}" type="datetime2">
              <a:rPr lang="zh-CN" altLang="en-US" noProof="0" smtClean="0"/>
              <a:t>2018年4月8日</a:t>
            </a:fld>
            <a:endParaRPr lang="zh-CN" altLang="en-US" noProof="0" dirty="0"/>
          </a:p>
        </p:txBody>
      </p:sp>
      <p:sp>
        <p:nvSpPr>
          <p:cNvPr id="6" name="幻灯片编号占位符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latin typeface="微软雅黑" panose="020B0503020204020204" pitchFamily="34" charset="-122"/>
                <a:ea typeface="微软雅黑" panose="020B0503020204020204" pitchFamily="34" charset="-122"/>
              </a:defRPr>
            </a:lvl1pPr>
          </a:lstStyle>
          <a:p>
            <a:fld id="{CA8D9AD5-F248-4919-864A-CFD76CC027D6}" type="slidenum">
              <a:rPr lang="en-US" altLang="zh-CN" noProof="0" smtClean="0"/>
              <a:pPr/>
              <a:t>‹#›</a:t>
            </a:fld>
            <a:endParaRPr lang="zh-CN" altLang="en-US" noProof="0" dirty="0"/>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t>Business Card Manager</a:t>
            </a:r>
            <a:endParaRPr lang="zh-cn" dirty="0"/>
          </a:p>
        </p:txBody>
      </p:sp>
      <p:sp>
        <p:nvSpPr>
          <p:cNvPr id="3" name="副标题 2"/>
          <p:cNvSpPr>
            <a:spLocks noGrp="1"/>
          </p:cNvSpPr>
          <p:nvPr>
            <p:ph type="subTitle" idx="1"/>
          </p:nvPr>
        </p:nvSpPr>
        <p:spPr/>
        <p:txBody>
          <a:bodyPr rtlCol="0"/>
          <a:lstStyle/>
          <a:p>
            <a:pPr rtl="0"/>
            <a:r>
              <a:rPr lang="zh-CN" altLang="en-US" dirty="0"/>
              <a:t>邓炯尧 </a:t>
            </a:r>
            <a:r>
              <a:rPr lang="en-US" altLang="zh-CN" dirty="0"/>
              <a:t>20151684</a:t>
            </a:r>
            <a:endParaRPr lang="zh-cn"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ED755F7-D4FE-424E-AE9F-03100174DD35}"/>
              </a:ext>
            </a:extLst>
          </p:cNvPr>
          <p:cNvSpPr/>
          <p:nvPr/>
        </p:nvSpPr>
        <p:spPr>
          <a:xfrm>
            <a:off x="3964269" y="2921168"/>
            <a:ext cx="4263462" cy="1015663"/>
          </a:xfrm>
          <a:prstGeom prst="rect">
            <a:avLst/>
          </a:prstGeom>
        </p:spPr>
        <p:txBody>
          <a:bodyPr wrap="square">
            <a:spAutoFit/>
          </a:bodyPr>
          <a:lstStyle/>
          <a:p>
            <a:r>
              <a:rPr lang="en-US" altLang="zh-CN" sz="6000" dirty="0">
                <a:solidFill>
                  <a:prstClr val="white"/>
                </a:solidFill>
                <a:latin typeface="微软雅黑" panose="020B0503020204020204" pitchFamily="34" charset="-122"/>
                <a:ea typeface="微软雅黑" panose="020B0503020204020204" pitchFamily="34" charset="-122"/>
                <a:cs typeface="+mj-cs"/>
              </a:rPr>
              <a:t>Thank You!</a:t>
            </a:r>
            <a:endParaRPr lang="zh-CN" altLang="en-US" sz="6000" dirty="0"/>
          </a:p>
        </p:txBody>
      </p:sp>
    </p:spTree>
    <p:extLst>
      <p:ext uri="{BB962C8B-B14F-4D97-AF65-F5344CB8AC3E}">
        <p14:creationId xmlns:p14="http://schemas.microsoft.com/office/powerpoint/2010/main" val="13748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Application background</a:t>
            </a:r>
            <a:endParaRPr lang="zh-cn" dirty="0"/>
          </a:p>
        </p:txBody>
      </p:sp>
      <p:sp>
        <p:nvSpPr>
          <p:cNvPr id="14" name="内容占位符 13"/>
          <p:cNvSpPr>
            <a:spLocks noGrp="1"/>
          </p:cNvSpPr>
          <p:nvPr>
            <p:ph idx="1"/>
          </p:nvPr>
        </p:nvSpPr>
        <p:spPr/>
        <p:txBody>
          <a:bodyPr rtlCol="0">
            <a:normAutofit/>
          </a:bodyPr>
          <a:lstStyle/>
          <a:p>
            <a:r>
              <a:rPr lang="en-US" altLang="zh-CN" sz="2800" dirty="0"/>
              <a:t>Business cards play an important role in business cooperation and social communication. People exchanging business cards to express friendship and exchange communication methods. With constant communication, people hold more and more business cards. How to manage a large number of business cards becomes a problem. This “Business Card Manager" application is an application that can help people manage their business cards better and easier.</a:t>
            </a:r>
            <a:endParaRPr lang="zh-cn" sz="2800" dirty="0"/>
          </a:p>
        </p:txBody>
      </p:sp>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Activity of the Application</a:t>
            </a:r>
            <a:endParaRPr lang="zh-cn" dirty="0"/>
          </a:p>
        </p:txBody>
      </p:sp>
      <p:sp>
        <p:nvSpPr>
          <p:cNvPr id="14" name="内容占位符 13"/>
          <p:cNvSpPr>
            <a:spLocks noGrp="1"/>
          </p:cNvSpPr>
          <p:nvPr>
            <p:ph idx="1"/>
          </p:nvPr>
        </p:nvSpPr>
        <p:spPr/>
        <p:txBody>
          <a:bodyPr rtlCol="0">
            <a:normAutofit/>
          </a:bodyPr>
          <a:lstStyle/>
          <a:p>
            <a:r>
              <a:rPr lang="en-US" altLang="zh-CN" sz="2800" dirty="0"/>
              <a:t>There 5 activity in this application:</a:t>
            </a:r>
          </a:p>
          <a:p>
            <a:r>
              <a:rPr lang="en-US" altLang="zh-CN" sz="2800" dirty="0"/>
              <a:t>1.Recently Activity</a:t>
            </a:r>
          </a:p>
          <a:p>
            <a:r>
              <a:rPr lang="en-US" altLang="zh-CN" sz="2800" dirty="0"/>
              <a:t>2.Index Activity</a:t>
            </a:r>
          </a:p>
          <a:p>
            <a:r>
              <a:rPr lang="en-US" altLang="zh-CN" sz="2800" dirty="0"/>
              <a:t>3.Manage Activity</a:t>
            </a:r>
          </a:p>
          <a:p>
            <a:r>
              <a:rPr lang="en-US" altLang="zh-CN" sz="2800" dirty="0"/>
              <a:t>4.Search Activity</a:t>
            </a:r>
          </a:p>
          <a:p>
            <a:r>
              <a:rPr lang="en-US" altLang="zh-CN" sz="2800" dirty="0"/>
              <a:t>5.Detail Activity</a:t>
            </a:r>
          </a:p>
        </p:txBody>
      </p:sp>
    </p:spTree>
    <p:extLst>
      <p:ext uri="{BB962C8B-B14F-4D97-AF65-F5344CB8AC3E}">
        <p14:creationId xmlns:p14="http://schemas.microsoft.com/office/powerpoint/2010/main" val="194877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ED755F7-D4FE-424E-AE9F-03100174DD35}"/>
              </a:ext>
            </a:extLst>
          </p:cNvPr>
          <p:cNvSpPr/>
          <p:nvPr/>
        </p:nvSpPr>
        <p:spPr>
          <a:xfrm>
            <a:off x="1189607" y="821908"/>
            <a:ext cx="3746377" cy="615553"/>
          </a:xfrm>
          <a:prstGeom prst="rect">
            <a:avLst/>
          </a:prstGeom>
        </p:spPr>
        <p:txBody>
          <a:bodyPr wrap="square">
            <a:spAutoFit/>
          </a:bodyPr>
          <a:lstStyle/>
          <a:p>
            <a:r>
              <a:rPr lang="en-US" altLang="zh-CN" sz="3400" dirty="0">
                <a:solidFill>
                  <a:prstClr val="white"/>
                </a:solidFill>
                <a:latin typeface="微软雅黑" panose="020B0503020204020204" pitchFamily="34" charset="-122"/>
                <a:ea typeface="微软雅黑" panose="020B0503020204020204" pitchFamily="34" charset="-122"/>
                <a:cs typeface="+mj-cs"/>
              </a:rPr>
              <a:t>Recently Activity</a:t>
            </a:r>
            <a:endParaRPr lang="zh-CN" altLang="en-US" dirty="0"/>
          </a:p>
        </p:txBody>
      </p:sp>
      <p:pic>
        <p:nvPicPr>
          <p:cNvPr id="5" name="图片 4">
            <a:extLst>
              <a:ext uri="{FF2B5EF4-FFF2-40B4-BE49-F238E27FC236}">
                <a16:creationId xmlns:a16="http://schemas.microsoft.com/office/drawing/2014/main" id="{FDE7273F-CA34-4BA2-94F1-CA8E70169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970" y="552450"/>
            <a:ext cx="3467100" cy="5753100"/>
          </a:xfrm>
          <a:prstGeom prst="rect">
            <a:avLst/>
          </a:prstGeom>
        </p:spPr>
      </p:pic>
      <p:sp>
        <p:nvSpPr>
          <p:cNvPr id="6" name="文本框 5">
            <a:extLst>
              <a:ext uri="{FF2B5EF4-FFF2-40B4-BE49-F238E27FC236}">
                <a16:creationId xmlns:a16="http://schemas.microsoft.com/office/drawing/2014/main" id="{0371B136-4547-42F3-BA77-BEB5E6C8C1A1}"/>
              </a:ext>
            </a:extLst>
          </p:cNvPr>
          <p:cNvSpPr txBox="1"/>
          <p:nvPr/>
        </p:nvSpPr>
        <p:spPr>
          <a:xfrm>
            <a:off x="532660" y="1793289"/>
            <a:ext cx="7119891" cy="3539430"/>
          </a:xfrm>
          <a:prstGeom prst="rect">
            <a:avLst/>
          </a:prstGeom>
          <a:noFill/>
        </p:spPr>
        <p:txBody>
          <a:bodyPr wrap="square" rtlCol="0">
            <a:spAutoFit/>
          </a:bodyPr>
          <a:lstStyle/>
          <a:p>
            <a:r>
              <a:rPr lang="en-US" altLang="zh-CN" sz="2800" dirty="0"/>
              <a:t>In this activity, business cards are displayed in a list, sorted by the most recent visit time. You can click on a single card to enter the card's detail activity. You can also click on the icon in the upper right corner to enter the search activity. You can also click the other two buttons at the bottom of the screen to enter the index activity and manage activity.</a:t>
            </a:r>
            <a:endParaRPr lang="zh-CN" altLang="en-US" sz="2800" dirty="0"/>
          </a:p>
        </p:txBody>
      </p:sp>
    </p:spTree>
    <p:extLst>
      <p:ext uri="{BB962C8B-B14F-4D97-AF65-F5344CB8AC3E}">
        <p14:creationId xmlns:p14="http://schemas.microsoft.com/office/powerpoint/2010/main" val="189142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ED755F7-D4FE-424E-AE9F-03100174DD35}"/>
              </a:ext>
            </a:extLst>
          </p:cNvPr>
          <p:cNvSpPr/>
          <p:nvPr/>
        </p:nvSpPr>
        <p:spPr>
          <a:xfrm>
            <a:off x="1189607" y="821908"/>
            <a:ext cx="3746377" cy="615553"/>
          </a:xfrm>
          <a:prstGeom prst="rect">
            <a:avLst/>
          </a:prstGeom>
        </p:spPr>
        <p:txBody>
          <a:bodyPr wrap="square">
            <a:spAutoFit/>
          </a:bodyPr>
          <a:lstStyle/>
          <a:p>
            <a:r>
              <a:rPr lang="en-US" altLang="zh-CN" sz="3400" dirty="0">
                <a:solidFill>
                  <a:prstClr val="white"/>
                </a:solidFill>
                <a:latin typeface="微软雅黑" panose="020B0503020204020204" pitchFamily="34" charset="-122"/>
                <a:ea typeface="微软雅黑" panose="020B0503020204020204" pitchFamily="34" charset="-122"/>
                <a:cs typeface="+mj-cs"/>
              </a:rPr>
              <a:t>Index Activity</a:t>
            </a:r>
            <a:endParaRPr lang="zh-CN" altLang="en-US" dirty="0"/>
          </a:p>
        </p:txBody>
      </p:sp>
      <p:pic>
        <p:nvPicPr>
          <p:cNvPr id="5" name="图片 4">
            <a:extLst>
              <a:ext uri="{FF2B5EF4-FFF2-40B4-BE49-F238E27FC236}">
                <a16:creationId xmlns:a16="http://schemas.microsoft.com/office/drawing/2014/main" id="{FDE7273F-CA34-4BA2-94F1-CA8E70169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970" y="552450"/>
            <a:ext cx="3467100" cy="5753100"/>
          </a:xfrm>
          <a:prstGeom prst="rect">
            <a:avLst/>
          </a:prstGeom>
        </p:spPr>
      </p:pic>
      <p:sp>
        <p:nvSpPr>
          <p:cNvPr id="6" name="文本框 5">
            <a:extLst>
              <a:ext uri="{FF2B5EF4-FFF2-40B4-BE49-F238E27FC236}">
                <a16:creationId xmlns:a16="http://schemas.microsoft.com/office/drawing/2014/main" id="{0371B136-4547-42F3-BA77-BEB5E6C8C1A1}"/>
              </a:ext>
            </a:extLst>
          </p:cNvPr>
          <p:cNvSpPr txBox="1"/>
          <p:nvPr/>
        </p:nvSpPr>
        <p:spPr>
          <a:xfrm>
            <a:off x="532660" y="1793289"/>
            <a:ext cx="7119891" cy="2246769"/>
          </a:xfrm>
          <a:prstGeom prst="rect">
            <a:avLst/>
          </a:prstGeom>
          <a:noFill/>
        </p:spPr>
        <p:txBody>
          <a:bodyPr wrap="square" rtlCol="0">
            <a:spAutoFit/>
          </a:bodyPr>
          <a:lstStyle/>
          <a:p>
            <a:r>
              <a:rPr lang="en-US" altLang="zh-CN" sz="2800" dirty="0"/>
              <a:t>The index activity is very similar with the recently activity. Except of the business cards sort, the others are basically the same. In the index activity, business cards are sorted by people’s name.</a:t>
            </a:r>
            <a:endParaRPr lang="zh-CN" altLang="en-US" sz="2800" dirty="0"/>
          </a:p>
        </p:txBody>
      </p:sp>
    </p:spTree>
    <p:extLst>
      <p:ext uri="{BB962C8B-B14F-4D97-AF65-F5344CB8AC3E}">
        <p14:creationId xmlns:p14="http://schemas.microsoft.com/office/powerpoint/2010/main" val="202536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ED755F7-D4FE-424E-AE9F-03100174DD35}"/>
              </a:ext>
            </a:extLst>
          </p:cNvPr>
          <p:cNvSpPr/>
          <p:nvPr/>
        </p:nvSpPr>
        <p:spPr>
          <a:xfrm>
            <a:off x="1189607" y="821908"/>
            <a:ext cx="3746377" cy="61555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400" dirty="0">
                <a:solidFill>
                  <a:prstClr val="white"/>
                </a:solidFill>
                <a:latin typeface="微软雅黑" panose="020B0503020204020204" pitchFamily="34" charset="-122"/>
                <a:ea typeface="微软雅黑" panose="020B0503020204020204" pitchFamily="34" charset="-122"/>
              </a:rPr>
              <a:t>Manage</a:t>
            </a:r>
            <a:r>
              <a:rPr kumimoji="0" lang="en-US" altLang="zh-CN" sz="3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Activity</a:t>
            </a:r>
            <a:endParaRPr kumimoji="0" lang="zh-CN" altLang="en-US" sz="1800" b="0" i="0" u="none" strike="noStrike" kern="1200" cap="none" spc="0" normalizeH="0" baseline="0" noProof="0" dirty="0">
              <a:ln>
                <a:noFill/>
              </a:ln>
              <a:solidFill>
                <a:prstClr val="white"/>
              </a:solidFill>
              <a:effectLst/>
              <a:uLnTx/>
              <a:uFillTx/>
              <a:latin typeface="Calibri"/>
              <a:ea typeface="幼圆" panose="02010509060101010101" pitchFamily="49" charset="-122"/>
              <a:cs typeface="+mn-cs"/>
            </a:endParaRPr>
          </a:p>
        </p:txBody>
      </p:sp>
      <p:pic>
        <p:nvPicPr>
          <p:cNvPr id="5" name="图片 4">
            <a:extLst>
              <a:ext uri="{FF2B5EF4-FFF2-40B4-BE49-F238E27FC236}">
                <a16:creationId xmlns:a16="http://schemas.microsoft.com/office/drawing/2014/main" id="{FDE7273F-CA34-4BA2-94F1-CA8E70169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970" y="652462"/>
            <a:ext cx="3467100" cy="5553075"/>
          </a:xfrm>
          <a:prstGeom prst="rect">
            <a:avLst/>
          </a:prstGeom>
        </p:spPr>
      </p:pic>
      <p:sp>
        <p:nvSpPr>
          <p:cNvPr id="6" name="文本框 5">
            <a:extLst>
              <a:ext uri="{FF2B5EF4-FFF2-40B4-BE49-F238E27FC236}">
                <a16:creationId xmlns:a16="http://schemas.microsoft.com/office/drawing/2014/main" id="{0371B136-4547-42F3-BA77-BEB5E6C8C1A1}"/>
              </a:ext>
            </a:extLst>
          </p:cNvPr>
          <p:cNvSpPr txBox="1"/>
          <p:nvPr/>
        </p:nvSpPr>
        <p:spPr>
          <a:xfrm>
            <a:off x="532660" y="1793289"/>
            <a:ext cx="7119891" cy="3970318"/>
          </a:xfrm>
          <a:prstGeom prst="rect">
            <a:avLst/>
          </a:prstGeom>
          <a:noFill/>
        </p:spPr>
        <p:txBody>
          <a:bodyPr wrap="square" rtlCol="0">
            <a:spAutoFit/>
          </a:bodyPr>
          <a:lstStyle/>
          <a:p>
            <a:pPr lvl="0"/>
            <a:r>
              <a:rPr kumimoji="0" lang="en-US" altLang="zh-CN" sz="2800" b="0" i="0" u="none" strike="noStrike" kern="1200" cap="none" spc="0" normalizeH="0" baseline="0" noProof="0" dirty="0">
                <a:ln>
                  <a:noFill/>
                </a:ln>
                <a:solidFill>
                  <a:prstClr val="white"/>
                </a:solidFill>
                <a:effectLst/>
                <a:uLnTx/>
                <a:uFillTx/>
                <a:latin typeface="Calibri"/>
                <a:ea typeface="幼圆" panose="02010509060101010101" pitchFamily="49" charset="-122"/>
                <a:cs typeface="+mn-cs"/>
              </a:rPr>
              <a:t>In this activity, </a:t>
            </a:r>
            <a:r>
              <a:rPr lang="en-US" altLang="zh-CN" sz="2800" dirty="0"/>
              <a:t>business cards are sorted by people’s name. You can click on the icon in the upper left corner to create a new business card. You can also click on the icon in the upper right corner to enter the search interface. You can click on the business card in the list to select them. When you click on the "Delete" button below, the business cards you selected will be deleted.</a:t>
            </a:r>
            <a:endParaRPr kumimoji="0" lang="zh-CN" altLang="en-US" sz="2800" b="0" i="0" u="none" strike="noStrike" kern="1200" cap="none" spc="0" normalizeH="0" baseline="0" noProof="0" dirty="0">
              <a:ln>
                <a:noFill/>
              </a:ln>
              <a:solidFill>
                <a:prstClr val="white"/>
              </a:solidFill>
              <a:effectLst/>
              <a:uLnTx/>
              <a:uFillTx/>
              <a:latin typeface="Calibri"/>
              <a:ea typeface="幼圆" panose="02010509060101010101" pitchFamily="49" charset="-122"/>
              <a:cs typeface="+mn-cs"/>
            </a:endParaRPr>
          </a:p>
        </p:txBody>
      </p:sp>
    </p:spTree>
    <p:extLst>
      <p:ext uri="{BB962C8B-B14F-4D97-AF65-F5344CB8AC3E}">
        <p14:creationId xmlns:p14="http://schemas.microsoft.com/office/powerpoint/2010/main" val="49148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ED755F7-D4FE-424E-AE9F-03100174DD35}"/>
              </a:ext>
            </a:extLst>
          </p:cNvPr>
          <p:cNvSpPr/>
          <p:nvPr/>
        </p:nvSpPr>
        <p:spPr>
          <a:xfrm>
            <a:off x="1189607" y="821908"/>
            <a:ext cx="3746377" cy="615553"/>
          </a:xfrm>
          <a:prstGeom prst="rect">
            <a:avLst/>
          </a:prstGeom>
        </p:spPr>
        <p:txBody>
          <a:bodyPr wrap="square">
            <a:spAutoFit/>
          </a:bodyPr>
          <a:lstStyle/>
          <a:p>
            <a:r>
              <a:rPr lang="en-US" altLang="zh-CN" sz="3400" dirty="0">
                <a:solidFill>
                  <a:prstClr val="white"/>
                </a:solidFill>
                <a:latin typeface="微软雅黑" panose="020B0503020204020204" pitchFamily="34" charset="-122"/>
                <a:ea typeface="微软雅黑" panose="020B0503020204020204" pitchFamily="34" charset="-122"/>
                <a:cs typeface="+mj-cs"/>
              </a:rPr>
              <a:t>Search Activity</a:t>
            </a:r>
            <a:endParaRPr lang="zh-CN" altLang="en-US" dirty="0"/>
          </a:p>
        </p:txBody>
      </p:sp>
      <p:pic>
        <p:nvPicPr>
          <p:cNvPr id="5" name="图片 4">
            <a:extLst>
              <a:ext uri="{FF2B5EF4-FFF2-40B4-BE49-F238E27FC236}">
                <a16:creationId xmlns:a16="http://schemas.microsoft.com/office/drawing/2014/main" id="{FDE7273F-CA34-4BA2-94F1-CA8E70169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970" y="637123"/>
            <a:ext cx="3467100" cy="5583754"/>
          </a:xfrm>
          <a:prstGeom prst="rect">
            <a:avLst/>
          </a:prstGeom>
        </p:spPr>
      </p:pic>
      <p:sp>
        <p:nvSpPr>
          <p:cNvPr id="6" name="文本框 5">
            <a:extLst>
              <a:ext uri="{FF2B5EF4-FFF2-40B4-BE49-F238E27FC236}">
                <a16:creationId xmlns:a16="http://schemas.microsoft.com/office/drawing/2014/main" id="{0371B136-4547-42F3-BA77-BEB5E6C8C1A1}"/>
              </a:ext>
            </a:extLst>
          </p:cNvPr>
          <p:cNvSpPr txBox="1"/>
          <p:nvPr/>
        </p:nvSpPr>
        <p:spPr>
          <a:xfrm>
            <a:off x="532660" y="1793289"/>
            <a:ext cx="7119891" cy="3108543"/>
          </a:xfrm>
          <a:prstGeom prst="rect">
            <a:avLst/>
          </a:prstGeom>
          <a:noFill/>
        </p:spPr>
        <p:txBody>
          <a:bodyPr wrap="square" rtlCol="0">
            <a:spAutoFit/>
          </a:bodyPr>
          <a:lstStyle/>
          <a:p>
            <a:r>
              <a:rPr lang="en-US" altLang="zh-CN" sz="2800" dirty="0"/>
              <a:t>In this activity, you can click the icon in the upper left corner to exit the search activity and return to the previous activity. You can search for your desired business card by entering keywords in the search box. When the search results appear, you can click on them and enter their detail activity. </a:t>
            </a:r>
            <a:endParaRPr lang="zh-CN" altLang="en-US" sz="2800" dirty="0"/>
          </a:p>
        </p:txBody>
      </p:sp>
    </p:spTree>
    <p:extLst>
      <p:ext uri="{BB962C8B-B14F-4D97-AF65-F5344CB8AC3E}">
        <p14:creationId xmlns:p14="http://schemas.microsoft.com/office/powerpoint/2010/main" val="303883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ED755F7-D4FE-424E-AE9F-03100174DD35}"/>
              </a:ext>
            </a:extLst>
          </p:cNvPr>
          <p:cNvSpPr/>
          <p:nvPr/>
        </p:nvSpPr>
        <p:spPr>
          <a:xfrm>
            <a:off x="1109397" y="597319"/>
            <a:ext cx="3746377" cy="615553"/>
          </a:xfrm>
          <a:prstGeom prst="rect">
            <a:avLst/>
          </a:prstGeom>
        </p:spPr>
        <p:txBody>
          <a:bodyPr wrap="square">
            <a:spAutoFit/>
          </a:bodyPr>
          <a:lstStyle/>
          <a:p>
            <a:r>
              <a:rPr lang="en-US" altLang="zh-CN" sz="3400" dirty="0">
                <a:solidFill>
                  <a:prstClr val="white"/>
                </a:solidFill>
                <a:latin typeface="微软雅黑" panose="020B0503020204020204" pitchFamily="34" charset="-122"/>
                <a:ea typeface="微软雅黑" panose="020B0503020204020204" pitchFamily="34" charset="-122"/>
                <a:cs typeface="+mj-cs"/>
              </a:rPr>
              <a:t>Detail Activity</a:t>
            </a:r>
            <a:endParaRPr lang="zh-CN" altLang="en-US" dirty="0"/>
          </a:p>
        </p:txBody>
      </p:sp>
      <p:pic>
        <p:nvPicPr>
          <p:cNvPr id="5" name="图片 4">
            <a:extLst>
              <a:ext uri="{FF2B5EF4-FFF2-40B4-BE49-F238E27FC236}">
                <a16:creationId xmlns:a16="http://schemas.microsoft.com/office/drawing/2014/main" id="{FDE7273F-CA34-4BA2-94F1-CA8E70169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0970" y="675159"/>
            <a:ext cx="3467100" cy="5507682"/>
          </a:xfrm>
          <a:prstGeom prst="rect">
            <a:avLst/>
          </a:prstGeom>
        </p:spPr>
      </p:pic>
      <p:sp>
        <p:nvSpPr>
          <p:cNvPr id="6" name="文本框 5">
            <a:extLst>
              <a:ext uri="{FF2B5EF4-FFF2-40B4-BE49-F238E27FC236}">
                <a16:creationId xmlns:a16="http://schemas.microsoft.com/office/drawing/2014/main" id="{0371B136-4547-42F3-BA77-BEB5E6C8C1A1}"/>
              </a:ext>
            </a:extLst>
          </p:cNvPr>
          <p:cNvSpPr txBox="1"/>
          <p:nvPr/>
        </p:nvSpPr>
        <p:spPr>
          <a:xfrm>
            <a:off x="227859" y="1212872"/>
            <a:ext cx="7119891" cy="5262979"/>
          </a:xfrm>
          <a:prstGeom prst="rect">
            <a:avLst/>
          </a:prstGeom>
          <a:noFill/>
        </p:spPr>
        <p:txBody>
          <a:bodyPr wrap="square" rtlCol="0">
            <a:spAutoFit/>
          </a:bodyPr>
          <a:lstStyle/>
          <a:p>
            <a:r>
              <a:rPr lang="en-US" altLang="zh-CN" sz="2800" dirty="0"/>
              <a:t>In this activity, you can click the icon in the upper left corner to exit the detail activity and return to the previous activity. You can also click the icon in the upper right corner to delete this business card. When you are creating a new business card, various items on this activity are empty. You need to fill them and click on the “Confirm" button below to finish creating. When you click on an existing business card and enter this activity, you can change the content and click on the “Confirm" button below to update it.</a:t>
            </a:r>
            <a:endParaRPr lang="zh-CN" altLang="en-US" sz="2800" dirty="0"/>
          </a:p>
        </p:txBody>
      </p:sp>
    </p:spTree>
    <p:extLst>
      <p:ext uri="{BB962C8B-B14F-4D97-AF65-F5344CB8AC3E}">
        <p14:creationId xmlns:p14="http://schemas.microsoft.com/office/powerpoint/2010/main" val="194381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ED755F7-D4FE-424E-AE9F-03100174DD35}"/>
              </a:ext>
            </a:extLst>
          </p:cNvPr>
          <p:cNvSpPr/>
          <p:nvPr/>
        </p:nvSpPr>
        <p:spPr>
          <a:xfrm>
            <a:off x="3651447" y="2921168"/>
            <a:ext cx="4889105" cy="1015663"/>
          </a:xfrm>
          <a:prstGeom prst="rect">
            <a:avLst/>
          </a:prstGeom>
        </p:spPr>
        <p:txBody>
          <a:bodyPr wrap="square">
            <a:spAutoFit/>
          </a:bodyPr>
          <a:lstStyle/>
          <a:p>
            <a:r>
              <a:rPr lang="en-US" altLang="zh-CN" sz="6000" dirty="0">
                <a:solidFill>
                  <a:prstClr val="white"/>
                </a:solidFill>
                <a:latin typeface="微软雅黑" panose="020B0503020204020204" pitchFamily="34" charset="-122"/>
                <a:ea typeface="微软雅黑" panose="020B0503020204020204" pitchFamily="34" charset="-122"/>
                <a:cs typeface="+mj-cs"/>
              </a:rPr>
              <a:t>Video Demo</a:t>
            </a:r>
            <a:endParaRPr lang="zh-CN" altLang="en-US" sz="6000" dirty="0"/>
          </a:p>
        </p:txBody>
      </p:sp>
    </p:spTree>
    <p:extLst>
      <p:ext uri="{BB962C8B-B14F-4D97-AF65-F5344CB8AC3E}">
        <p14:creationId xmlns:p14="http://schemas.microsoft.com/office/powerpoint/2010/main" val="159326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青色镶边设计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6195_TF02895254" id="{EFC1B834-9C0A-4AEB-8CA6-A4EB25A64C50}" vid="{6D84CB04-6D90-439B-B177-3B71BC5E2902}"/>
    </a:ext>
  </a:extLst>
</a:theme>
</file>

<file path=ppt/theme/theme2.xml><?xml version="1.0" encoding="utf-8"?>
<a:theme xmlns:a="http://schemas.openxmlformats.org/drawingml/2006/main" name="Office 主题">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B0D886-CB8D-4564-A797-C05BC7D513A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FAC2023F-644C-4F7E-8E8C-CDBE4A63C7D1}">
  <ds:schemaRefs>
    <ds:schemaRef ds:uri="http://schemas.microsoft.com/sharepoint/v3/contenttype/forms"/>
  </ds:schemaRefs>
</ds:datastoreItem>
</file>

<file path=customXml/itemProps3.xml><?xml version="1.0" encoding="utf-8"?>
<ds:datastoreItem xmlns:ds="http://schemas.openxmlformats.org/officeDocument/2006/customXml" ds:itemID="{ED65A2C9-CB67-4F36-A412-EEC1AD297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青色镶边演示文稿（宽屏）</Template>
  <TotalTime>60</TotalTime>
  <Words>498</Words>
  <Application>Microsoft Office PowerPoint</Application>
  <PresentationFormat>宽屏</PresentationFormat>
  <Paragraphs>33</Paragraphs>
  <Slides>10</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微软雅黑</vt:lpstr>
      <vt:lpstr>幼圆</vt:lpstr>
      <vt:lpstr>Arial</vt:lpstr>
      <vt:lpstr>Calibri</vt:lpstr>
      <vt:lpstr>青色镶边设计 16x9</vt:lpstr>
      <vt:lpstr>Business Card Manager</vt:lpstr>
      <vt:lpstr>Application background</vt:lpstr>
      <vt:lpstr>Activity of the Application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Card Manager</dc:title>
  <dc:creator>炯尧 邓</dc:creator>
  <cp:lastModifiedBy>炯尧 邓</cp:lastModifiedBy>
  <cp:revision>19</cp:revision>
  <dcterms:created xsi:type="dcterms:W3CDTF">2018-04-08T07:12:15Z</dcterms:created>
  <dcterms:modified xsi:type="dcterms:W3CDTF">2018-04-08T08:12:30Z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