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Daily work trends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Monthly work trends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Home boys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Officers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Day of Week Influence on Work Trends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BTS vs BSB Team Trends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d6208b2-a969-4e61-9ef7-146affbf697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8326828b31b47f9" /><Relationship Type="http://schemas.openxmlformats.org/officeDocument/2006/relationships/hyperlink" Target="https://app.powerbi.com/groups/me/reports/6d6208b2-a969-4e61-9ef7-146affbf6973/ReportSection?pbi_source=PowerPoint" TargetMode="External" Id="RelId0" /><Relationship Type="http://schemas.openxmlformats.org/officeDocument/2006/relationships/image" Target="/ppt/media/image4.png" Id="imgId92249578" /><Relationship Type="http://schemas.openxmlformats.org/officeDocument/2006/relationships/notesSlide" Target="/ppt/notesSlides/notesSlide.xml" Id="Rf3a8e45489c8499d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e872f853b324b30" /><Relationship Type="http://schemas.openxmlformats.org/officeDocument/2006/relationships/hyperlink" Target="https://app.powerbi.com/groups/me/reports/6d6208b2-a969-4e61-9ef7-146affbf6973/ReportSection0b2d021283d17ec83f1b?pbi_source=PowerPoint" TargetMode="External" Id="RelId1" /><Relationship Type="http://schemas.openxmlformats.org/officeDocument/2006/relationships/image" Target="/ppt/media/image5.png" Id="imgId92249579" /><Relationship Type="http://schemas.openxmlformats.org/officeDocument/2006/relationships/notesSlide" Target="/ppt/notesSlides/notesSlide2.xml" Id="R5bb1c3629cfb41a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attendance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5/3/2021 10:14:57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4/30/2021 10:35:23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aily work trends, donutChart, Monthly work trends, textbox, textbox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22495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61925" y="0"/>
            <a:ext cx="11858625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Home boys, Top Officers, Day of Week Influence on Work Trends, BTS vs BSB Team Trends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22495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