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5" r:id="rId6"/>
    <p:sldId id="260" r:id="rId7"/>
    <p:sldId id="261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A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5" autoAdjust="0"/>
    <p:restoredTop sz="94660"/>
  </p:normalViewPr>
  <p:slideViewPr>
    <p:cSldViewPr snapToGrid="0">
      <p:cViewPr varScale="1">
        <p:scale>
          <a:sx n="51" d="100"/>
          <a:sy n="51" d="100"/>
        </p:scale>
        <p:origin x="26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0CB8E-15C5-48E3-BBB9-7EB32C5542C9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95FF17C5-A7F5-4547-BC7E-E78BE5AFD9D6}">
      <dgm:prSet phldrT="[텍스트]" custT="1"/>
      <dgm:spPr/>
      <dgm:t>
        <a:bodyPr/>
        <a:lstStyle/>
        <a:p>
          <a:pPr latinLnBrk="1"/>
          <a:r>
            <a:rPr lang="en-US" altLang="ko-KR" sz="2000" b="1" dirty="0" err="1" smtClean="0"/>
            <a:t>FactoryDB</a:t>
          </a:r>
          <a:endParaRPr lang="ko-KR" altLang="en-US" sz="2000" b="1" dirty="0"/>
        </a:p>
      </dgm:t>
    </dgm:pt>
    <dgm:pt modelId="{F8898D47-878B-425E-89C6-16EF92E0783C}" type="parTrans" cxnId="{7778FED6-8BDF-4BD1-846C-7BD979C8E5A3}">
      <dgm:prSet/>
      <dgm:spPr/>
      <dgm:t>
        <a:bodyPr/>
        <a:lstStyle/>
        <a:p>
          <a:pPr latinLnBrk="1"/>
          <a:endParaRPr lang="ko-KR" altLang="en-US"/>
        </a:p>
      </dgm:t>
    </dgm:pt>
    <dgm:pt modelId="{8E19F90C-DBFF-421E-956E-21CBE0861D37}" type="sibTrans" cxnId="{7778FED6-8BDF-4BD1-846C-7BD979C8E5A3}">
      <dgm:prSet/>
      <dgm:spPr/>
      <dgm:t>
        <a:bodyPr/>
        <a:lstStyle/>
        <a:p>
          <a:pPr latinLnBrk="1"/>
          <a:endParaRPr lang="ko-KR" altLang="en-US"/>
        </a:p>
      </dgm:t>
    </dgm:pt>
    <dgm:pt modelId="{EECB01BE-180B-49B6-96D9-8CB92380AC82}">
      <dgm:prSet custT="1"/>
      <dgm:spPr/>
      <dgm:t>
        <a:bodyPr/>
        <a:lstStyle/>
        <a:p>
          <a:pPr latinLnBrk="1"/>
          <a:r>
            <a:rPr lang="en-US" altLang="ko-KR" sz="1600" b="0" smtClean="0">
              <a:solidFill>
                <a:srgbClr val="0070C0"/>
              </a:solidFill>
            </a:rPr>
            <a:t>deviceworkingTB</a:t>
          </a:r>
          <a:endParaRPr lang="en-US" altLang="ko-KR" sz="1400" b="0" dirty="0" smtClean="0">
            <a:solidFill>
              <a:srgbClr val="0070C0"/>
            </a:solidFill>
          </a:endParaRPr>
        </a:p>
      </dgm:t>
    </dgm:pt>
    <dgm:pt modelId="{2E3B3639-29D3-4E39-9BF0-C6C7CCA748DF}" type="sibTrans" cxnId="{67EA1F0F-BE9E-4AB2-92B0-BC3A4760D92F}">
      <dgm:prSet/>
      <dgm:spPr/>
      <dgm:t>
        <a:bodyPr/>
        <a:lstStyle/>
        <a:p>
          <a:pPr latinLnBrk="1"/>
          <a:endParaRPr lang="ko-KR" altLang="en-US"/>
        </a:p>
      </dgm:t>
    </dgm:pt>
    <dgm:pt modelId="{50CF373A-0EDD-4DE7-816B-C4483CBFE2F7}" type="parTrans" cxnId="{67EA1F0F-BE9E-4AB2-92B0-BC3A4760D92F}">
      <dgm:prSet/>
      <dgm:spPr/>
      <dgm:t>
        <a:bodyPr/>
        <a:lstStyle/>
        <a:p>
          <a:pPr latinLnBrk="1"/>
          <a:endParaRPr lang="ko-KR" altLang="en-US"/>
        </a:p>
      </dgm:t>
    </dgm:pt>
    <dgm:pt modelId="{7D4198FD-EEB3-4150-B740-EF990199F6E0}">
      <dgm:prSet custT="1"/>
      <dgm:spPr/>
      <dgm:t>
        <a:bodyPr/>
        <a:lstStyle/>
        <a:p>
          <a:pPr latinLnBrk="1"/>
          <a:r>
            <a:rPr lang="en-US" altLang="ko-KR" sz="1400" smtClean="0"/>
            <a:t>No(PK, NN, AI, INT), LineNo(NN, VARCHAR), DeviceName(NN, VARCHAR)</a:t>
          </a:r>
          <a:endParaRPr lang="en-US" altLang="ko-KR" sz="1400" dirty="0" smtClean="0"/>
        </a:p>
      </dgm:t>
    </dgm:pt>
    <dgm:pt modelId="{F11F9807-CC6B-4FD4-9EBA-7A1A8CEBF422}" type="sibTrans" cxnId="{73653C56-1FFE-4FDE-9BAE-8EE43B62C506}">
      <dgm:prSet/>
      <dgm:spPr/>
      <dgm:t>
        <a:bodyPr/>
        <a:lstStyle/>
        <a:p>
          <a:pPr latinLnBrk="1"/>
          <a:endParaRPr lang="ko-KR" altLang="en-US"/>
        </a:p>
      </dgm:t>
    </dgm:pt>
    <dgm:pt modelId="{130A24BC-E2DC-4038-9B0A-04D1F4743AD2}" type="parTrans" cxnId="{73653C56-1FFE-4FDE-9BAE-8EE43B62C506}">
      <dgm:prSet/>
      <dgm:spPr/>
      <dgm:t>
        <a:bodyPr/>
        <a:lstStyle/>
        <a:p>
          <a:pPr latinLnBrk="1"/>
          <a:endParaRPr lang="ko-KR" altLang="en-US"/>
        </a:p>
      </dgm:t>
    </dgm:pt>
    <dgm:pt modelId="{E45374C0-7364-4850-9FB1-8F9CDE8E4F5B}">
      <dgm:prSet custT="1"/>
      <dgm:spPr/>
      <dgm:t>
        <a:bodyPr/>
        <a:lstStyle/>
        <a:p>
          <a:pPr latinLnBrk="1"/>
          <a:r>
            <a:rPr lang="en-US" altLang="ko-KR" sz="1400" dirty="0" err="1" smtClean="0"/>
            <a:t>StartTime</a:t>
          </a:r>
          <a:r>
            <a:rPr lang="en-US" altLang="ko-KR" sz="1400" dirty="0" smtClean="0"/>
            <a:t>(DATETIME), </a:t>
          </a:r>
          <a:r>
            <a:rPr lang="en-US" altLang="ko-KR" sz="1400" dirty="0" err="1" smtClean="0"/>
            <a:t>EndTime</a:t>
          </a:r>
          <a:r>
            <a:rPr lang="en-US" altLang="ko-KR" sz="1400" dirty="0" smtClean="0"/>
            <a:t>(DATETIME), Status(VARCHAR)</a:t>
          </a:r>
        </a:p>
      </dgm:t>
    </dgm:pt>
    <dgm:pt modelId="{D37A9D81-91A7-45E5-83D8-10EAD482CF0A}" type="sibTrans" cxnId="{E4C3A62A-5314-4924-866C-66928C544F83}">
      <dgm:prSet/>
      <dgm:spPr/>
      <dgm:t>
        <a:bodyPr/>
        <a:lstStyle/>
        <a:p>
          <a:pPr latinLnBrk="1"/>
          <a:endParaRPr lang="ko-KR" altLang="en-US"/>
        </a:p>
      </dgm:t>
    </dgm:pt>
    <dgm:pt modelId="{BFEA45AE-B26B-414C-AB68-BE619C5203F5}" type="parTrans" cxnId="{E4C3A62A-5314-4924-866C-66928C544F83}">
      <dgm:prSet/>
      <dgm:spPr/>
      <dgm:t>
        <a:bodyPr/>
        <a:lstStyle/>
        <a:p>
          <a:pPr latinLnBrk="1"/>
          <a:endParaRPr lang="ko-KR" altLang="en-US"/>
        </a:p>
      </dgm:t>
    </dgm:pt>
    <dgm:pt modelId="{40B0E851-86A7-4A03-843E-53D93C57DDE2}">
      <dgm:prSet custT="1"/>
      <dgm:spPr/>
      <dgm:t>
        <a:bodyPr/>
        <a:lstStyle/>
        <a:p>
          <a:pPr latinLnBrk="1"/>
          <a:r>
            <a:rPr lang="en-US" altLang="ko-KR" sz="1600" b="0" dirty="0" err="1" smtClean="0">
              <a:solidFill>
                <a:srgbClr val="0070C0"/>
              </a:solidFill>
            </a:rPr>
            <a:t>inputTB</a:t>
          </a:r>
          <a:endParaRPr lang="en-US" altLang="ko-KR" sz="1400" b="0" dirty="0" smtClean="0">
            <a:solidFill>
              <a:srgbClr val="0070C0"/>
            </a:solidFill>
          </a:endParaRPr>
        </a:p>
      </dgm:t>
    </dgm:pt>
    <dgm:pt modelId="{8E7D2841-4797-4B7C-95E0-577187953647}" type="sibTrans" cxnId="{92EC18AE-F43A-4826-B28E-31DD790E3CA1}">
      <dgm:prSet/>
      <dgm:spPr/>
      <dgm:t>
        <a:bodyPr/>
        <a:lstStyle/>
        <a:p>
          <a:pPr latinLnBrk="1"/>
          <a:endParaRPr lang="ko-KR" altLang="en-US"/>
        </a:p>
      </dgm:t>
    </dgm:pt>
    <dgm:pt modelId="{53705158-E124-4FE4-B1C7-58DC50AC61D7}" type="parTrans" cxnId="{92EC18AE-F43A-4826-B28E-31DD790E3CA1}">
      <dgm:prSet/>
      <dgm:spPr/>
      <dgm:t>
        <a:bodyPr/>
        <a:lstStyle/>
        <a:p>
          <a:pPr latinLnBrk="1"/>
          <a:endParaRPr lang="ko-KR" altLang="en-US"/>
        </a:p>
      </dgm:t>
    </dgm:pt>
    <dgm:pt modelId="{43E5E1C6-C1A5-4C6B-9CF6-E8C1984A2D21}">
      <dgm:prSet custT="1"/>
      <dgm:spPr/>
      <dgm:t>
        <a:bodyPr/>
        <a:lstStyle/>
        <a:p>
          <a:pPr latinLnBrk="1"/>
          <a:r>
            <a:rPr lang="en-US" altLang="ko-KR" sz="1400" dirty="0" smtClean="0"/>
            <a:t>No(PK, NN, AI, INT), </a:t>
          </a:r>
          <a:r>
            <a:rPr lang="en-US" altLang="ko-KR" sz="1400" dirty="0" err="1" smtClean="0"/>
            <a:t>ProductNo</a:t>
          </a:r>
          <a:r>
            <a:rPr lang="en-US" altLang="ko-KR" sz="1400" dirty="0" smtClean="0"/>
            <a:t>(NN, VARCHAR), </a:t>
          </a:r>
          <a:r>
            <a:rPr lang="en-US" altLang="ko-KR" sz="1400" dirty="0" err="1" smtClean="0"/>
            <a:t>ProductName</a:t>
          </a:r>
          <a:r>
            <a:rPr lang="en-US" altLang="ko-KR" sz="1400" dirty="0" smtClean="0"/>
            <a:t>(NN, VARCHAR)</a:t>
          </a:r>
        </a:p>
      </dgm:t>
    </dgm:pt>
    <dgm:pt modelId="{E819C34C-A94C-4848-BF89-92B7945B405E}" type="sibTrans" cxnId="{FEE8EBFE-2C61-4DCA-AF35-214FE27A9927}">
      <dgm:prSet/>
      <dgm:spPr/>
      <dgm:t>
        <a:bodyPr/>
        <a:lstStyle/>
        <a:p>
          <a:pPr latinLnBrk="1"/>
          <a:endParaRPr lang="ko-KR" altLang="en-US"/>
        </a:p>
      </dgm:t>
    </dgm:pt>
    <dgm:pt modelId="{93D52C92-5F21-4C8B-BD68-294641916439}" type="parTrans" cxnId="{FEE8EBFE-2C61-4DCA-AF35-214FE27A9927}">
      <dgm:prSet/>
      <dgm:spPr/>
      <dgm:t>
        <a:bodyPr/>
        <a:lstStyle/>
        <a:p>
          <a:pPr latinLnBrk="1"/>
          <a:endParaRPr lang="ko-KR" altLang="en-US"/>
        </a:p>
      </dgm:t>
    </dgm:pt>
    <dgm:pt modelId="{5D1E95E0-7ED3-4215-BE4E-62823462CB0D}">
      <dgm:prSet custT="1"/>
      <dgm:spPr/>
      <dgm:t>
        <a:bodyPr/>
        <a:lstStyle/>
        <a:p>
          <a:pPr latinLnBrk="1"/>
          <a:r>
            <a:rPr lang="en-US" altLang="ko-KR" sz="1400" smtClean="0"/>
            <a:t>Ea(INT), InputDate(NN, DATE)</a:t>
          </a:r>
          <a:endParaRPr lang="en-US" altLang="ko-KR" sz="1400" dirty="0" smtClean="0"/>
        </a:p>
      </dgm:t>
    </dgm:pt>
    <dgm:pt modelId="{6B9625B9-A42A-4A44-94BD-2A46B982EA7D}" type="sibTrans" cxnId="{62FE8494-FB0C-4642-A57E-39607E09BA72}">
      <dgm:prSet/>
      <dgm:spPr/>
      <dgm:t>
        <a:bodyPr/>
        <a:lstStyle/>
        <a:p>
          <a:pPr latinLnBrk="1"/>
          <a:endParaRPr lang="ko-KR" altLang="en-US"/>
        </a:p>
      </dgm:t>
    </dgm:pt>
    <dgm:pt modelId="{E7E0C88F-0FD7-4FD1-B52D-EE8C5E918478}" type="parTrans" cxnId="{62FE8494-FB0C-4642-A57E-39607E09BA72}">
      <dgm:prSet/>
      <dgm:spPr/>
      <dgm:t>
        <a:bodyPr/>
        <a:lstStyle/>
        <a:p>
          <a:pPr latinLnBrk="1"/>
          <a:endParaRPr lang="ko-KR" altLang="en-US"/>
        </a:p>
      </dgm:t>
    </dgm:pt>
    <dgm:pt modelId="{1EADF816-D32E-4A0D-92C2-CB2095FD353F}">
      <dgm:prSet custT="1"/>
      <dgm:spPr/>
      <dgm:t>
        <a:bodyPr/>
        <a:lstStyle/>
        <a:p>
          <a:pPr latinLnBrk="1"/>
          <a:r>
            <a:rPr lang="en-US" altLang="ko-KR" sz="1600" b="0" dirty="0" err="1" smtClean="0">
              <a:solidFill>
                <a:srgbClr val="0070C0"/>
              </a:solidFill>
            </a:rPr>
            <a:t>outputTB</a:t>
          </a:r>
          <a:endParaRPr lang="en-US" altLang="ko-KR" sz="1400" b="0" dirty="0" smtClean="0">
            <a:solidFill>
              <a:srgbClr val="0070C0"/>
            </a:solidFill>
          </a:endParaRPr>
        </a:p>
      </dgm:t>
    </dgm:pt>
    <dgm:pt modelId="{787E8B41-608B-4FD8-9400-EED28E981148}" type="sibTrans" cxnId="{8A0E232C-1D44-4C6F-88DA-51BBF17CDB2A}">
      <dgm:prSet/>
      <dgm:spPr/>
      <dgm:t>
        <a:bodyPr/>
        <a:lstStyle/>
        <a:p>
          <a:pPr latinLnBrk="1"/>
          <a:endParaRPr lang="ko-KR" altLang="en-US"/>
        </a:p>
      </dgm:t>
    </dgm:pt>
    <dgm:pt modelId="{BE93D50A-024E-4C61-A9FB-29AF1B06878F}" type="parTrans" cxnId="{8A0E232C-1D44-4C6F-88DA-51BBF17CDB2A}">
      <dgm:prSet/>
      <dgm:spPr/>
      <dgm:t>
        <a:bodyPr/>
        <a:lstStyle/>
        <a:p>
          <a:pPr latinLnBrk="1"/>
          <a:endParaRPr lang="ko-KR" altLang="en-US"/>
        </a:p>
      </dgm:t>
    </dgm:pt>
    <dgm:pt modelId="{CE3389C4-71DA-483A-B25C-F2B886AEDEF2}">
      <dgm:prSet custT="1"/>
      <dgm:spPr/>
      <dgm:t>
        <a:bodyPr/>
        <a:lstStyle/>
        <a:p>
          <a:pPr latinLnBrk="1"/>
          <a:r>
            <a:rPr lang="en-US" altLang="ko-KR" sz="1400" dirty="0" smtClean="0"/>
            <a:t>No(PK, NN, AI, INT), </a:t>
          </a:r>
          <a:r>
            <a:rPr lang="en-US" altLang="ko-KR" sz="1400" dirty="0" err="1" smtClean="0"/>
            <a:t>ProductNo</a:t>
          </a:r>
          <a:r>
            <a:rPr lang="en-US" altLang="ko-KR" sz="1400" dirty="0" smtClean="0"/>
            <a:t>(NN, VARCHAR), </a:t>
          </a:r>
          <a:r>
            <a:rPr lang="en-US" altLang="ko-KR" sz="1400" dirty="0" err="1" smtClean="0"/>
            <a:t>ProductName</a:t>
          </a:r>
          <a:r>
            <a:rPr lang="en-US" altLang="ko-KR" sz="1400" dirty="0" smtClean="0"/>
            <a:t>(NN, VARCHAR)0</a:t>
          </a:r>
        </a:p>
      </dgm:t>
    </dgm:pt>
    <dgm:pt modelId="{6C9451E0-9FEB-40FB-9391-F76FDBC37958}" type="sibTrans" cxnId="{CA9D861D-35E9-4511-AAFC-CFBCD3CFD11E}">
      <dgm:prSet/>
      <dgm:spPr/>
      <dgm:t>
        <a:bodyPr/>
        <a:lstStyle/>
        <a:p>
          <a:pPr latinLnBrk="1"/>
          <a:endParaRPr lang="ko-KR" altLang="en-US"/>
        </a:p>
      </dgm:t>
    </dgm:pt>
    <dgm:pt modelId="{F4A19111-7428-488F-95B8-99FA9D72E73E}" type="parTrans" cxnId="{CA9D861D-35E9-4511-AAFC-CFBCD3CFD11E}">
      <dgm:prSet/>
      <dgm:spPr/>
      <dgm:t>
        <a:bodyPr/>
        <a:lstStyle/>
        <a:p>
          <a:pPr latinLnBrk="1"/>
          <a:endParaRPr lang="ko-KR" altLang="en-US"/>
        </a:p>
      </dgm:t>
    </dgm:pt>
    <dgm:pt modelId="{2C4D1BE9-F4B5-4CC0-84AE-162807EE2F06}">
      <dgm:prSet custT="1"/>
      <dgm:spPr/>
      <dgm:t>
        <a:bodyPr/>
        <a:lstStyle/>
        <a:p>
          <a:pPr latinLnBrk="1"/>
          <a:r>
            <a:rPr lang="en-US" altLang="ko-KR" sz="1400" smtClean="0"/>
            <a:t>Ea(INT), OutputDate(NN, DATE)</a:t>
          </a:r>
          <a:endParaRPr lang="en-US" altLang="ko-KR" sz="1400" dirty="0" smtClean="0"/>
        </a:p>
      </dgm:t>
    </dgm:pt>
    <dgm:pt modelId="{B0EF6A9B-1207-49AC-9376-8A57DA776D2A}" type="sibTrans" cxnId="{282C9256-D016-47B2-B9A6-CA20DEB1AB8D}">
      <dgm:prSet/>
      <dgm:spPr/>
      <dgm:t>
        <a:bodyPr/>
        <a:lstStyle/>
        <a:p>
          <a:pPr latinLnBrk="1"/>
          <a:endParaRPr lang="ko-KR" altLang="en-US"/>
        </a:p>
      </dgm:t>
    </dgm:pt>
    <dgm:pt modelId="{0005B264-3428-4DC3-90D7-362850E1BD67}" type="parTrans" cxnId="{282C9256-D016-47B2-B9A6-CA20DEB1AB8D}">
      <dgm:prSet/>
      <dgm:spPr/>
      <dgm:t>
        <a:bodyPr/>
        <a:lstStyle/>
        <a:p>
          <a:pPr latinLnBrk="1"/>
          <a:endParaRPr lang="ko-KR" altLang="en-US"/>
        </a:p>
      </dgm:t>
    </dgm:pt>
    <dgm:pt modelId="{AC37651C-C53C-48ED-85F1-6FBD272B6D59}">
      <dgm:prSet custT="1"/>
      <dgm:spPr/>
      <dgm:t>
        <a:bodyPr/>
        <a:lstStyle/>
        <a:p>
          <a:pPr latinLnBrk="1"/>
          <a:r>
            <a:rPr lang="en-US" altLang="ko-KR" sz="1600" b="0" dirty="0" err="1" smtClean="0">
              <a:solidFill>
                <a:srgbClr val="0070C0"/>
              </a:solidFill>
            </a:rPr>
            <a:t>inventoryTB</a:t>
          </a:r>
          <a:endParaRPr lang="en-US" altLang="ko-KR" sz="1400" b="0" dirty="0" smtClean="0">
            <a:solidFill>
              <a:srgbClr val="0070C0"/>
            </a:solidFill>
          </a:endParaRPr>
        </a:p>
      </dgm:t>
    </dgm:pt>
    <dgm:pt modelId="{96F54190-A47A-43A0-AF64-9B5A0211DC52}" type="sibTrans" cxnId="{A2C12446-FBB5-446C-9027-8F7E2AAE8F12}">
      <dgm:prSet/>
      <dgm:spPr/>
      <dgm:t>
        <a:bodyPr/>
        <a:lstStyle/>
        <a:p>
          <a:pPr latinLnBrk="1"/>
          <a:endParaRPr lang="ko-KR" altLang="en-US"/>
        </a:p>
      </dgm:t>
    </dgm:pt>
    <dgm:pt modelId="{4B46FAA5-12DD-4CBE-BB50-D2C5FA87A0F7}" type="parTrans" cxnId="{A2C12446-FBB5-446C-9027-8F7E2AAE8F12}">
      <dgm:prSet/>
      <dgm:spPr/>
      <dgm:t>
        <a:bodyPr/>
        <a:lstStyle/>
        <a:p>
          <a:pPr latinLnBrk="1"/>
          <a:endParaRPr lang="ko-KR" altLang="en-US"/>
        </a:p>
      </dgm:t>
    </dgm:pt>
    <dgm:pt modelId="{4D879740-5C7A-41C7-82E3-770C59EE10E6}">
      <dgm:prSet custT="1"/>
      <dgm:spPr/>
      <dgm:t>
        <a:bodyPr/>
        <a:lstStyle/>
        <a:p>
          <a:pPr latinLnBrk="1"/>
          <a:r>
            <a:rPr lang="en-US" altLang="ko-KR" sz="1400" dirty="0" err="1" smtClean="0"/>
            <a:t>ProductNo</a:t>
          </a:r>
          <a:r>
            <a:rPr lang="en-US" altLang="ko-KR" sz="1400" dirty="0" smtClean="0"/>
            <a:t>(PK, NN, VARCHAR), </a:t>
          </a:r>
          <a:r>
            <a:rPr lang="en-US" altLang="ko-KR" sz="1400" dirty="0" err="1" smtClean="0"/>
            <a:t>ProductName</a:t>
          </a:r>
          <a:r>
            <a:rPr lang="en-US" altLang="ko-KR" sz="1400" dirty="0" smtClean="0"/>
            <a:t>(NN, VARCHAR)</a:t>
          </a:r>
        </a:p>
      </dgm:t>
    </dgm:pt>
    <dgm:pt modelId="{4E4C24F1-5D92-4565-AAE0-C87D862F8369}" type="sibTrans" cxnId="{0A9C9347-36DD-4FC0-AFB7-AFEBE5013369}">
      <dgm:prSet/>
      <dgm:spPr/>
      <dgm:t>
        <a:bodyPr/>
        <a:lstStyle/>
        <a:p>
          <a:pPr latinLnBrk="1"/>
          <a:endParaRPr lang="ko-KR" altLang="en-US"/>
        </a:p>
      </dgm:t>
    </dgm:pt>
    <dgm:pt modelId="{6059CB08-C17A-41A7-A2A5-A438659A1B49}" type="parTrans" cxnId="{0A9C9347-36DD-4FC0-AFB7-AFEBE5013369}">
      <dgm:prSet/>
      <dgm:spPr/>
      <dgm:t>
        <a:bodyPr/>
        <a:lstStyle/>
        <a:p>
          <a:pPr latinLnBrk="1"/>
          <a:endParaRPr lang="ko-KR" altLang="en-US"/>
        </a:p>
      </dgm:t>
    </dgm:pt>
    <dgm:pt modelId="{E9C68ACF-514E-4726-9556-8E2502718F6E}">
      <dgm:prSet custT="1"/>
      <dgm:spPr/>
      <dgm:t>
        <a:bodyPr/>
        <a:lstStyle/>
        <a:p>
          <a:pPr latinLnBrk="1"/>
          <a:r>
            <a:rPr lang="en-US" altLang="ko-KR" sz="1400" dirty="0" err="1" smtClean="0"/>
            <a:t>Ea</a:t>
          </a:r>
          <a:r>
            <a:rPr lang="en-US" altLang="ko-KR" sz="1400" dirty="0" smtClean="0"/>
            <a:t>(INT), Cost(INT), Company(NN, VARCHAR), </a:t>
          </a:r>
          <a:r>
            <a:rPr lang="en-US" altLang="ko-KR" sz="1400" dirty="0" err="1" smtClean="0"/>
            <a:t>Etc</a:t>
          </a:r>
          <a:r>
            <a:rPr lang="en-US" altLang="ko-KR" sz="1400" dirty="0" smtClean="0"/>
            <a:t>(VARCHAR)</a:t>
          </a:r>
        </a:p>
      </dgm:t>
    </dgm:pt>
    <dgm:pt modelId="{FC5E2528-2F31-4B0F-B00C-9000CCCC9AC7}" type="sibTrans" cxnId="{694D1165-2B93-415A-8D3A-573F05FB02BB}">
      <dgm:prSet/>
      <dgm:spPr/>
      <dgm:t>
        <a:bodyPr/>
        <a:lstStyle/>
        <a:p>
          <a:pPr latinLnBrk="1"/>
          <a:endParaRPr lang="ko-KR" altLang="en-US"/>
        </a:p>
      </dgm:t>
    </dgm:pt>
    <dgm:pt modelId="{38F0D8E1-1707-437D-A9EE-24DABA1931BD}" type="parTrans" cxnId="{694D1165-2B93-415A-8D3A-573F05FB02BB}">
      <dgm:prSet/>
      <dgm:spPr/>
      <dgm:t>
        <a:bodyPr/>
        <a:lstStyle/>
        <a:p>
          <a:pPr latinLnBrk="1"/>
          <a:endParaRPr lang="ko-KR" altLang="en-US"/>
        </a:p>
      </dgm:t>
    </dgm:pt>
    <dgm:pt modelId="{B2E5E181-3C06-421A-8E19-23865481796E}">
      <dgm:prSet custT="1"/>
      <dgm:spPr/>
      <dgm:t>
        <a:bodyPr/>
        <a:lstStyle/>
        <a:p>
          <a:pPr latinLnBrk="1"/>
          <a:r>
            <a:rPr lang="en-US" altLang="ko-KR" sz="1600" b="0" dirty="0" err="1" smtClean="0">
              <a:solidFill>
                <a:srgbClr val="0070C0"/>
              </a:solidFill>
            </a:rPr>
            <a:t>errorStatisticsTB</a:t>
          </a:r>
          <a:endParaRPr lang="en-US" altLang="ko-KR" sz="1600" b="0" dirty="0" smtClean="0">
            <a:solidFill>
              <a:srgbClr val="0070C0"/>
            </a:solidFill>
          </a:endParaRPr>
        </a:p>
      </dgm:t>
    </dgm:pt>
    <dgm:pt modelId="{CDBEB433-F19B-41ED-94C8-6DD168B8D71A}" type="parTrans" cxnId="{4E195384-52CA-472F-804B-A3DD39D7CA7C}">
      <dgm:prSet/>
      <dgm:spPr/>
      <dgm:t>
        <a:bodyPr/>
        <a:lstStyle/>
        <a:p>
          <a:pPr latinLnBrk="1"/>
          <a:endParaRPr lang="ko-KR" altLang="en-US"/>
        </a:p>
      </dgm:t>
    </dgm:pt>
    <dgm:pt modelId="{440AADA3-2B7F-41CB-9F02-4C1D0B800921}" type="sibTrans" cxnId="{4E195384-52CA-472F-804B-A3DD39D7CA7C}">
      <dgm:prSet/>
      <dgm:spPr/>
      <dgm:t>
        <a:bodyPr/>
        <a:lstStyle/>
        <a:p>
          <a:pPr latinLnBrk="1"/>
          <a:endParaRPr lang="ko-KR" altLang="en-US"/>
        </a:p>
      </dgm:t>
    </dgm:pt>
    <dgm:pt modelId="{678D06BB-0974-403F-BC0E-3366D429E10E}">
      <dgm:prSet custT="1"/>
      <dgm:spPr/>
      <dgm:t>
        <a:bodyPr/>
        <a:lstStyle/>
        <a:p>
          <a:pPr latinLnBrk="1"/>
          <a:r>
            <a:rPr lang="en-US" altLang="ko-KR" sz="1400" dirty="0" smtClean="0"/>
            <a:t>No(PK, NN, AI, INT), </a:t>
          </a:r>
          <a:r>
            <a:rPr lang="en-US" altLang="ko-KR" sz="1400" dirty="0" err="1" smtClean="0"/>
            <a:t>DateTime</a:t>
          </a:r>
          <a:r>
            <a:rPr lang="en-US" altLang="ko-KR" sz="1400" dirty="0" smtClean="0"/>
            <a:t>(NN, DATETIME), </a:t>
          </a:r>
          <a:r>
            <a:rPr lang="en-US" altLang="ko-KR" sz="1400" dirty="0" err="1" smtClean="0"/>
            <a:t>SensorName</a:t>
          </a:r>
          <a:r>
            <a:rPr lang="en-US" altLang="ko-KR" sz="1400" dirty="0" smtClean="0"/>
            <a:t>(NN, VARCHAR), </a:t>
          </a:r>
          <a:r>
            <a:rPr lang="en-US" altLang="ko-KR" sz="1400" dirty="0" err="1" smtClean="0"/>
            <a:t>ErrorCount</a:t>
          </a:r>
          <a:r>
            <a:rPr lang="en-US" altLang="ko-KR" sz="1400" dirty="0" smtClean="0"/>
            <a:t>(NN, INT)</a:t>
          </a:r>
          <a:endParaRPr lang="en-US" altLang="ko-KR" sz="1400" dirty="0" smtClean="0"/>
        </a:p>
      </dgm:t>
    </dgm:pt>
    <dgm:pt modelId="{9BEE6C61-C7F1-4B21-B619-1CA8B5A0AE81}" type="parTrans" cxnId="{EFE17068-35BB-49A0-BDAF-69C5D091D926}">
      <dgm:prSet/>
      <dgm:spPr/>
      <dgm:t>
        <a:bodyPr/>
        <a:lstStyle/>
        <a:p>
          <a:pPr latinLnBrk="1"/>
          <a:endParaRPr lang="ko-KR" altLang="en-US"/>
        </a:p>
      </dgm:t>
    </dgm:pt>
    <dgm:pt modelId="{B395E552-09CB-4849-B94E-55E06078C5BF}" type="sibTrans" cxnId="{EFE17068-35BB-49A0-BDAF-69C5D091D926}">
      <dgm:prSet/>
      <dgm:spPr/>
      <dgm:t>
        <a:bodyPr/>
        <a:lstStyle/>
        <a:p>
          <a:pPr latinLnBrk="1"/>
          <a:endParaRPr lang="ko-KR" altLang="en-US"/>
        </a:p>
      </dgm:t>
    </dgm:pt>
    <dgm:pt modelId="{F358342B-DFAB-46D0-81F9-BB5DFDA11D5A}" type="pres">
      <dgm:prSet presAssocID="{56F0CB8E-15C5-48E3-BBB9-7EB32C5542C9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D01EF1-3780-458A-B20A-30168ACC03B4}" type="pres">
      <dgm:prSet presAssocID="{95FF17C5-A7F5-4547-BC7E-E78BE5AFD9D6}" presName="parentLin" presStyleCnt="0"/>
      <dgm:spPr/>
    </dgm:pt>
    <dgm:pt modelId="{2A249B33-846E-4071-B414-C599534D6A9E}" type="pres">
      <dgm:prSet presAssocID="{95FF17C5-A7F5-4547-BC7E-E78BE5AFD9D6}" presName="parentLeftMargin" presStyleLbl="node1" presStyleIdx="0" presStyleCnt="1"/>
      <dgm:spPr/>
      <dgm:t>
        <a:bodyPr/>
        <a:lstStyle/>
        <a:p>
          <a:pPr latinLnBrk="1"/>
          <a:endParaRPr lang="ko-KR" altLang="en-US"/>
        </a:p>
      </dgm:t>
    </dgm:pt>
    <dgm:pt modelId="{D35A0036-4950-4ED1-9FBB-2058D41D07BF}" type="pres">
      <dgm:prSet presAssocID="{95FF17C5-A7F5-4547-BC7E-E78BE5AFD9D6}" presName="parentText" presStyleLbl="node1" presStyleIdx="0" presStyleCnt="1" custScaleX="34398" custScaleY="151368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8743C2C-9827-4264-95AF-D174AD8B04CD}" type="pres">
      <dgm:prSet presAssocID="{95FF17C5-A7F5-4547-BC7E-E78BE5AFD9D6}" presName="negativeSpace" presStyleCnt="0"/>
      <dgm:spPr/>
    </dgm:pt>
    <dgm:pt modelId="{A245447B-ACE2-48F4-A294-D3CB4B45E5F9}" type="pres">
      <dgm:prSet presAssocID="{95FF17C5-A7F5-4547-BC7E-E78BE5AFD9D6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8A0E232C-1D44-4C6F-88DA-51BBF17CDB2A}" srcId="{95FF17C5-A7F5-4547-BC7E-E78BE5AFD9D6}" destId="{1EADF816-D32E-4A0D-92C2-CB2095FD353F}" srcOrd="2" destOrd="0" parTransId="{BE93D50A-024E-4C61-A9FB-29AF1B06878F}" sibTransId="{787E8B41-608B-4FD8-9400-EED28E981148}"/>
    <dgm:cxn modelId="{4E195384-52CA-472F-804B-A3DD39D7CA7C}" srcId="{95FF17C5-A7F5-4547-BC7E-E78BE5AFD9D6}" destId="{B2E5E181-3C06-421A-8E19-23865481796E}" srcOrd="4" destOrd="0" parTransId="{CDBEB433-F19B-41ED-94C8-6DD168B8D71A}" sibTransId="{440AADA3-2B7F-41CB-9F02-4C1D0B800921}"/>
    <dgm:cxn modelId="{1EB745CF-B27D-402B-B0BC-B1A13E465257}" type="presOf" srcId="{95FF17C5-A7F5-4547-BC7E-E78BE5AFD9D6}" destId="{2A249B33-846E-4071-B414-C599534D6A9E}" srcOrd="0" destOrd="0" presId="urn:microsoft.com/office/officeart/2005/8/layout/list1"/>
    <dgm:cxn modelId="{69BC6D33-D582-4C43-BF4A-3A5AAF5AAB46}" type="presOf" srcId="{43E5E1C6-C1A5-4C6B-9CF6-E8C1984A2D21}" destId="{A245447B-ACE2-48F4-A294-D3CB4B45E5F9}" srcOrd="0" destOrd="4" presId="urn:microsoft.com/office/officeart/2005/8/layout/list1"/>
    <dgm:cxn modelId="{8D1647C8-1138-4EFC-B535-11F816CD06D7}" type="presOf" srcId="{E45374C0-7364-4850-9FB1-8F9CDE8E4F5B}" destId="{A245447B-ACE2-48F4-A294-D3CB4B45E5F9}" srcOrd="0" destOrd="2" presId="urn:microsoft.com/office/officeart/2005/8/layout/list1"/>
    <dgm:cxn modelId="{7778FED6-8BDF-4BD1-846C-7BD979C8E5A3}" srcId="{56F0CB8E-15C5-48E3-BBB9-7EB32C5542C9}" destId="{95FF17C5-A7F5-4547-BC7E-E78BE5AFD9D6}" srcOrd="0" destOrd="0" parTransId="{F8898D47-878B-425E-89C6-16EF92E0783C}" sibTransId="{8E19F90C-DBFF-421E-956E-21CBE0861D37}"/>
    <dgm:cxn modelId="{694D1165-2B93-415A-8D3A-573F05FB02BB}" srcId="{AC37651C-C53C-48ED-85F1-6FBD272B6D59}" destId="{E9C68ACF-514E-4726-9556-8E2502718F6E}" srcOrd="1" destOrd="0" parTransId="{38F0D8E1-1707-437D-A9EE-24DABA1931BD}" sibTransId="{FC5E2528-2F31-4B0F-B00C-9000CCCC9AC7}"/>
    <dgm:cxn modelId="{73653C56-1FFE-4FDE-9BAE-8EE43B62C506}" srcId="{EECB01BE-180B-49B6-96D9-8CB92380AC82}" destId="{7D4198FD-EEB3-4150-B740-EF990199F6E0}" srcOrd="0" destOrd="0" parTransId="{130A24BC-E2DC-4038-9B0A-04D1F4743AD2}" sibTransId="{F11F9807-CC6B-4FD4-9EBA-7A1A8CEBF422}"/>
    <dgm:cxn modelId="{FEE8EBFE-2C61-4DCA-AF35-214FE27A9927}" srcId="{40B0E851-86A7-4A03-843E-53D93C57DDE2}" destId="{43E5E1C6-C1A5-4C6B-9CF6-E8C1984A2D21}" srcOrd="0" destOrd="0" parTransId="{93D52C92-5F21-4C8B-BD68-294641916439}" sibTransId="{E819C34C-A94C-4848-BF89-92B7945B405E}"/>
    <dgm:cxn modelId="{C2226451-9CD1-4F2F-8513-D8590AB19435}" type="presOf" srcId="{4D879740-5C7A-41C7-82E3-770C59EE10E6}" destId="{A245447B-ACE2-48F4-A294-D3CB4B45E5F9}" srcOrd="0" destOrd="10" presId="urn:microsoft.com/office/officeart/2005/8/layout/list1"/>
    <dgm:cxn modelId="{FEE2A362-3B12-4E8F-9BDC-4B4976A8FC36}" type="presOf" srcId="{E9C68ACF-514E-4726-9556-8E2502718F6E}" destId="{A245447B-ACE2-48F4-A294-D3CB4B45E5F9}" srcOrd="0" destOrd="11" presId="urn:microsoft.com/office/officeart/2005/8/layout/list1"/>
    <dgm:cxn modelId="{CA9D861D-35E9-4511-AAFC-CFBCD3CFD11E}" srcId="{1EADF816-D32E-4A0D-92C2-CB2095FD353F}" destId="{CE3389C4-71DA-483A-B25C-F2B886AEDEF2}" srcOrd="0" destOrd="0" parTransId="{F4A19111-7428-488F-95B8-99FA9D72E73E}" sibTransId="{6C9451E0-9FEB-40FB-9391-F76FDBC37958}"/>
    <dgm:cxn modelId="{0A9C9347-36DD-4FC0-AFB7-AFEBE5013369}" srcId="{AC37651C-C53C-48ED-85F1-6FBD272B6D59}" destId="{4D879740-5C7A-41C7-82E3-770C59EE10E6}" srcOrd="0" destOrd="0" parTransId="{6059CB08-C17A-41A7-A2A5-A438659A1B49}" sibTransId="{4E4C24F1-5D92-4565-AAE0-C87D862F8369}"/>
    <dgm:cxn modelId="{DB9EDAC9-FF57-4AE5-B652-205D7A5E1914}" type="presOf" srcId="{56F0CB8E-15C5-48E3-BBB9-7EB32C5542C9}" destId="{F358342B-DFAB-46D0-81F9-BB5DFDA11D5A}" srcOrd="0" destOrd="0" presId="urn:microsoft.com/office/officeart/2005/8/layout/list1"/>
    <dgm:cxn modelId="{67EA1F0F-BE9E-4AB2-92B0-BC3A4760D92F}" srcId="{95FF17C5-A7F5-4547-BC7E-E78BE5AFD9D6}" destId="{EECB01BE-180B-49B6-96D9-8CB92380AC82}" srcOrd="0" destOrd="0" parTransId="{50CF373A-0EDD-4DE7-816B-C4483CBFE2F7}" sibTransId="{2E3B3639-29D3-4E39-9BF0-C6C7CCA748DF}"/>
    <dgm:cxn modelId="{C2D6AA1B-9AAC-4379-829D-14358F463F9E}" type="presOf" srcId="{EECB01BE-180B-49B6-96D9-8CB92380AC82}" destId="{A245447B-ACE2-48F4-A294-D3CB4B45E5F9}" srcOrd="0" destOrd="0" presId="urn:microsoft.com/office/officeart/2005/8/layout/list1"/>
    <dgm:cxn modelId="{793B956B-E802-4F36-A0D2-0EFA63460578}" type="presOf" srcId="{678D06BB-0974-403F-BC0E-3366D429E10E}" destId="{A245447B-ACE2-48F4-A294-D3CB4B45E5F9}" srcOrd="0" destOrd="13" presId="urn:microsoft.com/office/officeart/2005/8/layout/list1"/>
    <dgm:cxn modelId="{08FC7D94-C99C-4E76-81EF-7FC52BCCEE80}" type="presOf" srcId="{40B0E851-86A7-4A03-843E-53D93C57DDE2}" destId="{A245447B-ACE2-48F4-A294-D3CB4B45E5F9}" srcOrd="0" destOrd="3" presId="urn:microsoft.com/office/officeart/2005/8/layout/list1"/>
    <dgm:cxn modelId="{9B4E2D8D-5B6E-4BBB-8C3A-D2B39C7A1F82}" type="presOf" srcId="{1EADF816-D32E-4A0D-92C2-CB2095FD353F}" destId="{A245447B-ACE2-48F4-A294-D3CB4B45E5F9}" srcOrd="0" destOrd="6" presId="urn:microsoft.com/office/officeart/2005/8/layout/list1"/>
    <dgm:cxn modelId="{868575F2-4205-4B22-BD74-CA65FA846A08}" type="presOf" srcId="{AC37651C-C53C-48ED-85F1-6FBD272B6D59}" destId="{A245447B-ACE2-48F4-A294-D3CB4B45E5F9}" srcOrd="0" destOrd="9" presId="urn:microsoft.com/office/officeart/2005/8/layout/list1"/>
    <dgm:cxn modelId="{5A2C77D0-4C28-4394-9F11-7F2DAE7891FB}" type="presOf" srcId="{CE3389C4-71DA-483A-B25C-F2B886AEDEF2}" destId="{A245447B-ACE2-48F4-A294-D3CB4B45E5F9}" srcOrd="0" destOrd="7" presId="urn:microsoft.com/office/officeart/2005/8/layout/list1"/>
    <dgm:cxn modelId="{EFE17068-35BB-49A0-BDAF-69C5D091D926}" srcId="{B2E5E181-3C06-421A-8E19-23865481796E}" destId="{678D06BB-0974-403F-BC0E-3366D429E10E}" srcOrd="0" destOrd="0" parTransId="{9BEE6C61-C7F1-4B21-B619-1CA8B5A0AE81}" sibTransId="{B395E552-09CB-4849-B94E-55E06078C5BF}"/>
    <dgm:cxn modelId="{62FE8494-FB0C-4642-A57E-39607E09BA72}" srcId="{40B0E851-86A7-4A03-843E-53D93C57DDE2}" destId="{5D1E95E0-7ED3-4215-BE4E-62823462CB0D}" srcOrd="1" destOrd="0" parTransId="{E7E0C88F-0FD7-4FD1-B52D-EE8C5E918478}" sibTransId="{6B9625B9-A42A-4A44-94BD-2A46B982EA7D}"/>
    <dgm:cxn modelId="{92EC18AE-F43A-4826-B28E-31DD790E3CA1}" srcId="{95FF17C5-A7F5-4547-BC7E-E78BE5AFD9D6}" destId="{40B0E851-86A7-4A03-843E-53D93C57DDE2}" srcOrd="1" destOrd="0" parTransId="{53705158-E124-4FE4-B1C7-58DC50AC61D7}" sibTransId="{8E7D2841-4797-4B7C-95E0-577187953647}"/>
    <dgm:cxn modelId="{306F9EF6-BFB7-474A-93DB-2265C7A38946}" type="presOf" srcId="{95FF17C5-A7F5-4547-BC7E-E78BE5AFD9D6}" destId="{D35A0036-4950-4ED1-9FBB-2058D41D07BF}" srcOrd="1" destOrd="0" presId="urn:microsoft.com/office/officeart/2005/8/layout/list1"/>
    <dgm:cxn modelId="{A2C12446-FBB5-446C-9027-8F7E2AAE8F12}" srcId="{95FF17C5-A7F5-4547-BC7E-E78BE5AFD9D6}" destId="{AC37651C-C53C-48ED-85F1-6FBD272B6D59}" srcOrd="3" destOrd="0" parTransId="{4B46FAA5-12DD-4CBE-BB50-D2C5FA87A0F7}" sibTransId="{96F54190-A47A-43A0-AF64-9B5A0211DC52}"/>
    <dgm:cxn modelId="{01A1C9E5-EAA0-4B72-90C5-8C2FFA1C0D81}" type="presOf" srcId="{5D1E95E0-7ED3-4215-BE4E-62823462CB0D}" destId="{A245447B-ACE2-48F4-A294-D3CB4B45E5F9}" srcOrd="0" destOrd="5" presId="urn:microsoft.com/office/officeart/2005/8/layout/list1"/>
    <dgm:cxn modelId="{C2FAC92A-D70D-424F-AC90-E933C26169E6}" type="presOf" srcId="{2C4D1BE9-F4B5-4CC0-84AE-162807EE2F06}" destId="{A245447B-ACE2-48F4-A294-D3CB4B45E5F9}" srcOrd="0" destOrd="8" presId="urn:microsoft.com/office/officeart/2005/8/layout/list1"/>
    <dgm:cxn modelId="{671E0BCA-CC4E-4BF6-B606-77D5404368E8}" type="presOf" srcId="{7D4198FD-EEB3-4150-B740-EF990199F6E0}" destId="{A245447B-ACE2-48F4-A294-D3CB4B45E5F9}" srcOrd="0" destOrd="1" presId="urn:microsoft.com/office/officeart/2005/8/layout/list1"/>
    <dgm:cxn modelId="{282C9256-D016-47B2-B9A6-CA20DEB1AB8D}" srcId="{1EADF816-D32E-4A0D-92C2-CB2095FD353F}" destId="{2C4D1BE9-F4B5-4CC0-84AE-162807EE2F06}" srcOrd="1" destOrd="0" parTransId="{0005B264-3428-4DC3-90D7-362850E1BD67}" sibTransId="{B0EF6A9B-1207-49AC-9376-8A57DA776D2A}"/>
    <dgm:cxn modelId="{FCCDF8B9-EA1B-4E5A-9111-7954B1145A57}" type="presOf" srcId="{B2E5E181-3C06-421A-8E19-23865481796E}" destId="{A245447B-ACE2-48F4-A294-D3CB4B45E5F9}" srcOrd="0" destOrd="12" presId="urn:microsoft.com/office/officeart/2005/8/layout/list1"/>
    <dgm:cxn modelId="{E4C3A62A-5314-4924-866C-66928C544F83}" srcId="{EECB01BE-180B-49B6-96D9-8CB92380AC82}" destId="{E45374C0-7364-4850-9FB1-8F9CDE8E4F5B}" srcOrd="1" destOrd="0" parTransId="{BFEA45AE-B26B-414C-AB68-BE619C5203F5}" sibTransId="{D37A9D81-91A7-45E5-83D8-10EAD482CF0A}"/>
    <dgm:cxn modelId="{252C257C-41A1-4DC4-8945-C38A67DA13A6}" type="presParOf" srcId="{F358342B-DFAB-46D0-81F9-BB5DFDA11D5A}" destId="{F2D01EF1-3780-458A-B20A-30168ACC03B4}" srcOrd="0" destOrd="0" presId="urn:microsoft.com/office/officeart/2005/8/layout/list1"/>
    <dgm:cxn modelId="{C69ADA18-02BF-4DCE-AC7B-30B8F12D34D2}" type="presParOf" srcId="{F2D01EF1-3780-458A-B20A-30168ACC03B4}" destId="{2A249B33-846E-4071-B414-C599534D6A9E}" srcOrd="0" destOrd="0" presId="urn:microsoft.com/office/officeart/2005/8/layout/list1"/>
    <dgm:cxn modelId="{73A2CB08-F3E9-433B-96BF-39FA66B91136}" type="presParOf" srcId="{F2D01EF1-3780-458A-B20A-30168ACC03B4}" destId="{D35A0036-4950-4ED1-9FBB-2058D41D07BF}" srcOrd="1" destOrd="0" presId="urn:microsoft.com/office/officeart/2005/8/layout/list1"/>
    <dgm:cxn modelId="{66522046-69AC-431A-8FAB-37E1731E6701}" type="presParOf" srcId="{F358342B-DFAB-46D0-81F9-BB5DFDA11D5A}" destId="{58743C2C-9827-4264-95AF-D174AD8B04CD}" srcOrd="1" destOrd="0" presId="urn:microsoft.com/office/officeart/2005/8/layout/list1"/>
    <dgm:cxn modelId="{41E5C04C-47EB-461B-8B3F-F489069C505C}" type="presParOf" srcId="{F358342B-DFAB-46D0-81F9-BB5DFDA11D5A}" destId="{A245447B-ACE2-48F4-A294-D3CB4B45E5F9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45447B-ACE2-48F4-A294-D3CB4B45E5F9}">
      <dsp:nvSpPr>
        <dsp:cNvPr id="0" name=""/>
        <dsp:cNvSpPr/>
      </dsp:nvSpPr>
      <dsp:spPr>
        <a:xfrm>
          <a:off x="0" y="576632"/>
          <a:ext cx="10835640" cy="521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40966" tIns="374904" rIns="840966" bIns="113792" numCol="1" spcCol="1270" anchor="t" anchorCtr="0">
          <a:noAutofit/>
        </a:bodyPr>
        <a:lstStyle/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b="0" kern="1200" smtClean="0">
              <a:solidFill>
                <a:srgbClr val="0070C0"/>
              </a:solidFill>
            </a:rPr>
            <a:t>deviceworkingTB</a:t>
          </a:r>
          <a:endParaRPr lang="en-US" altLang="ko-KR" sz="1400" b="0" kern="1200" dirty="0" smtClean="0">
            <a:solidFill>
              <a:srgbClr val="0070C0"/>
            </a:solidFill>
          </a:endParaRPr>
        </a:p>
        <a:p>
          <a:pPr marL="228600" lvl="2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smtClean="0"/>
            <a:t>No(PK, NN, AI, INT), LineNo(NN, VARCHAR), DeviceName(NN, VARCHAR)</a:t>
          </a:r>
          <a:endParaRPr lang="en-US" altLang="ko-KR" sz="1400" kern="1200" dirty="0" smtClean="0"/>
        </a:p>
        <a:p>
          <a:pPr marL="228600" lvl="2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err="1" smtClean="0"/>
            <a:t>StartTime</a:t>
          </a:r>
          <a:r>
            <a:rPr lang="en-US" altLang="ko-KR" sz="1400" kern="1200" dirty="0" smtClean="0"/>
            <a:t>(DATETIME), </a:t>
          </a:r>
          <a:r>
            <a:rPr lang="en-US" altLang="ko-KR" sz="1400" kern="1200" dirty="0" err="1" smtClean="0"/>
            <a:t>EndTime</a:t>
          </a:r>
          <a:r>
            <a:rPr lang="en-US" altLang="ko-KR" sz="1400" kern="1200" dirty="0" smtClean="0"/>
            <a:t>(DATETIME), Status(VARCHAR)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b="0" kern="1200" dirty="0" err="1" smtClean="0">
              <a:solidFill>
                <a:srgbClr val="0070C0"/>
              </a:solidFill>
            </a:rPr>
            <a:t>inputTB</a:t>
          </a:r>
          <a:endParaRPr lang="en-US" altLang="ko-KR" sz="1400" b="0" kern="1200" dirty="0" smtClean="0">
            <a:solidFill>
              <a:srgbClr val="0070C0"/>
            </a:solidFill>
          </a:endParaRPr>
        </a:p>
        <a:p>
          <a:pPr marL="228600" lvl="2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smtClean="0"/>
            <a:t>No(PK, NN, AI, INT), </a:t>
          </a:r>
          <a:r>
            <a:rPr lang="en-US" altLang="ko-KR" sz="1400" kern="1200" dirty="0" err="1" smtClean="0"/>
            <a:t>ProductNo</a:t>
          </a:r>
          <a:r>
            <a:rPr lang="en-US" altLang="ko-KR" sz="1400" kern="1200" dirty="0" smtClean="0"/>
            <a:t>(NN, VARCHAR), </a:t>
          </a:r>
          <a:r>
            <a:rPr lang="en-US" altLang="ko-KR" sz="1400" kern="1200" dirty="0" err="1" smtClean="0"/>
            <a:t>ProductName</a:t>
          </a:r>
          <a:r>
            <a:rPr lang="en-US" altLang="ko-KR" sz="1400" kern="1200" dirty="0" smtClean="0"/>
            <a:t>(NN, VARCHAR)</a:t>
          </a:r>
        </a:p>
        <a:p>
          <a:pPr marL="228600" lvl="2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smtClean="0"/>
            <a:t>Ea(INT), InputDate(NN, DATE)</a:t>
          </a:r>
          <a:endParaRPr lang="en-US" altLang="ko-KR" sz="1400" kern="1200" dirty="0" smtClean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b="0" kern="1200" dirty="0" err="1" smtClean="0">
              <a:solidFill>
                <a:srgbClr val="0070C0"/>
              </a:solidFill>
            </a:rPr>
            <a:t>outputTB</a:t>
          </a:r>
          <a:endParaRPr lang="en-US" altLang="ko-KR" sz="1400" b="0" kern="1200" dirty="0" smtClean="0">
            <a:solidFill>
              <a:srgbClr val="0070C0"/>
            </a:solidFill>
          </a:endParaRPr>
        </a:p>
        <a:p>
          <a:pPr marL="228600" lvl="2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smtClean="0"/>
            <a:t>No(PK, NN, AI, INT), </a:t>
          </a:r>
          <a:r>
            <a:rPr lang="en-US" altLang="ko-KR" sz="1400" kern="1200" dirty="0" err="1" smtClean="0"/>
            <a:t>ProductNo</a:t>
          </a:r>
          <a:r>
            <a:rPr lang="en-US" altLang="ko-KR" sz="1400" kern="1200" dirty="0" smtClean="0"/>
            <a:t>(NN, VARCHAR), </a:t>
          </a:r>
          <a:r>
            <a:rPr lang="en-US" altLang="ko-KR" sz="1400" kern="1200" dirty="0" err="1" smtClean="0"/>
            <a:t>ProductName</a:t>
          </a:r>
          <a:r>
            <a:rPr lang="en-US" altLang="ko-KR" sz="1400" kern="1200" dirty="0" smtClean="0"/>
            <a:t>(NN, VARCHAR)0</a:t>
          </a:r>
        </a:p>
        <a:p>
          <a:pPr marL="228600" lvl="2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smtClean="0"/>
            <a:t>Ea(INT), OutputDate(NN, DATE)</a:t>
          </a:r>
          <a:endParaRPr lang="en-US" altLang="ko-KR" sz="1400" kern="1200" dirty="0" smtClean="0"/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b="0" kern="1200" dirty="0" err="1" smtClean="0">
              <a:solidFill>
                <a:srgbClr val="0070C0"/>
              </a:solidFill>
            </a:rPr>
            <a:t>inventoryTB</a:t>
          </a:r>
          <a:endParaRPr lang="en-US" altLang="ko-KR" sz="1400" b="0" kern="1200" dirty="0" smtClean="0">
            <a:solidFill>
              <a:srgbClr val="0070C0"/>
            </a:solidFill>
          </a:endParaRPr>
        </a:p>
        <a:p>
          <a:pPr marL="228600" lvl="2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err="1" smtClean="0"/>
            <a:t>ProductNo</a:t>
          </a:r>
          <a:r>
            <a:rPr lang="en-US" altLang="ko-KR" sz="1400" kern="1200" dirty="0" smtClean="0"/>
            <a:t>(PK, NN, VARCHAR), </a:t>
          </a:r>
          <a:r>
            <a:rPr lang="en-US" altLang="ko-KR" sz="1400" kern="1200" dirty="0" err="1" smtClean="0"/>
            <a:t>ProductName</a:t>
          </a:r>
          <a:r>
            <a:rPr lang="en-US" altLang="ko-KR" sz="1400" kern="1200" dirty="0" smtClean="0"/>
            <a:t>(NN, VARCHAR)</a:t>
          </a:r>
        </a:p>
        <a:p>
          <a:pPr marL="228600" lvl="2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err="1" smtClean="0"/>
            <a:t>Ea</a:t>
          </a:r>
          <a:r>
            <a:rPr lang="en-US" altLang="ko-KR" sz="1400" kern="1200" dirty="0" smtClean="0"/>
            <a:t>(INT), Cost(INT), Company(NN, VARCHAR), </a:t>
          </a:r>
          <a:r>
            <a:rPr lang="en-US" altLang="ko-KR" sz="1400" kern="1200" dirty="0" err="1" smtClean="0"/>
            <a:t>Etc</a:t>
          </a:r>
          <a:r>
            <a:rPr lang="en-US" altLang="ko-KR" sz="1400" kern="1200" dirty="0" smtClean="0"/>
            <a:t>(VARCHAR)</a:t>
          </a:r>
        </a:p>
        <a:p>
          <a:pPr marL="171450" lvl="1" indent="-171450" algn="l" defTabSz="7112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600" b="0" kern="1200" dirty="0" err="1" smtClean="0">
              <a:solidFill>
                <a:srgbClr val="0070C0"/>
              </a:solidFill>
            </a:rPr>
            <a:t>errorStatisticsTB</a:t>
          </a:r>
          <a:endParaRPr lang="en-US" altLang="ko-KR" sz="1600" b="0" kern="1200" dirty="0" smtClean="0">
            <a:solidFill>
              <a:srgbClr val="0070C0"/>
            </a:solidFill>
          </a:endParaRPr>
        </a:p>
        <a:p>
          <a:pPr marL="228600" lvl="2" indent="-114300" algn="l" defTabSz="6223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1400" kern="1200" dirty="0" smtClean="0"/>
            <a:t>No(PK, NN, AI, INT), </a:t>
          </a:r>
          <a:r>
            <a:rPr lang="en-US" altLang="ko-KR" sz="1400" kern="1200" dirty="0" err="1" smtClean="0"/>
            <a:t>DateTime</a:t>
          </a:r>
          <a:r>
            <a:rPr lang="en-US" altLang="ko-KR" sz="1400" kern="1200" dirty="0" smtClean="0"/>
            <a:t>(NN, DATETIME), </a:t>
          </a:r>
          <a:r>
            <a:rPr lang="en-US" altLang="ko-KR" sz="1400" kern="1200" dirty="0" err="1" smtClean="0"/>
            <a:t>SensorName</a:t>
          </a:r>
          <a:r>
            <a:rPr lang="en-US" altLang="ko-KR" sz="1400" kern="1200" dirty="0" smtClean="0"/>
            <a:t>(NN, VARCHAR), </a:t>
          </a:r>
          <a:r>
            <a:rPr lang="en-US" altLang="ko-KR" sz="1400" kern="1200" dirty="0" err="1" smtClean="0"/>
            <a:t>ErrorCount</a:t>
          </a:r>
          <a:r>
            <a:rPr lang="en-US" altLang="ko-KR" sz="1400" kern="1200" dirty="0" smtClean="0"/>
            <a:t>(NN, INT)</a:t>
          </a:r>
          <a:endParaRPr lang="en-US" altLang="ko-KR" sz="1400" kern="1200" dirty="0" smtClean="0"/>
        </a:p>
      </dsp:txBody>
      <dsp:txXfrm>
        <a:off x="0" y="576632"/>
        <a:ext cx="10835640" cy="5216400"/>
      </dsp:txXfrm>
    </dsp:sp>
    <dsp:sp modelId="{D35A0036-4950-4ED1-9FBB-2058D41D07BF}">
      <dsp:nvSpPr>
        <dsp:cNvPr id="0" name=""/>
        <dsp:cNvSpPr/>
      </dsp:nvSpPr>
      <dsp:spPr>
        <a:xfrm>
          <a:off x="541782" y="38003"/>
          <a:ext cx="2609070" cy="80430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6693" tIns="0" rIns="286693" bIns="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b="1" kern="1200" dirty="0" err="1" smtClean="0"/>
            <a:t>FactoryDB</a:t>
          </a:r>
          <a:endParaRPr lang="ko-KR" altLang="en-US" sz="2000" b="1" kern="1200" dirty="0"/>
        </a:p>
      </dsp:txBody>
      <dsp:txXfrm>
        <a:off x="581045" y="77266"/>
        <a:ext cx="2530544" cy="7257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BD5A-8F9B-4A18-830E-D48E1EC465FC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6323-71B6-4299-A8E0-2BA21B0B1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56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BD5A-8F9B-4A18-830E-D48E1EC465FC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6323-71B6-4299-A8E0-2BA21B0B1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22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BD5A-8F9B-4A18-830E-D48E1EC465FC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6323-71B6-4299-A8E0-2BA21B0B1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62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BD5A-8F9B-4A18-830E-D48E1EC465FC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6323-71B6-4299-A8E0-2BA21B0B1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1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BD5A-8F9B-4A18-830E-D48E1EC465FC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6323-71B6-4299-A8E0-2BA21B0B1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24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BD5A-8F9B-4A18-830E-D48E1EC465FC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6323-71B6-4299-A8E0-2BA21B0B1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28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BD5A-8F9B-4A18-830E-D48E1EC465FC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6323-71B6-4299-A8E0-2BA21B0B1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29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BD5A-8F9B-4A18-830E-D48E1EC465FC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6323-71B6-4299-A8E0-2BA21B0B1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73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BD5A-8F9B-4A18-830E-D48E1EC465FC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6323-71B6-4299-A8E0-2BA21B0B1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08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BD5A-8F9B-4A18-830E-D48E1EC465FC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6323-71B6-4299-A8E0-2BA21B0B1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53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9BD5A-8F9B-4A18-830E-D48E1EC465FC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E6323-71B6-4299-A8E0-2BA21B0B1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76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BD5A-8F9B-4A18-830E-D48E1EC465FC}" type="datetimeFigureOut">
              <a:rPr lang="ko-KR" altLang="en-US" smtClean="0"/>
              <a:t>2021-11-10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E6323-71B6-4299-A8E0-2BA21B0B1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93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공장 관리 시스템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장혁준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017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08" y="827347"/>
            <a:ext cx="10756666" cy="5633133"/>
          </a:xfrm>
          <a:prstGeom prst="rect">
            <a:avLst/>
          </a:prstGeom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0" y="1"/>
            <a:ext cx="9509760" cy="827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  UI </a:t>
            </a:r>
            <a:r>
              <a:rPr lang="ko-KR" altLang="en-US" sz="3200" dirty="0" smtClean="0"/>
              <a:t>설계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장비 가동 시간</a:t>
            </a:r>
            <a:endParaRPr lang="ko-KR" alt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8882304" y="5659653"/>
            <a:ext cx="258917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날짜 선택 후 버튼 클릭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09378" y="4456495"/>
            <a:ext cx="258917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기간 내 누적 시간 조회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9" name="꺾인 연결선 8"/>
          <p:cNvCxnSpPr>
            <a:stCxn id="4" idx="1"/>
            <a:endCxn id="7" idx="2"/>
          </p:cNvCxnSpPr>
          <p:nvPr/>
        </p:nvCxnSpPr>
        <p:spPr>
          <a:xfrm rot="10800000">
            <a:off x="2203964" y="4825827"/>
            <a:ext cx="6678341" cy="101849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09378" y="1132675"/>
            <a:ext cx="3876382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장비가 켜지고 꺼질 때 데이터 갱신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41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endParaRPr lang="en-US" altLang="ko-KR" dirty="0" smtClean="0"/>
          </a:p>
          <a:p>
            <a:r>
              <a:rPr lang="ko-KR" altLang="en-US" dirty="0" smtClean="0"/>
              <a:t>요구사항 분석</a:t>
            </a:r>
            <a:endParaRPr lang="en-US" altLang="ko-KR" dirty="0" smtClean="0"/>
          </a:p>
          <a:p>
            <a:r>
              <a:rPr lang="ko-KR" altLang="en-US" dirty="0" smtClean="0"/>
              <a:t>개발 환경</a:t>
            </a:r>
            <a:endParaRPr lang="en-US" altLang="ko-KR" dirty="0" smtClean="0"/>
          </a:p>
          <a:p>
            <a:r>
              <a:rPr lang="en-US" altLang="ko-KR" dirty="0" smtClean="0"/>
              <a:t>DB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r>
              <a:rPr lang="en-US" altLang="ko-KR" dirty="0" smtClean="0"/>
              <a:t>UI </a:t>
            </a:r>
            <a:r>
              <a:rPr lang="ko-KR" altLang="en-US" dirty="0" smtClean="0"/>
              <a:t>설계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1816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공장 내 장비 가동 상태 및 재고 관리를 위한 프로그램 개발</a:t>
            </a:r>
            <a:endParaRPr lang="en-US" altLang="ko-KR" dirty="0" smtClean="0"/>
          </a:p>
          <a:p>
            <a:r>
              <a:rPr lang="ko-KR" altLang="en-US" dirty="0" err="1" smtClean="0"/>
              <a:t>아두이노를</a:t>
            </a:r>
            <a:r>
              <a:rPr lang="ko-KR" altLang="en-US" dirty="0" smtClean="0"/>
              <a:t> 통해 가상의 공장 환경 조성</a:t>
            </a:r>
            <a:endParaRPr lang="en-US" altLang="ko-KR" dirty="0" smtClean="0"/>
          </a:p>
          <a:p>
            <a:r>
              <a:rPr lang="ko-KR" altLang="en-US" dirty="0" smtClean="0"/>
              <a:t>데이터베이스를 활용한 공장 내 정보 관리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2453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재고 현황 관리 기능 </a:t>
            </a:r>
            <a:r>
              <a:rPr lang="ko-KR" altLang="en-US" dirty="0" smtClean="0"/>
              <a:t>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등록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제품번호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회사 등의 데이터를 입력 후 등록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등록된 데이터들은 조회가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제품 번호는 중복이 불가능하다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등록된 제품을 조회하여 원하는 제품을 선택해 추가 입고를 할 수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입고 수량에 제한은 따로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출고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등록된 제품을 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원하는 제품을 선택해 출고를 </a:t>
            </a:r>
            <a:r>
              <a:rPr lang="ko-KR" altLang="en-US" dirty="0" smtClean="0"/>
              <a:t>할 수 있다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출고 수량은 남은 재고보다 적거나 같아야 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재고를 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 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번호 조회 등 유용한 조회 기능을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071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가동중인 </a:t>
            </a:r>
            <a:r>
              <a:rPr lang="ko-KR" altLang="en-US" dirty="0" smtClean="0"/>
              <a:t>장비 상태 확인 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장비 원격 </a:t>
            </a:r>
            <a:r>
              <a:rPr lang="ko-KR" altLang="en-US" dirty="0" smtClean="0"/>
              <a:t>제어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모니터링 화면에서 장비 </a:t>
            </a:r>
            <a:r>
              <a:rPr lang="en-US" altLang="ko-KR" dirty="0" smtClean="0"/>
              <a:t>on/off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on/off </a:t>
            </a:r>
            <a:r>
              <a:rPr lang="ko-KR" altLang="en-US" dirty="0" smtClean="0"/>
              <a:t>시에 </a:t>
            </a:r>
            <a:r>
              <a:rPr lang="ko-KR" altLang="en-US" dirty="0" smtClean="0"/>
              <a:t>켜진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꺼진 시간 기록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가동 시간 및 가동 </a:t>
            </a:r>
            <a:r>
              <a:rPr lang="ko-KR" altLang="en-US" dirty="0" smtClean="0"/>
              <a:t>상태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켜진 시간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꺼진 시간 활용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총 가동 시간을 계산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날짜를 입력해 특정 기간의 가동시간을 조회할 수 있어야함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센서 오류 횟수 통계 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스위치로 대체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오류 메시지를 전송하면 시간 단위로 오류 횟수를 수집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수집된 오류 횟수를 시간 단위 그래프로 나타냄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날짜를 입력해 특정 기간 동안 발생한 </a:t>
            </a:r>
            <a:r>
              <a:rPr lang="ko-KR" altLang="en-US" dirty="0" err="1" smtClean="0"/>
              <a:t>오류횟수를</a:t>
            </a:r>
            <a:r>
              <a:rPr lang="ko-KR" altLang="en-US" dirty="0" smtClean="0"/>
              <a:t> 확인할 수 있어야함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37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 환경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OS: Windows 10 Pro 64bit</a:t>
            </a:r>
          </a:p>
          <a:p>
            <a:r>
              <a:rPr lang="en-US" altLang="ko-KR" dirty="0" smtClean="0"/>
              <a:t>Tools: Visual Studio community 2019 C# </a:t>
            </a:r>
            <a:r>
              <a:rPr lang="en-US" altLang="ko-KR" dirty="0" smtClean="0"/>
              <a:t>Windows </a:t>
            </a:r>
            <a:r>
              <a:rPr lang="en-US" altLang="ko-KR" dirty="0" smtClean="0"/>
              <a:t>Form</a:t>
            </a:r>
          </a:p>
          <a:p>
            <a:r>
              <a:rPr lang="en-US" altLang="ko-KR" dirty="0" smtClean="0"/>
              <a:t>LANG: C#</a:t>
            </a:r>
          </a:p>
          <a:p>
            <a:r>
              <a:rPr lang="en-US" altLang="ko-KR" dirty="0" smtClean="0"/>
              <a:t>Arduino UNO </a:t>
            </a:r>
            <a:r>
              <a:rPr lang="en-US" altLang="ko-KR" dirty="0" err="1" smtClean="0"/>
              <a:t>borad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82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다이어그램 6"/>
          <p:cNvGraphicFramePr/>
          <p:nvPr>
            <p:extLst>
              <p:ext uri="{D42A27DB-BD31-4B8C-83A1-F6EECF244321}">
                <p14:modId xmlns:p14="http://schemas.microsoft.com/office/powerpoint/2010/main" val="4259525428"/>
              </p:ext>
            </p:extLst>
          </p:nvPr>
        </p:nvGraphicFramePr>
        <p:xfrm>
          <a:off x="838200" y="827346"/>
          <a:ext cx="10835640" cy="5831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9509760" cy="827346"/>
          </a:xfrm>
        </p:spPr>
        <p:txBody>
          <a:bodyPr>
            <a:normAutofit/>
          </a:bodyPr>
          <a:lstStyle/>
          <a:p>
            <a:r>
              <a:rPr lang="en-US" altLang="ko-KR" sz="3200" dirty="0" smtClean="0"/>
              <a:t>  DB </a:t>
            </a:r>
            <a:r>
              <a:rPr lang="ko-KR" altLang="en-US" sz="3200" dirty="0" smtClean="0"/>
              <a:t>구성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9944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0" y="1"/>
            <a:ext cx="9509760" cy="827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  UI </a:t>
            </a:r>
            <a:r>
              <a:rPr lang="ko-KR" altLang="en-US" sz="3200" dirty="0" smtClean="0"/>
              <a:t>설계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제품 등록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조회</a:t>
            </a:r>
            <a:endParaRPr lang="ko-KR" altLang="en-US" sz="3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31" y="827347"/>
            <a:ext cx="11228589" cy="587341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38207" y="1158240"/>
            <a:ext cx="303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1) </a:t>
            </a:r>
            <a:r>
              <a:rPr lang="ko-KR" altLang="en-US" dirty="0" smtClean="0">
                <a:solidFill>
                  <a:srgbClr val="FF0000"/>
                </a:solidFill>
              </a:rPr>
              <a:t>제품 고유 번호 입력</a:t>
            </a:r>
            <a:r>
              <a:rPr lang="en-US" altLang="ko-KR" dirty="0" smtClean="0">
                <a:solidFill>
                  <a:srgbClr val="FF0000"/>
                </a:solidFill>
              </a:rPr>
              <a:t>(PK)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50287" y="1158240"/>
            <a:ext cx="1718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2) </a:t>
            </a:r>
            <a:r>
              <a:rPr lang="ko-KR" altLang="en-US" dirty="0" smtClean="0">
                <a:solidFill>
                  <a:srgbClr val="FF0000"/>
                </a:solidFill>
              </a:rPr>
              <a:t>제품명 입력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53447" y="1600877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3) </a:t>
            </a:r>
            <a:r>
              <a:rPr lang="ko-KR" altLang="en-US" dirty="0" smtClean="0">
                <a:solidFill>
                  <a:srgbClr val="FF0000"/>
                </a:solidFill>
              </a:rPr>
              <a:t>수량 입력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94281" y="1600877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4) </a:t>
            </a:r>
            <a:r>
              <a:rPr lang="ko-KR" altLang="en-US" dirty="0" smtClean="0">
                <a:solidFill>
                  <a:srgbClr val="FF0000"/>
                </a:solidFill>
              </a:rPr>
              <a:t>단가 입력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047" y="1600877"/>
            <a:ext cx="1930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5) </a:t>
            </a:r>
            <a:r>
              <a:rPr lang="ko-KR" altLang="en-US" dirty="0" smtClean="0">
                <a:solidFill>
                  <a:srgbClr val="FF0000"/>
                </a:solidFill>
              </a:rPr>
              <a:t>제조회사 입력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38207" y="2043514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6) </a:t>
            </a:r>
            <a:r>
              <a:rPr lang="ko-KR" altLang="en-US" dirty="0" smtClean="0">
                <a:solidFill>
                  <a:srgbClr val="FF0000"/>
                </a:solidFill>
              </a:rPr>
              <a:t>부가 </a:t>
            </a:r>
            <a:r>
              <a:rPr lang="ko-KR" altLang="en-US" dirty="0" err="1" smtClean="0">
                <a:solidFill>
                  <a:srgbClr val="FF0000"/>
                </a:solidFill>
              </a:rPr>
              <a:t>설명란</a:t>
            </a:r>
            <a:r>
              <a:rPr lang="ko-KR" altLang="en-US" dirty="0" smtClean="0">
                <a:solidFill>
                  <a:srgbClr val="FF0000"/>
                </a:solidFill>
              </a:rPr>
              <a:t> 입력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10747904" y="863808"/>
            <a:ext cx="350520" cy="588864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426874" y="41367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7) </a:t>
            </a:r>
            <a:r>
              <a:rPr lang="ko-KR" altLang="en-US" dirty="0" smtClean="0">
                <a:solidFill>
                  <a:srgbClr val="FF0000"/>
                </a:solidFill>
              </a:rPr>
              <a:t>등록</a:t>
            </a:r>
            <a:r>
              <a:rPr lang="en-US" altLang="ko-KR" dirty="0" smtClean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9095" y="3560169"/>
            <a:ext cx="476604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8) </a:t>
            </a:r>
            <a:r>
              <a:rPr lang="ko-KR" altLang="en-US" dirty="0" smtClean="0">
                <a:solidFill>
                  <a:srgbClr val="FF0000"/>
                </a:solidFill>
              </a:rPr>
              <a:t>등록이 완료되면 등록된 제품이 보여진다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38207" y="2928788"/>
            <a:ext cx="3248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1) </a:t>
            </a:r>
            <a:r>
              <a:rPr lang="ko-KR" altLang="en-US" dirty="0" smtClean="0">
                <a:solidFill>
                  <a:srgbClr val="00B0F0"/>
                </a:solidFill>
              </a:rPr>
              <a:t>조회하고자 하는 단어 입력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40534" y="3386538"/>
            <a:ext cx="278634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2) </a:t>
            </a:r>
            <a:r>
              <a:rPr lang="ko-KR" altLang="en-US" dirty="0" smtClean="0">
                <a:solidFill>
                  <a:srgbClr val="00B0F0"/>
                </a:solidFill>
              </a:rPr>
              <a:t>원하는 조회 방식 선택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9095" y="4072033"/>
            <a:ext cx="2242922" cy="369332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B0F0"/>
                </a:solidFill>
              </a:rPr>
              <a:t>3) </a:t>
            </a:r>
            <a:r>
              <a:rPr lang="ko-KR" altLang="en-US" dirty="0" smtClean="0">
                <a:solidFill>
                  <a:srgbClr val="00B0F0"/>
                </a:solidFill>
              </a:rPr>
              <a:t>조회된 항목 표시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06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0" y="1"/>
            <a:ext cx="9509760" cy="827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/>
              <a:t>  UI </a:t>
            </a:r>
            <a:r>
              <a:rPr lang="ko-KR" altLang="en-US" sz="3200" dirty="0" smtClean="0"/>
              <a:t>설계 </a:t>
            </a:r>
            <a:r>
              <a:rPr lang="en-US" altLang="ko-KR" sz="3200" dirty="0" smtClean="0"/>
              <a:t>– </a:t>
            </a:r>
            <a:r>
              <a:rPr lang="ko-KR" altLang="en-US" sz="3200" dirty="0" smtClean="0"/>
              <a:t>입</a:t>
            </a:r>
            <a:r>
              <a:rPr lang="en-US" altLang="ko-KR" sz="3200" dirty="0" smtClean="0"/>
              <a:t>/</a:t>
            </a:r>
            <a:r>
              <a:rPr lang="ko-KR" altLang="en-US" sz="3200" dirty="0" smtClean="0"/>
              <a:t>출고 관리</a:t>
            </a:r>
            <a:endParaRPr lang="ko-KR" altLang="en-US" sz="32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74" y="827347"/>
            <a:ext cx="11178106" cy="588321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46760" y="857827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1) </a:t>
            </a:r>
            <a:r>
              <a:rPr lang="ko-KR" altLang="en-US" dirty="0" smtClean="0">
                <a:solidFill>
                  <a:srgbClr val="FF0000"/>
                </a:solidFill>
              </a:rPr>
              <a:t>제품 조회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39440" y="1227159"/>
            <a:ext cx="2012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2) </a:t>
            </a:r>
            <a:r>
              <a:rPr lang="ko-KR" altLang="en-US" dirty="0" smtClean="0">
                <a:solidFill>
                  <a:srgbClr val="FF0000"/>
                </a:solidFill>
              </a:rPr>
              <a:t>클릭 또는 </a:t>
            </a:r>
            <a:r>
              <a:rPr lang="ko-KR" altLang="en-US" dirty="0" err="1" smtClean="0">
                <a:solidFill>
                  <a:srgbClr val="FF0000"/>
                </a:solidFill>
              </a:rPr>
              <a:t>엔터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9160" y="2232999"/>
            <a:ext cx="301717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3) </a:t>
            </a:r>
            <a:r>
              <a:rPr lang="ko-KR" altLang="en-US" dirty="0" smtClean="0">
                <a:solidFill>
                  <a:srgbClr val="FF0000"/>
                </a:solidFill>
              </a:rPr>
              <a:t>조회된 제품 리스트 출력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99160" y="2738806"/>
            <a:ext cx="2473754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4) </a:t>
            </a:r>
            <a:r>
              <a:rPr lang="ko-KR" altLang="en-US" dirty="0" smtClean="0">
                <a:solidFill>
                  <a:srgbClr val="FF0000"/>
                </a:solidFill>
              </a:rPr>
              <a:t>출력된 리스트 클릭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812280" y="857827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5) </a:t>
            </a:r>
            <a:r>
              <a:rPr lang="ko-KR" altLang="en-US" dirty="0" smtClean="0">
                <a:solidFill>
                  <a:srgbClr val="FF0000"/>
                </a:solidFill>
              </a:rPr>
              <a:t>선택된 제품 확인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12280" y="127808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6) </a:t>
            </a:r>
            <a:r>
              <a:rPr lang="ko-KR" altLang="en-US" dirty="0" smtClean="0">
                <a:solidFill>
                  <a:srgbClr val="FF0000"/>
                </a:solidFill>
              </a:rPr>
              <a:t>입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출고 할 수량 입력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아래쪽 화살표 28"/>
          <p:cNvSpPr/>
          <p:nvPr/>
        </p:nvSpPr>
        <p:spPr>
          <a:xfrm>
            <a:off x="10073640" y="532915"/>
            <a:ext cx="350520" cy="588864"/>
          </a:xfrm>
          <a:prstGeom prst="down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752610" y="163583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7) </a:t>
            </a:r>
            <a:r>
              <a:rPr lang="ko-KR" altLang="en-US" dirty="0" smtClean="0">
                <a:solidFill>
                  <a:srgbClr val="FF0000"/>
                </a:solidFill>
              </a:rPr>
              <a:t>입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출고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99160" y="4841926"/>
            <a:ext cx="2334293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8) </a:t>
            </a:r>
            <a:r>
              <a:rPr lang="ko-KR" altLang="en-US" dirty="0" smtClean="0">
                <a:solidFill>
                  <a:srgbClr val="FF0000"/>
                </a:solidFill>
              </a:rPr>
              <a:t>입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출고 현황 표시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83779" y="3546837"/>
            <a:ext cx="3651962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9) </a:t>
            </a:r>
            <a:r>
              <a:rPr lang="ko-KR" altLang="en-US" dirty="0" smtClean="0">
                <a:solidFill>
                  <a:srgbClr val="FF0000"/>
                </a:solidFill>
              </a:rPr>
              <a:t>입</a:t>
            </a:r>
            <a:r>
              <a:rPr lang="en-US" altLang="ko-KR" dirty="0" smtClean="0">
                <a:solidFill>
                  <a:srgbClr val="FF0000"/>
                </a:solidFill>
              </a:rPr>
              <a:t>/</a:t>
            </a:r>
            <a:r>
              <a:rPr lang="ko-KR" altLang="en-US" dirty="0" smtClean="0">
                <a:solidFill>
                  <a:srgbClr val="FF0000"/>
                </a:solidFill>
              </a:rPr>
              <a:t>출고 현황에 따라 재고 갱신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34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491</Words>
  <Application>Microsoft Office PowerPoint</Application>
  <PresentationFormat>와이드스크린</PresentationFormat>
  <Paragraphs>85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공장 관리 시스템</vt:lpstr>
      <vt:lpstr>목차</vt:lpstr>
      <vt:lpstr>프로젝트 개요</vt:lpstr>
      <vt:lpstr>요구사항 분석</vt:lpstr>
      <vt:lpstr>요구사항 분석</vt:lpstr>
      <vt:lpstr>개발 환경</vt:lpstr>
      <vt:lpstr>  DB 구성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공장 관리 시스템</dc:title>
  <dc:creator>kccistc</dc:creator>
  <cp:lastModifiedBy>kccistc</cp:lastModifiedBy>
  <cp:revision>25</cp:revision>
  <dcterms:created xsi:type="dcterms:W3CDTF">2021-11-08T00:41:37Z</dcterms:created>
  <dcterms:modified xsi:type="dcterms:W3CDTF">2021-11-10T08:51:03Z</dcterms:modified>
</cp:coreProperties>
</file>