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9" autoAdjust="0"/>
    <p:restoredTop sz="95320" autoAdjust="0"/>
  </p:normalViewPr>
  <p:slideViewPr>
    <p:cSldViewPr snapToGrid="0">
      <p:cViewPr varScale="1">
        <p:scale>
          <a:sx n="58" d="100"/>
          <a:sy n="58" d="100"/>
        </p:scale>
        <p:origin x="2429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680D-3EF8-41A8-AA19-DEA42EA0705B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1143000"/>
            <a:ext cx="2133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6AE84-3C2F-424A-B813-BCD77D74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9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D5AA-968F-48A7-A9B1-58B6386BF2FF}" type="datetime1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A0CF-A619-4B0D-8C8F-5F770A4DC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4D18-19DD-41CA-8AE3-486A927A7462}" type="datetime1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A0CF-A619-4B0D-8C8F-5F770A4DC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71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4A3A-1CB1-47B9-AE93-DF27B092AED7}" type="datetime1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A0CF-A619-4B0D-8C8F-5F770A4DC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60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6CFC-EB0D-4C92-93E5-8EBE75E21A5E}" type="datetime1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 smtClean="0"/>
              <a:t>슬라이드 </a:t>
            </a:r>
            <a:fld id="{2E00A0CF-A619-4B0D-8C8F-5F770A4DC3CA}" type="slidenum">
              <a:rPr lang="ko-KR" altLang="en-US" smtClean="0"/>
              <a:pPr/>
              <a:t>‹#›</a:t>
            </a:fld>
            <a:r>
              <a:rPr lang="en-US" altLang="ko-KR" smtClean="0"/>
              <a:t>/15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83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8747-AEB3-4B75-B9F9-13BAFDB8BA2A}" type="datetime1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A0CF-A619-4B0D-8C8F-5F770A4DC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7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4075-A579-4470-B307-C05420B7377E}" type="datetime1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A0CF-A619-4B0D-8C8F-5F770A4DC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0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FEBD-BF9D-4F60-A148-3A525F48F9B8}" type="datetime1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A0CF-A619-4B0D-8C8F-5F770A4DC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94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0C93-38C9-4F02-A425-103AAFD5EC78}" type="datetime1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A0CF-A619-4B0D-8C8F-5F770A4DC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4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33B1-B1E9-4AD5-BDEF-54DFB16118F5}" type="datetime1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A0CF-A619-4B0D-8C8F-5F770A4DC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72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6AF9-5BF7-4428-B210-E95AB0732322}" type="datetime1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A0CF-A619-4B0D-8C8F-5F770A4DC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7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657-755F-40BF-9274-762E5760BC73}" type="datetime1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A0CF-A619-4B0D-8C8F-5F770A4DC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05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7AB6F-BF34-4DE0-B614-26FFE3E6F82F}" type="datetime1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슬라이드 </a:t>
            </a:r>
            <a:fld id="{2E00A0CF-A619-4B0D-8C8F-5F770A4DC3CA}" type="slidenum">
              <a:rPr lang="ko-KR" altLang="en-US" smtClean="0"/>
              <a:pPr/>
              <a:t>‹#›</a:t>
            </a:fld>
            <a:r>
              <a:rPr lang="en-US" altLang="ko-KR" smtClean="0"/>
              <a:t>/15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96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43" y="1540642"/>
            <a:ext cx="4340677" cy="718043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5962153"/>
            <a:ext cx="4222472" cy="340597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53460" y="934809"/>
            <a:ext cx="6551080" cy="8925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발표자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장혁준</a:t>
            </a:r>
            <a:endParaRPr lang="en-US" altLang="ko-KR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파일 이름</a:t>
            </a:r>
            <a:r>
              <a:rPr lang="en-US" altLang="ko-KR" sz="1400" dirty="0" smtClean="0"/>
              <a:t>: </a:t>
            </a:r>
            <a:r>
              <a:rPr lang="en-US" altLang="ko-KR" sz="1400" b="1" dirty="0" smtClean="0"/>
              <a:t>Computer </a:t>
            </a:r>
            <a:r>
              <a:rPr lang="en-US" altLang="ko-KR" sz="1400" b="1" dirty="0"/>
              <a:t>Vision using AI </a:t>
            </a:r>
            <a:r>
              <a:rPr lang="en-US" altLang="ko-KR" sz="1400" b="1" dirty="0" err="1"/>
              <a:t>Ver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0.5.py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개발 환경</a:t>
            </a:r>
            <a:r>
              <a:rPr lang="en-US" altLang="ko-KR" sz="1400" dirty="0" smtClean="0"/>
              <a:t>: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os</a:t>
            </a:r>
            <a:r>
              <a:rPr lang="en-US" altLang="ko-KR" sz="1400" dirty="0" smtClean="0"/>
              <a:t>: window10 64bit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lang</a:t>
            </a:r>
            <a:r>
              <a:rPr lang="en-US" altLang="ko-KR" sz="1400" dirty="0" smtClean="0"/>
              <a:t>: python 3.9.7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- libs : </a:t>
            </a:r>
            <a:r>
              <a:rPr lang="en-US" altLang="ko-KR" sz="1400" dirty="0" err="1" smtClean="0"/>
              <a:t>opencv</a:t>
            </a:r>
            <a:r>
              <a:rPr lang="en-US" altLang="ko-KR" sz="1400" dirty="0" smtClean="0"/>
              <a:t>-python  pillow  </a:t>
            </a:r>
            <a:r>
              <a:rPr lang="en-US" altLang="ko-KR" sz="1400" dirty="0" err="1" smtClean="0"/>
              <a:t>tkinter</a:t>
            </a: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numpy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 dirty="0" smtClean="0"/>
              <a:t>기능 정리</a:t>
            </a: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원본으로 돌리기</a:t>
            </a: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저장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현재 화면에 보이는 이미지 저장</a:t>
            </a:r>
            <a:endParaRPr lang="ko-KR" altLang="en-US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 err="1" smtClean="0"/>
              <a:t>이미지처리</a:t>
            </a:r>
            <a:endParaRPr lang="ko-KR" altLang="en-US" sz="1400" dirty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직접 </a:t>
            </a:r>
            <a:r>
              <a:rPr lang="ko-KR" altLang="en-US" sz="1400" dirty="0"/>
              <a:t>구현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화소점</a:t>
            </a:r>
            <a:r>
              <a:rPr lang="en-US" altLang="ko-KR" sz="1400" dirty="0"/>
              <a:t>, </a:t>
            </a:r>
            <a:r>
              <a:rPr lang="ko-KR" altLang="en-US" sz="1400" dirty="0"/>
              <a:t>기하학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화소영역</a:t>
            </a:r>
            <a:r>
              <a:rPr lang="ko-KR" altLang="en-US" sz="1400" dirty="0"/>
              <a:t> 처리로 </a:t>
            </a:r>
            <a:r>
              <a:rPr lang="ko-KR" altLang="en-US" sz="1400" dirty="0" smtClean="0"/>
              <a:t>구분</a:t>
            </a:r>
            <a:endParaRPr lang="en-US" altLang="ko-KR" sz="14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화소점</a:t>
            </a:r>
            <a:r>
              <a:rPr lang="ko-KR" altLang="en-US" sz="1400" dirty="0"/>
              <a:t> 처리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밝게</a:t>
            </a:r>
            <a:r>
              <a:rPr lang="en-US" altLang="ko-KR" sz="1400" dirty="0"/>
              <a:t>/</a:t>
            </a:r>
            <a:r>
              <a:rPr lang="ko-KR" altLang="en-US" sz="1400" dirty="0"/>
              <a:t>어둡게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색반전</a:t>
            </a:r>
            <a:endParaRPr lang="ko-KR" altLang="en-US" sz="1400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감마 </a:t>
            </a:r>
            <a:r>
              <a:rPr lang="ko-KR" altLang="en-US" sz="1400" dirty="0"/>
              <a:t>보정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파라볼라</a:t>
            </a:r>
            <a:endParaRPr lang="ko-KR" altLang="en-US" sz="14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기하학 </a:t>
            </a:r>
            <a:r>
              <a:rPr lang="ko-KR" altLang="en-US" sz="1400" dirty="0"/>
              <a:t>처리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확대</a:t>
            </a:r>
            <a:r>
              <a:rPr lang="en-US" altLang="ko-KR" sz="1400" dirty="0"/>
              <a:t>/</a:t>
            </a:r>
            <a:r>
              <a:rPr lang="ko-KR" altLang="en-US" sz="1400" dirty="0"/>
              <a:t>축소 </a:t>
            </a:r>
            <a:r>
              <a:rPr lang="en-US" altLang="ko-KR" sz="1400" dirty="0"/>
              <a:t>(</a:t>
            </a:r>
            <a:r>
              <a:rPr lang="ko-KR" altLang="en-US" sz="1400" dirty="0"/>
              <a:t>기본</a:t>
            </a:r>
            <a:r>
              <a:rPr lang="en-US" altLang="ko-KR" sz="1400" dirty="0"/>
              <a:t>)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확대</a:t>
            </a:r>
            <a:r>
              <a:rPr lang="en-US" altLang="ko-KR" sz="1400" dirty="0"/>
              <a:t>/</a:t>
            </a:r>
            <a:r>
              <a:rPr lang="ko-KR" altLang="en-US" sz="1400" dirty="0"/>
              <a:t>축소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이웃점</a:t>
            </a:r>
            <a:r>
              <a:rPr lang="ko-KR" altLang="en-US" sz="1400" dirty="0"/>
              <a:t> 보간 방식</a:t>
            </a:r>
            <a:r>
              <a:rPr lang="en-US" altLang="ko-KR" sz="1400" dirty="0"/>
              <a:t>)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상하</a:t>
            </a:r>
            <a:r>
              <a:rPr lang="en-US" altLang="ko-KR" sz="1400" dirty="0"/>
              <a:t>/</a:t>
            </a:r>
            <a:r>
              <a:rPr lang="ko-KR" altLang="en-US" sz="1400" dirty="0"/>
              <a:t>좌우 반전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회전</a:t>
            </a:r>
            <a:r>
              <a:rPr lang="en-US" altLang="ko-KR" sz="1400" dirty="0"/>
              <a:t>/</a:t>
            </a:r>
            <a:r>
              <a:rPr lang="ko-KR" altLang="en-US" sz="1400" dirty="0"/>
              <a:t>이동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화소영역</a:t>
            </a:r>
            <a:endParaRPr lang="ko-KR" altLang="en-US" sz="1400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블러</a:t>
            </a:r>
            <a:endParaRPr lang="ko-KR" altLang="en-US" sz="1400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엠보싱</a:t>
            </a:r>
            <a:endParaRPr lang="ko-KR" altLang="en-US" sz="1400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샤프닝</a:t>
            </a:r>
            <a:endParaRPr lang="ko-KR" altLang="en-US" sz="1400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경계선 </a:t>
            </a:r>
            <a:r>
              <a:rPr lang="ko-KR" altLang="en-US" sz="1400" dirty="0"/>
              <a:t>검출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ko-KR" sz="1400" dirty="0" err="1" smtClean="0"/>
              <a:t>openCV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직접 </a:t>
            </a:r>
            <a:r>
              <a:rPr lang="ko-KR" altLang="en-US" sz="1400" dirty="0" smtClean="0"/>
              <a:t>구현한 기능을 </a:t>
            </a:r>
            <a:r>
              <a:rPr lang="en-US" altLang="ko-KR" sz="1400" dirty="0" err="1" smtClean="0"/>
              <a:t>opencv</a:t>
            </a:r>
            <a:r>
              <a:rPr lang="ko-KR" altLang="en-US" sz="1400" dirty="0"/>
              <a:t>를 활용해 일부 </a:t>
            </a:r>
            <a:r>
              <a:rPr lang="ko-KR" altLang="en-US" sz="1400" dirty="0" smtClean="0"/>
              <a:t>재현</a:t>
            </a:r>
            <a:endParaRPr lang="en-US" altLang="ko-KR" sz="1400" dirty="0" smtClean="0"/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그레이스케일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이진화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흑백화</a:t>
            </a:r>
            <a:r>
              <a:rPr lang="en-US" altLang="ko-KR" sz="1400" dirty="0" smtClean="0"/>
              <a:t>)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확대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축소</a:t>
            </a:r>
            <a:endParaRPr lang="en-US" altLang="ko-KR" sz="1400" dirty="0" smtClean="0"/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엠보싱</a:t>
            </a:r>
            <a:endParaRPr lang="en-US" altLang="ko-KR" sz="1400" dirty="0" smtClean="0"/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색 추출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얼굴 인식</a:t>
            </a:r>
            <a:endParaRPr lang="en-US" altLang="ko-KR" sz="1400" dirty="0" smtClean="0"/>
          </a:p>
          <a:p>
            <a:pPr lvl="2"/>
            <a:r>
              <a:rPr lang="ko-KR" altLang="en-US" sz="1400" dirty="0"/>
              <a:t>    </a:t>
            </a: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 err="1" smtClean="0"/>
              <a:t>동영상처리</a:t>
            </a:r>
            <a:endParaRPr lang="en-US" altLang="ko-KR" sz="1400" dirty="0" smtClean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 sz="1400" dirty="0" err="1" smtClean="0"/>
              <a:t>사물인식</a:t>
            </a:r>
            <a:endParaRPr lang="ko-KR" altLang="en-US" sz="1400" dirty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얼굴인식</a:t>
            </a:r>
            <a:r>
              <a:rPr lang="en-US" altLang="ko-KR" sz="1400" dirty="0"/>
              <a:t>: </a:t>
            </a:r>
            <a:r>
              <a:rPr lang="ko-KR" altLang="en-US" sz="1400" dirty="0"/>
              <a:t>사물인식에서 사람만 추출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 sz="1400" dirty="0" err="1" smtClean="0"/>
              <a:t>자동차인식</a:t>
            </a:r>
            <a:r>
              <a:rPr lang="en-US" altLang="ko-KR" sz="1400" dirty="0"/>
              <a:t>: </a:t>
            </a:r>
            <a:r>
              <a:rPr lang="ko-KR" altLang="en-US" sz="1400" dirty="0"/>
              <a:t>사물인식에서 차량만 추출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 sz="1400" dirty="0" err="1" smtClean="0"/>
              <a:t>안경씌우기</a:t>
            </a:r>
            <a:r>
              <a:rPr lang="en-US" altLang="ko-KR" sz="1400" dirty="0"/>
              <a:t>: </a:t>
            </a:r>
            <a:r>
              <a:rPr lang="ko-KR" altLang="en-US" sz="1400" dirty="0"/>
              <a:t>눈동자를 찾아서 안경을 </a:t>
            </a:r>
            <a:r>
              <a:rPr lang="ko-KR" altLang="en-US" sz="1400" dirty="0" smtClean="0"/>
              <a:t>씌움</a:t>
            </a:r>
            <a:endParaRPr lang="ko-KR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597019" y="311691"/>
            <a:ext cx="36639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b="1" dirty="0" smtClean="0"/>
              <a:t>미니 프로젝트 요약 정리</a:t>
            </a:r>
            <a:endParaRPr lang="ko-KR" altLang="en-US" sz="2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2730" y="938198"/>
            <a:ext cx="2251810" cy="13744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457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19</Words>
  <Application>Microsoft Office PowerPoint</Application>
  <PresentationFormat>A4 용지(210x297mm)</PresentationFormat>
  <Paragraphs>41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컴퓨터비전</dc:title>
  <dc:creator>kccistc</dc:creator>
  <cp:lastModifiedBy>kccistc</cp:lastModifiedBy>
  <cp:revision>36</cp:revision>
  <dcterms:created xsi:type="dcterms:W3CDTF">2021-10-18T03:17:20Z</dcterms:created>
  <dcterms:modified xsi:type="dcterms:W3CDTF">2021-10-18T07:36:10Z</dcterms:modified>
</cp:coreProperties>
</file>