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A2F05-B2AE-4D64-8B17-F619D8C6034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38CB262-73DF-4104-A894-B31C3275616E}">
      <dgm:prSet phldrT="[Text]"/>
      <dgm:spPr/>
      <dgm:t>
        <a:bodyPr/>
        <a:lstStyle/>
        <a:p>
          <a:r>
            <a:rPr lang="en-IN" dirty="0"/>
            <a:t>Ecosystem</a:t>
          </a:r>
          <a:endParaRPr lang="en-US" dirty="0"/>
        </a:p>
      </dgm:t>
    </dgm:pt>
    <dgm:pt modelId="{416509DF-1967-49DC-A690-44D00F608CAB}" type="parTrans" cxnId="{415DF2E0-E730-44D5-BF1F-285A05C22486}">
      <dgm:prSet/>
      <dgm:spPr/>
      <dgm:t>
        <a:bodyPr/>
        <a:lstStyle/>
        <a:p>
          <a:endParaRPr lang="en-US"/>
        </a:p>
      </dgm:t>
    </dgm:pt>
    <dgm:pt modelId="{6ACE753F-264E-4CF5-8B84-3CF4DDA254C2}" type="sibTrans" cxnId="{415DF2E0-E730-44D5-BF1F-285A05C22486}">
      <dgm:prSet/>
      <dgm:spPr/>
      <dgm:t>
        <a:bodyPr/>
        <a:lstStyle/>
        <a:p>
          <a:endParaRPr lang="en-US"/>
        </a:p>
      </dgm:t>
    </dgm:pt>
    <dgm:pt modelId="{EC55764A-851F-4BF0-BAAA-A081B66D22A2}">
      <dgm:prSet phldrT="[Text]"/>
      <dgm:spPr/>
      <dgm:t>
        <a:bodyPr/>
        <a:lstStyle/>
        <a:p>
          <a:r>
            <a:rPr lang="en-IN" dirty="0"/>
            <a:t>Asia</a:t>
          </a:r>
          <a:endParaRPr lang="en-US" dirty="0"/>
        </a:p>
      </dgm:t>
    </dgm:pt>
    <dgm:pt modelId="{82A6B99C-F91F-4FE9-B92E-81B66EFB59FE}" type="parTrans" cxnId="{A8207B39-32B2-40AB-A5A2-C6116DA54983}">
      <dgm:prSet/>
      <dgm:spPr/>
      <dgm:t>
        <a:bodyPr/>
        <a:lstStyle/>
        <a:p>
          <a:endParaRPr lang="en-US"/>
        </a:p>
      </dgm:t>
    </dgm:pt>
    <dgm:pt modelId="{81705533-BE34-4FBA-85B5-6F920E83313D}" type="sibTrans" cxnId="{A8207B39-32B2-40AB-A5A2-C6116DA54983}">
      <dgm:prSet/>
      <dgm:spPr/>
      <dgm:t>
        <a:bodyPr/>
        <a:lstStyle/>
        <a:p>
          <a:endParaRPr lang="en-US"/>
        </a:p>
      </dgm:t>
    </dgm:pt>
    <dgm:pt modelId="{01971841-722F-496A-833D-C0B4DD385299}">
      <dgm:prSet phldrT="[Text]"/>
      <dgm:spPr/>
      <dgm:t>
        <a:bodyPr/>
        <a:lstStyle/>
        <a:p>
          <a:r>
            <a:rPr lang="en-IN" dirty="0"/>
            <a:t>Drug</a:t>
          </a:r>
          <a:endParaRPr lang="en-US" dirty="0"/>
        </a:p>
      </dgm:t>
    </dgm:pt>
    <dgm:pt modelId="{53C53293-65A9-44BD-8C0D-1176DC2C450A}" type="parTrans" cxnId="{0B0654AA-2827-4BBB-8981-95F6CFD14CF1}">
      <dgm:prSet/>
      <dgm:spPr/>
      <dgm:t>
        <a:bodyPr/>
        <a:lstStyle/>
        <a:p>
          <a:endParaRPr lang="en-US"/>
        </a:p>
      </dgm:t>
    </dgm:pt>
    <dgm:pt modelId="{507DA715-EADB-487D-9B7A-710A1AA1F92B}" type="sibTrans" cxnId="{0B0654AA-2827-4BBB-8981-95F6CFD14CF1}">
      <dgm:prSet/>
      <dgm:spPr/>
      <dgm:t>
        <a:bodyPr/>
        <a:lstStyle/>
        <a:p>
          <a:endParaRPr lang="en-US"/>
        </a:p>
      </dgm:t>
    </dgm:pt>
    <dgm:pt modelId="{A8A17B68-8A52-4061-9EA8-880E7CE0D1A8}">
      <dgm:prSet phldrT="[Text]"/>
      <dgm:spPr/>
      <dgm:t>
        <a:bodyPr/>
        <a:lstStyle/>
        <a:p>
          <a:r>
            <a:rPr lang="en-IN" dirty="0"/>
            <a:t>South America</a:t>
          </a:r>
          <a:endParaRPr lang="en-US" dirty="0"/>
        </a:p>
      </dgm:t>
    </dgm:pt>
    <dgm:pt modelId="{A9F33E44-3087-483D-B29B-439AD23D7580}" type="parTrans" cxnId="{A4C60F7A-1B26-4815-8B27-473BB4E17520}">
      <dgm:prSet/>
      <dgm:spPr/>
      <dgm:t>
        <a:bodyPr/>
        <a:lstStyle/>
        <a:p>
          <a:endParaRPr lang="en-US"/>
        </a:p>
      </dgm:t>
    </dgm:pt>
    <dgm:pt modelId="{C2877F22-ABC2-4D47-B85A-511DE04A9278}" type="sibTrans" cxnId="{A4C60F7A-1B26-4815-8B27-473BB4E17520}">
      <dgm:prSet/>
      <dgm:spPr/>
      <dgm:t>
        <a:bodyPr/>
        <a:lstStyle/>
        <a:p>
          <a:endParaRPr lang="en-US"/>
        </a:p>
      </dgm:t>
    </dgm:pt>
    <dgm:pt modelId="{EC8B3E5B-46D2-4CBF-B505-D469397DB38D}">
      <dgm:prSet phldrT="[Text]"/>
      <dgm:spPr/>
      <dgm:t>
        <a:bodyPr/>
        <a:lstStyle/>
        <a:p>
          <a:r>
            <a:rPr lang="en-IN" dirty="0"/>
            <a:t>….</a:t>
          </a:r>
          <a:endParaRPr lang="en-US" dirty="0"/>
        </a:p>
      </dgm:t>
    </dgm:pt>
    <dgm:pt modelId="{C0431082-983F-4B06-B6FE-B0CCC75EC73A}" type="parTrans" cxnId="{0494CC34-8F34-4B72-A941-5705643B2222}">
      <dgm:prSet/>
      <dgm:spPr/>
      <dgm:t>
        <a:bodyPr/>
        <a:lstStyle/>
        <a:p>
          <a:endParaRPr lang="en-US"/>
        </a:p>
      </dgm:t>
    </dgm:pt>
    <dgm:pt modelId="{8D767821-20D3-4138-BACD-AC2D3500FAE4}" type="sibTrans" cxnId="{0494CC34-8F34-4B72-A941-5705643B2222}">
      <dgm:prSet/>
      <dgm:spPr/>
      <dgm:t>
        <a:bodyPr/>
        <a:lstStyle/>
        <a:p>
          <a:endParaRPr lang="en-US"/>
        </a:p>
      </dgm:t>
    </dgm:pt>
    <dgm:pt modelId="{75E15FDC-5245-428A-86EA-6217719A29BA}">
      <dgm:prSet phldrT="[Text]" custT="1"/>
      <dgm:spPr/>
      <dgm:t>
        <a:bodyPr/>
        <a:lstStyle/>
        <a:p>
          <a:r>
            <a:rPr lang="en-IN" sz="2800" dirty="0"/>
            <a:t>Network</a:t>
          </a:r>
          <a:endParaRPr lang="en-US" sz="3400" dirty="0"/>
        </a:p>
      </dgm:t>
    </dgm:pt>
    <dgm:pt modelId="{180F2A64-42B3-4AF7-A480-2D869218FF75}" type="parTrans" cxnId="{CA7121F0-B554-4375-9952-682AA000BB68}">
      <dgm:prSet/>
      <dgm:spPr/>
      <dgm:t>
        <a:bodyPr/>
        <a:lstStyle/>
        <a:p>
          <a:endParaRPr lang="en-US"/>
        </a:p>
      </dgm:t>
    </dgm:pt>
    <dgm:pt modelId="{5D4010A0-6163-4BB0-BE4B-B3DAA3C6DF48}" type="sibTrans" cxnId="{CA7121F0-B554-4375-9952-682AA000BB68}">
      <dgm:prSet/>
      <dgm:spPr/>
      <dgm:t>
        <a:bodyPr/>
        <a:lstStyle/>
        <a:p>
          <a:endParaRPr lang="en-US"/>
        </a:p>
      </dgm:t>
    </dgm:pt>
    <dgm:pt modelId="{1344B99D-27EB-42D6-8F4A-576D8A7FC762}">
      <dgm:prSet phldrT="[Text]" custT="1"/>
      <dgm:spPr/>
      <dgm:t>
        <a:bodyPr/>
        <a:lstStyle/>
        <a:p>
          <a:r>
            <a:rPr lang="en-IN" sz="2800" dirty="0"/>
            <a:t>Enterprise</a:t>
          </a:r>
          <a:endParaRPr lang="en-US" sz="3400" dirty="0"/>
        </a:p>
      </dgm:t>
    </dgm:pt>
    <dgm:pt modelId="{FF7090E9-EE2C-44B7-93B7-E2B3F3A49596}" type="parTrans" cxnId="{1EC6CF80-3B69-4AA1-8E09-1642DC90113E}">
      <dgm:prSet/>
      <dgm:spPr/>
      <dgm:t>
        <a:bodyPr/>
        <a:lstStyle/>
        <a:p>
          <a:endParaRPr lang="en-US"/>
        </a:p>
      </dgm:t>
    </dgm:pt>
    <dgm:pt modelId="{325EA6CB-77F1-4133-990F-121F5A504C28}" type="sibTrans" cxnId="{1EC6CF80-3B69-4AA1-8E09-1642DC90113E}">
      <dgm:prSet/>
      <dgm:spPr/>
      <dgm:t>
        <a:bodyPr/>
        <a:lstStyle/>
        <a:p>
          <a:endParaRPr lang="en-US"/>
        </a:p>
      </dgm:t>
    </dgm:pt>
    <dgm:pt modelId="{CA70EDBC-C85E-4794-A529-3FD45E09A236}">
      <dgm:prSet phldrT="[Text]"/>
      <dgm:spPr/>
      <dgm:t>
        <a:bodyPr/>
        <a:lstStyle/>
        <a:p>
          <a:r>
            <a:rPr lang="en-IN" dirty="0"/>
            <a:t>Chemical Manufacturers/</a:t>
          </a:r>
        </a:p>
        <a:p>
          <a:r>
            <a:rPr lang="en-IN" dirty="0"/>
            <a:t>Drug Manufacturers/ Hospitals</a:t>
          </a:r>
          <a:endParaRPr lang="en-US" dirty="0"/>
        </a:p>
      </dgm:t>
    </dgm:pt>
    <dgm:pt modelId="{5E2EDE9B-E093-4913-B431-A49986074DEA}" type="parTrans" cxnId="{F4B81BDD-993E-4495-9824-836397DDE3EC}">
      <dgm:prSet/>
      <dgm:spPr/>
      <dgm:t>
        <a:bodyPr/>
        <a:lstStyle/>
        <a:p>
          <a:endParaRPr lang="en-US"/>
        </a:p>
      </dgm:t>
    </dgm:pt>
    <dgm:pt modelId="{D99C8429-4B49-4CC9-8CC3-3B8548584BFC}" type="sibTrans" cxnId="{F4B81BDD-993E-4495-9824-836397DDE3EC}">
      <dgm:prSet/>
      <dgm:spPr/>
      <dgm:t>
        <a:bodyPr/>
        <a:lstStyle/>
        <a:p>
          <a:endParaRPr lang="en-US"/>
        </a:p>
      </dgm:t>
    </dgm:pt>
    <dgm:pt modelId="{41D33D5F-2B3B-4EDD-8719-F27012114172}">
      <dgm:prSet/>
      <dgm:spPr/>
      <dgm:t>
        <a:bodyPr/>
        <a:lstStyle/>
        <a:p>
          <a:r>
            <a:rPr lang="en-IN" dirty="0"/>
            <a:t>Chemical</a:t>
          </a:r>
          <a:endParaRPr lang="en-US" dirty="0"/>
        </a:p>
      </dgm:t>
    </dgm:pt>
    <dgm:pt modelId="{38AC1D2F-64EA-4D27-8EEF-7006D0C58FA6}" type="parTrans" cxnId="{A5D83889-B2C3-4868-AD50-C9614324C965}">
      <dgm:prSet/>
      <dgm:spPr/>
      <dgm:t>
        <a:bodyPr/>
        <a:lstStyle/>
        <a:p>
          <a:endParaRPr lang="en-US"/>
        </a:p>
      </dgm:t>
    </dgm:pt>
    <dgm:pt modelId="{3E3B6C8C-A486-42A5-A55E-35E5F31175D8}" type="sibTrans" cxnId="{A5D83889-B2C3-4868-AD50-C9614324C965}">
      <dgm:prSet/>
      <dgm:spPr/>
      <dgm:t>
        <a:bodyPr/>
        <a:lstStyle/>
        <a:p>
          <a:endParaRPr lang="en-US"/>
        </a:p>
      </dgm:t>
    </dgm:pt>
    <dgm:pt modelId="{83E7645C-B765-4CE4-A886-55666A39EF0D}">
      <dgm:prSet/>
      <dgm:spPr/>
      <dgm:t>
        <a:bodyPr/>
        <a:lstStyle/>
        <a:p>
          <a:r>
            <a:rPr lang="en-IN" dirty="0"/>
            <a:t>North America</a:t>
          </a:r>
          <a:endParaRPr lang="en-US" dirty="0"/>
        </a:p>
      </dgm:t>
    </dgm:pt>
    <dgm:pt modelId="{7B7FA56A-1330-43CD-896F-0C3322BF0C09}" type="parTrans" cxnId="{63AA7318-CBA2-4B2D-9D40-52698DCA4524}">
      <dgm:prSet/>
      <dgm:spPr/>
      <dgm:t>
        <a:bodyPr/>
        <a:lstStyle/>
        <a:p>
          <a:endParaRPr lang="en-US"/>
        </a:p>
      </dgm:t>
    </dgm:pt>
    <dgm:pt modelId="{22EBA0CC-6842-4D6D-B3A0-A113C87E80E9}" type="sibTrans" cxnId="{63AA7318-CBA2-4B2D-9D40-52698DCA4524}">
      <dgm:prSet/>
      <dgm:spPr/>
      <dgm:t>
        <a:bodyPr/>
        <a:lstStyle/>
        <a:p>
          <a:endParaRPr lang="en-US"/>
        </a:p>
      </dgm:t>
    </dgm:pt>
    <dgm:pt modelId="{445ECC73-B4B7-4B6B-ADD2-76BDE05D4218}">
      <dgm:prSet/>
      <dgm:spPr/>
      <dgm:t>
        <a:bodyPr/>
        <a:lstStyle/>
        <a:p>
          <a:r>
            <a:rPr lang="en-IN" dirty="0"/>
            <a:t>Medicare</a:t>
          </a:r>
          <a:endParaRPr lang="en-US" dirty="0"/>
        </a:p>
      </dgm:t>
    </dgm:pt>
    <dgm:pt modelId="{E2795FE9-81E0-4396-B72E-C3D9C3881814}" type="parTrans" cxnId="{CB758D17-0A74-4527-A82A-08EFE2FFE7F1}">
      <dgm:prSet/>
      <dgm:spPr/>
      <dgm:t>
        <a:bodyPr/>
        <a:lstStyle/>
        <a:p>
          <a:endParaRPr lang="en-US"/>
        </a:p>
      </dgm:t>
    </dgm:pt>
    <dgm:pt modelId="{6165116B-7798-4AFB-837B-12495B8459A9}" type="sibTrans" cxnId="{CB758D17-0A74-4527-A82A-08EFE2FFE7F1}">
      <dgm:prSet/>
      <dgm:spPr/>
      <dgm:t>
        <a:bodyPr/>
        <a:lstStyle/>
        <a:p>
          <a:endParaRPr lang="en-US"/>
        </a:p>
      </dgm:t>
    </dgm:pt>
    <dgm:pt modelId="{A61692B1-0BDE-47D2-899C-774B1975ADD4}">
      <dgm:prSet/>
      <dgm:spPr/>
      <dgm:t>
        <a:bodyPr/>
        <a:lstStyle/>
        <a:p>
          <a:r>
            <a:rPr lang="en-IN" dirty="0"/>
            <a:t>….</a:t>
          </a:r>
          <a:endParaRPr lang="en-US" dirty="0"/>
        </a:p>
      </dgm:t>
    </dgm:pt>
    <dgm:pt modelId="{04AD5467-48D7-4CA2-8A79-99882C11FD05}" type="parTrans" cxnId="{4839FE41-5820-4488-836A-9D2A985CF010}">
      <dgm:prSet/>
      <dgm:spPr/>
      <dgm:t>
        <a:bodyPr/>
        <a:lstStyle/>
        <a:p>
          <a:endParaRPr lang="en-US"/>
        </a:p>
      </dgm:t>
    </dgm:pt>
    <dgm:pt modelId="{6F4CFE75-24FA-451D-9171-4F7600D71FA9}" type="sibTrans" cxnId="{4839FE41-5820-4488-836A-9D2A985CF010}">
      <dgm:prSet/>
      <dgm:spPr/>
      <dgm:t>
        <a:bodyPr/>
        <a:lstStyle/>
        <a:p>
          <a:endParaRPr lang="en-US"/>
        </a:p>
      </dgm:t>
    </dgm:pt>
    <dgm:pt modelId="{A55D0C66-ABD8-419C-8B09-0C16EA87CAB6}">
      <dgm:prSet/>
      <dgm:spPr/>
      <dgm:t>
        <a:bodyPr/>
        <a:lstStyle/>
        <a:p>
          <a:endParaRPr lang="en-US"/>
        </a:p>
      </dgm:t>
    </dgm:pt>
    <dgm:pt modelId="{3933F4FD-B7CD-4308-8486-4A708AA480EA}" type="parTrans" cxnId="{15772C58-DABA-4C8A-9275-6AA229236B9F}">
      <dgm:prSet/>
      <dgm:spPr/>
      <dgm:t>
        <a:bodyPr/>
        <a:lstStyle/>
        <a:p>
          <a:endParaRPr lang="en-US"/>
        </a:p>
      </dgm:t>
    </dgm:pt>
    <dgm:pt modelId="{3775A4B0-9FEB-4902-AB0A-1D1F1FC23986}" type="sibTrans" cxnId="{15772C58-DABA-4C8A-9275-6AA229236B9F}">
      <dgm:prSet/>
      <dgm:spPr/>
      <dgm:t>
        <a:bodyPr/>
        <a:lstStyle/>
        <a:p>
          <a:endParaRPr lang="en-US"/>
        </a:p>
      </dgm:t>
    </dgm:pt>
    <dgm:pt modelId="{77F3261B-31BD-4E93-BBBB-A1353E84E022}">
      <dgm:prSet/>
      <dgm:spPr/>
      <dgm:t>
        <a:bodyPr/>
        <a:lstStyle/>
        <a:p>
          <a:endParaRPr lang="en-US"/>
        </a:p>
      </dgm:t>
    </dgm:pt>
    <dgm:pt modelId="{C7DCF2A3-599E-4234-9DEA-D7576E77B02B}" type="parTrans" cxnId="{C80D6AAC-D9D2-4FC9-A32B-5EB015F4F9D7}">
      <dgm:prSet/>
      <dgm:spPr/>
      <dgm:t>
        <a:bodyPr/>
        <a:lstStyle/>
        <a:p>
          <a:endParaRPr lang="en-US"/>
        </a:p>
      </dgm:t>
    </dgm:pt>
    <dgm:pt modelId="{214ED8B6-92ED-41F8-ACF4-008C3572BCD7}" type="sibTrans" cxnId="{C80D6AAC-D9D2-4FC9-A32B-5EB015F4F9D7}">
      <dgm:prSet/>
      <dgm:spPr/>
      <dgm:t>
        <a:bodyPr/>
        <a:lstStyle/>
        <a:p>
          <a:endParaRPr lang="en-US"/>
        </a:p>
      </dgm:t>
    </dgm:pt>
    <dgm:pt modelId="{4C6B8768-9FF9-414A-9B11-E158A5A021B3}">
      <dgm:prSet/>
      <dgm:spPr/>
      <dgm:t>
        <a:bodyPr/>
        <a:lstStyle/>
        <a:p>
          <a:endParaRPr lang="en-US"/>
        </a:p>
      </dgm:t>
    </dgm:pt>
    <dgm:pt modelId="{AAB813A9-3D48-477C-8B9C-3B847784A393}" type="parTrans" cxnId="{A0A95712-C677-4B7E-AE9E-027142CC29C0}">
      <dgm:prSet/>
      <dgm:spPr/>
      <dgm:t>
        <a:bodyPr/>
        <a:lstStyle/>
        <a:p>
          <a:endParaRPr lang="en-US"/>
        </a:p>
      </dgm:t>
    </dgm:pt>
    <dgm:pt modelId="{EB6E6049-C214-4E09-867D-18F0D9C1F4CB}" type="sibTrans" cxnId="{A0A95712-C677-4B7E-AE9E-027142CC29C0}">
      <dgm:prSet/>
      <dgm:spPr/>
      <dgm:t>
        <a:bodyPr/>
        <a:lstStyle/>
        <a:p>
          <a:endParaRPr lang="en-US"/>
        </a:p>
      </dgm:t>
    </dgm:pt>
    <dgm:pt modelId="{63BBB97B-8364-4C2C-B5D5-147BA4786835}">
      <dgm:prSet/>
      <dgm:spPr/>
      <dgm:t>
        <a:bodyPr/>
        <a:lstStyle/>
        <a:p>
          <a:endParaRPr lang="en-US"/>
        </a:p>
      </dgm:t>
    </dgm:pt>
    <dgm:pt modelId="{1B6E284F-4F8A-4FBD-B1B9-BA3C1FE0A7C5}" type="parTrans" cxnId="{87A90D81-D144-40AA-A845-9100B90EAD90}">
      <dgm:prSet/>
      <dgm:spPr/>
      <dgm:t>
        <a:bodyPr/>
        <a:lstStyle/>
        <a:p>
          <a:endParaRPr lang="en-US"/>
        </a:p>
      </dgm:t>
    </dgm:pt>
    <dgm:pt modelId="{68DE61DF-989F-4E40-96E1-779A64B627AA}" type="sibTrans" cxnId="{87A90D81-D144-40AA-A845-9100B90EAD90}">
      <dgm:prSet/>
      <dgm:spPr/>
      <dgm:t>
        <a:bodyPr/>
        <a:lstStyle/>
        <a:p>
          <a:endParaRPr lang="en-US"/>
        </a:p>
      </dgm:t>
    </dgm:pt>
    <dgm:pt modelId="{7483F976-F146-4C97-98BE-6F2D40294D51}">
      <dgm:prSet/>
      <dgm:spPr/>
      <dgm:t>
        <a:bodyPr/>
        <a:lstStyle/>
        <a:p>
          <a:endParaRPr lang="en-US"/>
        </a:p>
      </dgm:t>
    </dgm:pt>
    <dgm:pt modelId="{ADE0D1A8-553E-4D5B-82E8-4416B4CCA264}" type="parTrans" cxnId="{AC3796A0-F8C7-4660-9D43-638745E323CC}">
      <dgm:prSet/>
      <dgm:spPr/>
      <dgm:t>
        <a:bodyPr/>
        <a:lstStyle/>
        <a:p>
          <a:endParaRPr lang="en-US"/>
        </a:p>
      </dgm:t>
    </dgm:pt>
    <dgm:pt modelId="{5A0F05BF-47F5-44B4-8B2F-83D346E4D595}" type="sibTrans" cxnId="{AC3796A0-F8C7-4660-9D43-638745E323CC}">
      <dgm:prSet/>
      <dgm:spPr/>
      <dgm:t>
        <a:bodyPr/>
        <a:lstStyle/>
        <a:p>
          <a:endParaRPr lang="en-US"/>
        </a:p>
      </dgm:t>
    </dgm:pt>
    <dgm:pt modelId="{8E754CC3-4D00-40E6-9421-1FA04A774187}">
      <dgm:prSet/>
      <dgm:spPr/>
      <dgm:t>
        <a:bodyPr/>
        <a:lstStyle/>
        <a:p>
          <a:endParaRPr lang="en-US"/>
        </a:p>
      </dgm:t>
    </dgm:pt>
    <dgm:pt modelId="{4910830E-598E-46B5-A678-15DDA3A5EA65}" type="parTrans" cxnId="{C83EDEB3-8F65-4564-A2C9-72BBD674DE6E}">
      <dgm:prSet/>
      <dgm:spPr/>
      <dgm:t>
        <a:bodyPr/>
        <a:lstStyle/>
        <a:p>
          <a:endParaRPr lang="en-US"/>
        </a:p>
      </dgm:t>
    </dgm:pt>
    <dgm:pt modelId="{76098EE9-A33F-44BE-964D-3F55F8E884E7}" type="sibTrans" cxnId="{C83EDEB3-8F65-4564-A2C9-72BBD674DE6E}">
      <dgm:prSet/>
      <dgm:spPr/>
      <dgm:t>
        <a:bodyPr/>
        <a:lstStyle/>
        <a:p>
          <a:endParaRPr lang="en-US"/>
        </a:p>
      </dgm:t>
    </dgm:pt>
    <dgm:pt modelId="{505CFED5-20DC-4482-8E17-B20424B30056}">
      <dgm:prSet/>
      <dgm:spPr/>
      <dgm:t>
        <a:bodyPr/>
        <a:lstStyle/>
        <a:p>
          <a:endParaRPr lang="en-US"/>
        </a:p>
      </dgm:t>
    </dgm:pt>
    <dgm:pt modelId="{8B45E6C2-EC1F-4800-B11C-DCF53ABDA59B}" type="parTrans" cxnId="{17ABB967-9AFA-4A08-9246-982F0A57B3D4}">
      <dgm:prSet/>
      <dgm:spPr/>
      <dgm:t>
        <a:bodyPr/>
        <a:lstStyle/>
        <a:p>
          <a:endParaRPr lang="en-US"/>
        </a:p>
      </dgm:t>
    </dgm:pt>
    <dgm:pt modelId="{8FE6A2F1-AA6C-433F-A3CD-C4689D8364A1}" type="sibTrans" cxnId="{17ABB967-9AFA-4A08-9246-982F0A57B3D4}">
      <dgm:prSet/>
      <dgm:spPr/>
      <dgm:t>
        <a:bodyPr/>
        <a:lstStyle/>
        <a:p>
          <a:endParaRPr lang="en-US"/>
        </a:p>
      </dgm:t>
    </dgm:pt>
    <dgm:pt modelId="{BBE009A2-6AA4-49C8-A3B8-14689C79B911}">
      <dgm:prSet/>
      <dgm:spPr/>
      <dgm:t>
        <a:bodyPr/>
        <a:lstStyle/>
        <a:p>
          <a:endParaRPr lang="en-US"/>
        </a:p>
      </dgm:t>
    </dgm:pt>
    <dgm:pt modelId="{B55A4845-3CC4-4CE0-8AEC-04130588C7E7}" type="parTrans" cxnId="{A0429C9A-6B26-4286-BDDE-F38CCEBDE0E8}">
      <dgm:prSet/>
      <dgm:spPr/>
      <dgm:t>
        <a:bodyPr/>
        <a:lstStyle/>
        <a:p>
          <a:endParaRPr lang="en-US"/>
        </a:p>
      </dgm:t>
    </dgm:pt>
    <dgm:pt modelId="{C4B28F2E-D86D-47B8-BBFC-AC178A8FD409}" type="sibTrans" cxnId="{A0429C9A-6B26-4286-BDDE-F38CCEBDE0E8}">
      <dgm:prSet/>
      <dgm:spPr/>
      <dgm:t>
        <a:bodyPr/>
        <a:lstStyle/>
        <a:p>
          <a:endParaRPr lang="en-US"/>
        </a:p>
      </dgm:t>
    </dgm:pt>
    <dgm:pt modelId="{FA6E438F-AF35-41BC-8A1D-005A17BA41D9}">
      <dgm:prSet/>
      <dgm:spPr/>
      <dgm:t>
        <a:bodyPr/>
        <a:lstStyle/>
        <a:p>
          <a:endParaRPr lang="en-US"/>
        </a:p>
      </dgm:t>
    </dgm:pt>
    <dgm:pt modelId="{9C5F6146-3F8B-4900-9F48-2E060BF2D250}" type="parTrans" cxnId="{73677E78-C507-404B-8B69-4732AF831FCA}">
      <dgm:prSet/>
      <dgm:spPr/>
      <dgm:t>
        <a:bodyPr/>
        <a:lstStyle/>
        <a:p>
          <a:endParaRPr lang="en-US"/>
        </a:p>
      </dgm:t>
    </dgm:pt>
    <dgm:pt modelId="{74073CF7-36D0-47AA-BC5E-3B5AD73B1AA6}" type="sibTrans" cxnId="{73677E78-C507-404B-8B69-4732AF831FCA}">
      <dgm:prSet/>
      <dgm:spPr/>
      <dgm:t>
        <a:bodyPr/>
        <a:lstStyle/>
        <a:p>
          <a:endParaRPr lang="en-US"/>
        </a:p>
      </dgm:t>
    </dgm:pt>
    <dgm:pt modelId="{A5769FFB-6CA7-4FEC-9E20-A6CBA07433F5}" type="pres">
      <dgm:prSet presAssocID="{EF6A2F05-B2AE-4D64-8B17-F619D8C6034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43DACB-FFB4-47EB-93E7-CF6AF837FF30}" type="pres">
      <dgm:prSet presAssocID="{EF6A2F05-B2AE-4D64-8B17-F619D8C6034A}" presName="hierFlow" presStyleCnt="0"/>
      <dgm:spPr/>
    </dgm:pt>
    <dgm:pt modelId="{607B8302-9928-4AF1-A983-2C94D572EBCA}" type="pres">
      <dgm:prSet presAssocID="{EF6A2F05-B2AE-4D64-8B17-F619D8C6034A}" presName="firstBuf" presStyleCnt="0"/>
      <dgm:spPr/>
    </dgm:pt>
    <dgm:pt modelId="{59C276ED-9EDA-4B81-B2D0-12BE97163B3B}" type="pres">
      <dgm:prSet presAssocID="{EF6A2F05-B2AE-4D64-8B17-F619D8C6034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282F0A0-0387-434F-857C-AF05107FDC98}" type="pres">
      <dgm:prSet presAssocID="{938CB262-73DF-4104-A894-B31C3275616E}" presName="Name14" presStyleCnt="0"/>
      <dgm:spPr/>
    </dgm:pt>
    <dgm:pt modelId="{7C78556B-D685-4977-8228-ED59854D946D}" type="pres">
      <dgm:prSet presAssocID="{938CB262-73DF-4104-A894-B31C3275616E}" presName="level1Shape" presStyleLbl="node0" presStyleIdx="0" presStyleCnt="1" custLinFactX="-88796" custLinFactY="-77360" custLinFactNeighborX="-100000" custLinFactNeighborY="-100000">
        <dgm:presLayoutVars>
          <dgm:chPref val="3"/>
        </dgm:presLayoutVars>
      </dgm:prSet>
      <dgm:spPr/>
    </dgm:pt>
    <dgm:pt modelId="{7CD188BD-4D59-4271-8683-F048B2A9C708}" type="pres">
      <dgm:prSet presAssocID="{938CB262-73DF-4104-A894-B31C3275616E}" presName="hierChild2" presStyleCnt="0"/>
      <dgm:spPr/>
    </dgm:pt>
    <dgm:pt modelId="{DD9F6A99-C984-43B7-9BA8-8A5F730578A9}" type="pres">
      <dgm:prSet presAssocID="{82A6B99C-F91F-4FE9-B92E-81B66EFB59FE}" presName="Name19" presStyleLbl="parChTrans1D2" presStyleIdx="0" presStyleCnt="3"/>
      <dgm:spPr/>
    </dgm:pt>
    <dgm:pt modelId="{7FB93886-7BAF-4C87-B2AC-F969D3EF76E8}" type="pres">
      <dgm:prSet presAssocID="{EC55764A-851F-4BF0-BAAA-A081B66D22A2}" presName="Name21" presStyleCnt="0"/>
      <dgm:spPr/>
    </dgm:pt>
    <dgm:pt modelId="{98E92BC5-3AB8-49E2-951E-53BAAF176CC9}" type="pres">
      <dgm:prSet presAssocID="{EC55764A-851F-4BF0-BAAA-A081B66D22A2}" presName="level2Shape" presStyleLbl="node2" presStyleIdx="0" presStyleCnt="3" custLinFactY="-36702" custLinFactNeighborX="-31551" custLinFactNeighborY="-100000"/>
      <dgm:spPr/>
    </dgm:pt>
    <dgm:pt modelId="{C00A9852-FBB0-441C-BFC3-6F72BCCB6BC7}" type="pres">
      <dgm:prSet presAssocID="{EC55764A-851F-4BF0-BAAA-A081B66D22A2}" presName="hierChild3" presStyleCnt="0"/>
      <dgm:spPr/>
    </dgm:pt>
    <dgm:pt modelId="{B5D86ECD-AD2F-4398-BA34-8F321A95BAE5}" type="pres">
      <dgm:prSet presAssocID="{53C53293-65A9-44BD-8C0D-1176DC2C450A}" presName="Name19" presStyleLbl="parChTrans1D3" presStyleIdx="0" presStyleCnt="5"/>
      <dgm:spPr/>
    </dgm:pt>
    <dgm:pt modelId="{B0CDAD43-163F-4B25-8CE7-E5C1652865DA}" type="pres">
      <dgm:prSet presAssocID="{01971841-722F-496A-833D-C0B4DD385299}" presName="Name21" presStyleCnt="0"/>
      <dgm:spPr/>
    </dgm:pt>
    <dgm:pt modelId="{C0A3A8A0-2A5E-465B-A6FB-8E1CB2327982}" type="pres">
      <dgm:prSet presAssocID="{01971841-722F-496A-833D-C0B4DD385299}" presName="level2Shape" presStyleLbl="node3" presStyleIdx="0" presStyleCnt="5" custLinFactY="-38132" custLinFactNeighborX="-6414" custLinFactNeighborY="-100000"/>
      <dgm:spPr/>
    </dgm:pt>
    <dgm:pt modelId="{6AF6456E-CCD1-4D2E-A482-89ECB0297103}" type="pres">
      <dgm:prSet presAssocID="{01971841-722F-496A-833D-C0B4DD385299}" presName="hierChild3" presStyleCnt="0"/>
      <dgm:spPr/>
    </dgm:pt>
    <dgm:pt modelId="{305A66C3-966B-4A38-ACE7-5DE84CA3F70E}" type="pres">
      <dgm:prSet presAssocID="{3933F4FD-B7CD-4308-8486-4A708AA480EA}" presName="Name19" presStyleLbl="parChTrans1D4" presStyleIdx="0" presStyleCnt="9"/>
      <dgm:spPr/>
    </dgm:pt>
    <dgm:pt modelId="{9915E147-B0A0-42E4-987D-773508C7ED71}" type="pres">
      <dgm:prSet presAssocID="{A55D0C66-ABD8-419C-8B09-0C16EA87CAB6}" presName="Name21" presStyleCnt="0"/>
      <dgm:spPr/>
    </dgm:pt>
    <dgm:pt modelId="{068AFB0C-FDAB-4B28-90AE-376D700DB5B7}" type="pres">
      <dgm:prSet presAssocID="{A55D0C66-ABD8-419C-8B09-0C16EA87CAB6}" presName="level2Shape" presStyleLbl="node4" presStyleIdx="0" presStyleCnt="9" custScaleX="34867" custScaleY="45444" custLinFactNeighborX="-612" custLinFactNeighborY="-92270"/>
      <dgm:spPr/>
    </dgm:pt>
    <dgm:pt modelId="{CADE5BCE-62EE-4B1C-971A-409F3427BB5A}" type="pres">
      <dgm:prSet presAssocID="{A55D0C66-ABD8-419C-8B09-0C16EA87CAB6}" presName="hierChild3" presStyleCnt="0"/>
      <dgm:spPr/>
    </dgm:pt>
    <dgm:pt modelId="{1B97594F-4375-4466-AEDE-73E3679A248D}" type="pres">
      <dgm:prSet presAssocID="{4910830E-598E-46B5-A678-15DDA3A5EA65}" presName="Name19" presStyleLbl="parChTrans1D4" presStyleIdx="1" presStyleCnt="9"/>
      <dgm:spPr/>
    </dgm:pt>
    <dgm:pt modelId="{5658621F-0DDC-49D6-A2D7-7E758CB63A81}" type="pres">
      <dgm:prSet presAssocID="{8E754CC3-4D00-40E6-9421-1FA04A774187}" presName="Name21" presStyleCnt="0"/>
      <dgm:spPr/>
    </dgm:pt>
    <dgm:pt modelId="{66B57C67-87D1-4CD2-9DD5-90CB1429AA62}" type="pres">
      <dgm:prSet presAssocID="{8E754CC3-4D00-40E6-9421-1FA04A774187}" presName="level2Shape" presStyleLbl="node4" presStyleIdx="1" presStyleCnt="9" custScaleX="34867" custScaleY="45444" custLinFactNeighborX="-8747" custLinFactNeighborY="-92270"/>
      <dgm:spPr/>
    </dgm:pt>
    <dgm:pt modelId="{9D8ECB99-047D-4DD9-BAA8-BDCF4654BD1E}" type="pres">
      <dgm:prSet presAssocID="{8E754CC3-4D00-40E6-9421-1FA04A774187}" presName="hierChild3" presStyleCnt="0"/>
      <dgm:spPr/>
    </dgm:pt>
    <dgm:pt modelId="{A07D6658-1D33-47C4-831F-B7C233BEEC8F}" type="pres">
      <dgm:prSet presAssocID="{ADE0D1A8-553E-4D5B-82E8-4416B4CCA264}" presName="Name19" presStyleLbl="parChTrans1D4" presStyleIdx="2" presStyleCnt="9"/>
      <dgm:spPr/>
    </dgm:pt>
    <dgm:pt modelId="{FF7FC8A4-BCD7-43ED-BFB6-6BB6CE7A5F69}" type="pres">
      <dgm:prSet presAssocID="{7483F976-F146-4C97-98BE-6F2D40294D51}" presName="Name21" presStyleCnt="0"/>
      <dgm:spPr/>
    </dgm:pt>
    <dgm:pt modelId="{E6C92F17-3960-448F-A506-94750446D0CE}" type="pres">
      <dgm:prSet presAssocID="{7483F976-F146-4C97-98BE-6F2D40294D51}" presName="level2Shape" presStyleLbl="node4" presStyleIdx="2" presStyleCnt="9" custScaleX="34867" custScaleY="45444" custLinFactNeighborX="-19498" custLinFactNeighborY="-92581"/>
      <dgm:spPr/>
    </dgm:pt>
    <dgm:pt modelId="{760BE33E-5D88-462E-9E0D-69E45CEB5926}" type="pres">
      <dgm:prSet presAssocID="{7483F976-F146-4C97-98BE-6F2D40294D51}" presName="hierChild3" presStyleCnt="0"/>
      <dgm:spPr/>
    </dgm:pt>
    <dgm:pt modelId="{B4B82AAC-1E74-4698-A0C3-4DBD931DE917}" type="pres">
      <dgm:prSet presAssocID="{38AC1D2F-64EA-4D27-8EEF-7006D0C58FA6}" presName="Name19" presStyleLbl="parChTrans1D3" presStyleIdx="1" presStyleCnt="5"/>
      <dgm:spPr/>
    </dgm:pt>
    <dgm:pt modelId="{7B0DF547-20E9-4D1E-B06A-0E91FD24425E}" type="pres">
      <dgm:prSet presAssocID="{41D33D5F-2B3B-4EDD-8719-F27012114172}" presName="Name21" presStyleCnt="0"/>
      <dgm:spPr/>
    </dgm:pt>
    <dgm:pt modelId="{79D554F0-0279-49C4-AF6C-3A120CA91BDB}" type="pres">
      <dgm:prSet presAssocID="{41D33D5F-2B3B-4EDD-8719-F27012114172}" presName="level2Shape" presStyleLbl="node3" presStyleIdx="1" presStyleCnt="5" custLinFactY="-36886" custLinFactNeighborX="-61401" custLinFactNeighborY="-100000"/>
      <dgm:spPr/>
    </dgm:pt>
    <dgm:pt modelId="{90B0DCBD-1923-4831-93D6-D6C509DD5CB9}" type="pres">
      <dgm:prSet presAssocID="{41D33D5F-2B3B-4EDD-8719-F27012114172}" presName="hierChild3" presStyleCnt="0"/>
      <dgm:spPr/>
    </dgm:pt>
    <dgm:pt modelId="{796CD265-5D0A-451F-BD7C-672779AFABCF}" type="pres">
      <dgm:prSet presAssocID="{C7DCF2A3-599E-4234-9DEA-D7576E77B02B}" presName="Name19" presStyleLbl="parChTrans1D4" presStyleIdx="3" presStyleCnt="9"/>
      <dgm:spPr/>
    </dgm:pt>
    <dgm:pt modelId="{20F015CC-AC52-4DB0-A4E7-E83D50CA5DA0}" type="pres">
      <dgm:prSet presAssocID="{77F3261B-31BD-4E93-BBBB-A1353E84E022}" presName="Name21" presStyleCnt="0"/>
      <dgm:spPr/>
    </dgm:pt>
    <dgm:pt modelId="{57F48BA0-5292-4CDC-9D7F-DF0AEBD15326}" type="pres">
      <dgm:prSet presAssocID="{77F3261B-31BD-4E93-BBBB-A1353E84E022}" presName="level2Shape" presStyleLbl="node4" presStyleIdx="3" presStyleCnt="9" custScaleX="32772" custScaleY="35650" custLinFactNeighborX="-23916" custLinFactNeighborY="-89379"/>
      <dgm:spPr/>
    </dgm:pt>
    <dgm:pt modelId="{BFF6F36B-4128-4785-B201-8BD648AAC9D1}" type="pres">
      <dgm:prSet presAssocID="{77F3261B-31BD-4E93-BBBB-A1353E84E022}" presName="hierChild3" presStyleCnt="0"/>
      <dgm:spPr/>
    </dgm:pt>
    <dgm:pt modelId="{504D88AE-041D-4AAE-999F-785D60A13FB0}" type="pres">
      <dgm:prSet presAssocID="{AAB813A9-3D48-477C-8B9C-3B847784A393}" presName="Name19" presStyleLbl="parChTrans1D4" presStyleIdx="4" presStyleCnt="9"/>
      <dgm:spPr/>
    </dgm:pt>
    <dgm:pt modelId="{960BE9D8-118A-4857-82FA-A042FADD8B54}" type="pres">
      <dgm:prSet presAssocID="{4C6B8768-9FF9-414A-9B11-E158A5A021B3}" presName="Name21" presStyleCnt="0"/>
      <dgm:spPr/>
    </dgm:pt>
    <dgm:pt modelId="{7ED83527-6019-4835-923C-C1632F3BD1A0}" type="pres">
      <dgm:prSet presAssocID="{4C6B8768-9FF9-414A-9B11-E158A5A021B3}" presName="level2Shape" presStyleLbl="node4" presStyleIdx="4" presStyleCnt="9" custScaleX="32772" custScaleY="35650" custLinFactNeighborX="-25909" custLinFactNeighborY="-86390"/>
      <dgm:spPr/>
    </dgm:pt>
    <dgm:pt modelId="{7A713981-1E59-42BE-B39C-46680B3EC02F}" type="pres">
      <dgm:prSet presAssocID="{4C6B8768-9FF9-414A-9B11-E158A5A021B3}" presName="hierChild3" presStyleCnt="0"/>
      <dgm:spPr/>
    </dgm:pt>
    <dgm:pt modelId="{2B97DA9C-D16C-4625-AC23-BF2730FF793D}" type="pres">
      <dgm:prSet presAssocID="{1B6E284F-4F8A-4FBD-B1B9-BA3C1FE0A7C5}" presName="Name19" presStyleLbl="parChTrans1D4" presStyleIdx="5" presStyleCnt="9"/>
      <dgm:spPr/>
    </dgm:pt>
    <dgm:pt modelId="{70CCE740-F96F-4688-846A-9E54462E5884}" type="pres">
      <dgm:prSet presAssocID="{63BBB97B-8364-4C2C-B5D5-147BA4786835}" presName="Name21" presStyleCnt="0"/>
      <dgm:spPr/>
    </dgm:pt>
    <dgm:pt modelId="{7CCB6BDD-C98C-4D6D-9405-201AF609E6FB}" type="pres">
      <dgm:prSet presAssocID="{63BBB97B-8364-4C2C-B5D5-147BA4786835}" presName="level2Shape" presStyleLbl="node4" presStyleIdx="5" presStyleCnt="9" custScaleX="32772" custScaleY="35650" custLinFactNeighborX="-31887" custLinFactNeighborY="-84895"/>
      <dgm:spPr/>
    </dgm:pt>
    <dgm:pt modelId="{F0DD21E8-CFF3-4EF4-BE83-FC31063848A7}" type="pres">
      <dgm:prSet presAssocID="{63BBB97B-8364-4C2C-B5D5-147BA4786835}" presName="hierChild3" presStyleCnt="0"/>
      <dgm:spPr/>
    </dgm:pt>
    <dgm:pt modelId="{D555A42E-0DA1-4DAF-BDD3-54950ED788E5}" type="pres">
      <dgm:prSet presAssocID="{E2795FE9-81E0-4396-B72E-C3D9C3881814}" presName="Name19" presStyleLbl="parChTrans1D3" presStyleIdx="2" presStyleCnt="5"/>
      <dgm:spPr/>
    </dgm:pt>
    <dgm:pt modelId="{1059764D-B494-4DBF-90BB-0E755A5AF6A3}" type="pres">
      <dgm:prSet presAssocID="{445ECC73-B4B7-4B6B-ADD2-76BDE05D4218}" presName="Name21" presStyleCnt="0"/>
      <dgm:spPr/>
    </dgm:pt>
    <dgm:pt modelId="{624080FA-1310-4D85-805A-E6D41049ACB1}" type="pres">
      <dgm:prSet presAssocID="{445ECC73-B4B7-4B6B-ADD2-76BDE05D4218}" presName="level2Shape" presStyleLbl="node3" presStyleIdx="2" presStyleCnt="5" custLinFactY="-48786" custLinFactNeighborX="-89134" custLinFactNeighborY="-100000"/>
      <dgm:spPr/>
    </dgm:pt>
    <dgm:pt modelId="{B7F52B49-0DE7-4B77-A0FE-7941CBBBD338}" type="pres">
      <dgm:prSet presAssocID="{445ECC73-B4B7-4B6B-ADD2-76BDE05D4218}" presName="hierChild3" presStyleCnt="0"/>
      <dgm:spPr/>
    </dgm:pt>
    <dgm:pt modelId="{C37ED912-2867-4946-92D5-DA6DB4DDE08F}" type="pres">
      <dgm:prSet presAssocID="{8B45E6C2-EC1F-4800-B11C-DCF53ABDA59B}" presName="Name19" presStyleLbl="parChTrans1D4" presStyleIdx="6" presStyleCnt="9"/>
      <dgm:spPr/>
    </dgm:pt>
    <dgm:pt modelId="{484D9848-E9CE-46C5-B7B0-F7C836384252}" type="pres">
      <dgm:prSet presAssocID="{505CFED5-20DC-4482-8E17-B20424B30056}" presName="Name21" presStyleCnt="0"/>
      <dgm:spPr/>
    </dgm:pt>
    <dgm:pt modelId="{0D9187CA-4AEF-4260-8393-8910A31C8D98}" type="pres">
      <dgm:prSet presAssocID="{505CFED5-20DC-4482-8E17-B20424B30056}" presName="level2Shape" presStyleLbl="node4" presStyleIdx="6" presStyleCnt="9" custScaleX="33163" custScaleY="39494" custLinFactNeighborX="-6357" custLinFactNeighborY="-89482"/>
      <dgm:spPr/>
    </dgm:pt>
    <dgm:pt modelId="{F96C7F2B-7B05-471D-9C4F-12534933EA99}" type="pres">
      <dgm:prSet presAssocID="{505CFED5-20DC-4482-8E17-B20424B30056}" presName="hierChild3" presStyleCnt="0"/>
      <dgm:spPr/>
    </dgm:pt>
    <dgm:pt modelId="{2DD4C1B5-E330-474B-8C61-E0CC5C403FF4}" type="pres">
      <dgm:prSet presAssocID="{B55A4845-3CC4-4CE0-8AEC-04130588C7E7}" presName="Name19" presStyleLbl="parChTrans1D4" presStyleIdx="7" presStyleCnt="9"/>
      <dgm:spPr/>
    </dgm:pt>
    <dgm:pt modelId="{1F574331-E1BC-4179-AC1F-89F987A75336}" type="pres">
      <dgm:prSet presAssocID="{BBE009A2-6AA4-49C8-A3B8-14689C79B911}" presName="Name21" presStyleCnt="0"/>
      <dgm:spPr/>
    </dgm:pt>
    <dgm:pt modelId="{32E84AA5-4771-4E7F-BBEF-DE7E8035FB95}" type="pres">
      <dgm:prSet presAssocID="{BBE009A2-6AA4-49C8-A3B8-14689C79B911}" presName="level2Shape" presStyleLbl="node4" presStyleIdx="7" presStyleCnt="9" custScaleX="33163" custScaleY="39494" custLinFactNeighborX="-12335" custLinFactNeighborY="-89482"/>
      <dgm:spPr/>
    </dgm:pt>
    <dgm:pt modelId="{571BBC60-E38B-4F31-98F7-A1DB303C230C}" type="pres">
      <dgm:prSet presAssocID="{BBE009A2-6AA4-49C8-A3B8-14689C79B911}" presName="hierChild3" presStyleCnt="0"/>
      <dgm:spPr/>
    </dgm:pt>
    <dgm:pt modelId="{6A27180B-6C43-4599-A3A6-502A8ADF3968}" type="pres">
      <dgm:prSet presAssocID="{9C5F6146-3F8B-4900-9F48-2E060BF2D250}" presName="Name19" presStyleLbl="parChTrans1D4" presStyleIdx="8" presStyleCnt="9"/>
      <dgm:spPr/>
    </dgm:pt>
    <dgm:pt modelId="{CB9CCA62-C3E8-42BE-B4A9-757CD8330D76}" type="pres">
      <dgm:prSet presAssocID="{FA6E438F-AF35-41BC-8A1D-005A17BA41D9}" presName="Name21" presStyleCnt="0"/>
      <dgm:spPr/>
    </dgm:pt>
    <dgm:pt modelId="{6BBF36CB-67CB-462B-A039-60A9AE75C092}" type="pres">
      <dgm:prSet presAssocID="{FA6E438F-AF35-41BC-8A1D-005A17BA41D9}" presName="level2Shape" presStyleLbl="node4" presStyleIdx="8" presStyleCnt="9" custScaleX="33163" custScaleY="39494" custLinFactNeighborX="-17317" custLinFactNeighborY="-90976"/>
      <dgm:spPr/>
    </dgm:pt>
    <dgm:pt modelId="{C7502B5C-7368-4537-887F-C320AD76A9D7}" type="pres">
      <dgm:prSet presAssocID="{FA6E438F-AF35-41BC-8A1D-005A17BA41D9}" presName="hierChild3" presStyleCnt="0"/>
      <dgm:spPr/>
    </dgm:pt>
    <dgm:pt modelId="{577CAC28-49B6-4AAE-89DD-2A8DCB5D9923}" type="pres">
      <dgm:prSet presAssocID="{7B7FA56A-1330-43CD-896F-0C3322BF0C09}" presName="Name19" presStyleLbl="parChTrans1D2" presStyleIdx="1" presStyleCnt="3"/>
      <dgm:spPr/>
    </dgm:pt>
    <dgm:pt modelId="{70BA9754-BE4B-4812-B874-2CC3719C4AA1}" type="pres">
      <dgm:prSet presAssocID="{83E7645C-B765-4CE4-A886-55666A39EF0D}" presName="Name21" presStyleCnt="0"/>
      <dgm:spPr/>
    </dgm:pt>
    <dgm:pt modelId="{1C7EC2EF-E4F2-4940-AF2F-0E6C7993DDFF}" type="pres">
      <dgm:prSet presAssocID="{83E7645C-B765-4CE4-A886-55666A39EF0D}" presName="level2Shape" presStyleLbl="node2" presStyleIdx="1" presStyleCnt="3" custLinFactY="-35208" custLinFactNeighborX="2760" custLinFactNeighborY="-100000"/>
      <dgm:spPr/>
    </dgm:pt>
    <dgm:pt modelId="{80BB1237-79CA-4F0A-AC17-3E047EC925D5}" type="pres">
      <dgm:prSet presAssocID="{83E7645C-B765-4CE4-A886-55666A39EF0D}" presName="hierChild3" presStyleCnt="0"/>
      <dgm:spPr/>
    </dgm:pt>
    <dgm:pt modelId="{3A82134C-E739-4E97-9349-8B809F648C59}" type="pres">
      <dgm:prSet presAssocID="{04AD5467-48D7-4CA2-8A79-99882C11FD05}" presName="Name19" presStyleLbl="parChTrans1D3" presStyleIdx="3" presStyleCnt="5"/>
      <dgm:spPr/>
    </dgm:pt>
    <dgm:pt modelId="{C23A171F-49EA-4C88-8F6B-4202642F9F78}" type="pres">
      <dgm:prSet presAssocID="{A61692B1-0BDE-47D2-899C-774B1975ADD4}" presName="Name21" presStyleCnt="0"/>
      <dgm:spPr/>
    </dgm:pt>
    <dgm:pt modelId="{78B1D7EB-36AD-400E-AAC9-F6A7CB11B10A}" type="pres">
      <dgm:prSet presAssocID="{A61692B1-0BDE-47D2-899C-774B1975ADD4}" presName="level2Shape" presStyleLbl="node3" presStyleIdx="3" presStyleCnt="5" custLinFactY="-34861" custLinFactNeighborX="10076" custLinFactNeighborY="-100000"/>
      <dgm:spPr/>
    </dgm:pt>
    <dgm:pt modelId="{0A5D864A-ADA2-4ACD-93CB-544CC6EC1F86}" type="pres">
      <dgm:prSet presAssocID="{A61692B1-0BDE-47D2-899C-774B1975ADD4}" presName="hierChild3" presStyleCnt="0"/>
      <dgm:spPr/>
    </dgm:pt>
    <dgm:pt modelId="{7311A77F-226D-4254-875E-030353919B89}" type="pres">
      <dgm:prSet presAssocID="{A9F33E44-3087-483D-B29B-439AD23D7580}" presName="Name19" presStyleLbl="parChTrans1D2" presStyleIdx="2" presStyleCnt="3"/>
      <dgm:spPr/>
    </dgm:pt>
    <dgm:pt modelId="{25173A1C-111D-4735-B7DC-2C0990FEB139}" type="pres">
      <dgm:prSet presAssocID="{A8A17B68-8A52-4061-9EA8-880E7CE0D1A8}" presName="Name21" presStyleCnt="0"/>
      <dgm:spPr/>
    </dgm:pt>
    <dgm:pt modelId="{8FBE3078-CBBC-4656-AB09-036F4CF30CAB}" type="pres">
      <dgm:prSet presAssocID="{A8A17B68-8A52-4061-9EA8-880E7CE0D1A8}" presName="level2Shape" presStyleLbl="node2" presStyleIdx="2" presStyleCnt="3" custLinFactY="-36702" custLinFactNeighborX="1473" custLinFactNeighborY="-100000"/>
      <dgm:spPr/>
    </dgm:pt>
    <dgm:pt modelId="{2B4F7922-167A-4338-AE91-3BF1991D6F1E}" type="pres">
      <dgm:prSet presAssocID="{A8A17B68-8A52-4061-9EA8-880E7CE0D1A8}" presName="hierChild3" presStyleCnt="0"/>
      <dgm:spPr/>
    </dgm:pt>
    <dgm:pt modelId="{31C13A82-E40A-47DA-BBEA-85814962CF93}" type="pres">
      <dgm:prSet presAssocID="{C0431082-983F-4B06-B6FE-B0CCC75EC73A}" presName="Name19" presStyleLbl="parChTrans1D3" presStyleIdx="4" presStyleCnt="5"/>
      <dgm:spPr/>
    </dgm:pt>
    <dgm:pt modelId="{10C829A5-1184-48C1-95D6-41935900548E}" type="pres">
      <dgm:prSet presAssocID="{EC8B3E5B-46D2-4CBF-B505-D469397DB38D}" presName="Name21" presStyleCnt="0"/>
      <dgm:spPr/>
    </dgm:pt>
    <dgm:pt modelId="{27C16E12-3FA8-41AF-BF11-FB12DCA9F394}" type="pres">
      <dgm:prSet presAssocID="{EC8B3E5B-46D2-4CBF-B505-D469397DB38D}" presName="level2Shape" presStyleLbl="node3" presStyleIdx="4" presStyleCnt="5" custLinFactY="-35648" custLinFactNeighborX="8208" custLinFactNeighborY="-100000"/>
      <dgm:spPr/>
    </dgm:pt>
    <dgm:pt modelId="{291D10DE-8D2E-4D63-938B-D74572345CF0}" type="pres">
      <dgm:prSet presAssocID="{EC8B3E5B-46D2-4CBF-B505-D469397DB38D}" presName="hierChild3" presStyleCnt="0"/>
      <dgm:spPr/>
    </dgm:pt>
    <dgm:pt modelId="{B3A1F61A-00E2-40E0-826D-316148B5EB58}" type="pres">
      <dgm:prSet presAssocID="{EF6A2F05-B2AE-4D64-8B17-F619D8C6034A}" presName="bgShapesFlow" presStyleCnt="0"/>
      <dgm:spPr/>
    </dgm:pt>
    <dgm:pt modelId="{5B5CF73F-632F-482A-A766-B5C5BB614F0A}" type="pres">
      <dgm:prSet presAssocID="{75E15FDC-5245-428A-86EA-6217719A29BA}" presName="rectComp" presStyleCnt="0"/>
      <dgm:spPr/>
    </dgm:pt>
    <dgm:pt modelId="{B588BB8C-8655-4FDC-B872-8F4FB8F0227E}" type="pres">
      <dgm:prSet presAssocID="{75E15FDC-5245-428A-86EA-6217719A29BA}" presName="bgRect" presStyleLbl="bgShp" presStyleIdx="0" presStyleCnt="3" custLinFactNeighborX="-340" custLinFactNeighborY="4305"/>
      <dgm:spPr/>
    </dgm:pt>
    <dgm:pt modelId="{8D350217-4A6A-4E69-8C26-6E0C15C519A8}" type="pres">
      <dgm:prSet presAssocID="{75E15FDC-5245-428A-86EA-6217719A29BA}" presName="bgRectTx" presStyleLbl="bgShp" presStyleIdx="0" presStyleCnt="3">
        <dgm:presLayoutVars>
          <dgm:bulletEnabled val="1"/>
        </dgm:presLayoutVars>
      </dgm:prSet>
      <dgm:spPr/>
    </dgm:pt>
    <dgm:pt modelId="{AAF6D0DA-B748-4E07-A98D-CB06282195DD}" type="pres">
      <dgm:prSet presAssocID="{75E15FDC-5245-428A-86EA-6217719A29BA}" presName="spComp" presStyleCnt="0"/>
      <dgm:spPr/>
    </dgm:pt>
    <dgm:pt modelId="{974E4C16-543A-4F84-B824-D4E544DE91BD}" type="pres">
      <dgm:prSet presAssocID="{75E15FDC-5245-428A-86EA-6217719A29BA}" presName="vSp" presStyleCnt="0"/>
      <dgm:spPr/>
    </dgm:pt>
    <dgm:pt modelId="{9F39C2B8-2F3E-4A87-B011-E8BA7DF11E85}" type="pres">
      <dgm:prSet presAssocID="{1344B99D-27EB-42D6-8F4A-576D8A7FC762}" presName="rectComp" presStyleCnt="0"/>
      <dgm:spPr/>
    </dgm:pt>
    <dgm:pt modelId="{87C03D9F-229A-47D9-8F65-BDB75E8AF35A}" type="pres">
      <dgm:prSet presAssocID="{1344B99D-27EB-42D6-8F4A-576D8A7FC762}" presName="bgRect" presStyleLbl="bgShp" presStyleIdx="1" presStyleCnt="3" custLinFactNeighborX="-5947" custLinFactNeighborY="-969"/>
      <dgm:spPr/>
    </dgm:pt>
    <dgm:pt modelId="{80B4879E-FE0B-43F2-82B0-DC66BB88DB1A}" type="pres">
      <dgm:prSet presAssocID="{1344B99D-27EB-42D6-8F4A-576D8A7FC762}" presName="bgRectTx" presStyleLbl="bgShp" presStyleIdx="1" presStyleCnt="3">
        <dgm:presLayoutVars>
          <dgm:bulletEnabled val="1"/>
        </dgm:presLayoutVars>
      </dgm:prSet>
      <dgm:spPr/>
    </dgm:pt>
    <dgm:pt modelId="{89883958-0C31-4220-9D30-4B07A06EDC28}" type="pres">
      <dgm:prSet presAssocID="{1344B99D-27EB-42D6-8F4A-576D8A7FC762}" presName="spComp" presStyleCnt="0"/>
      <dgm:spPr/>
    </dgm:pt>
    <dgm:pt modelId="{D0B4F480-BCE5-4EF9-8F2B-83BEA4DBC501}" type="pres">
      <dgm:prSet presAssocID="{1344B99D-27EB-42D6-8F4A-576D8A7FC762}" presName="vSp" presStyleCnt="0"/>
      <dgm:spPr/>
    </dgm:pt>
    <dgm:pt modelId="{4CA73A84-E042-4139-9D43-5107271B11A8}" type="pres">
      <dgm:prSet presAssocID="{CA70EDBC-C85E-4794-A529-3FD45E09A236}" presName="rectComp" presStyleCnt="0"/>
      <dgm:spPr/>
    </dgm:pt>
    <dgm:pt modelId="{E34F061C-DE21-4B4A-868C-E8F0CF488785}" type="pres">
      <dgm:prSet presAssocID="{CA70EDBC-C85E-4794-A529-3FD45E09A236}" presName="bgRect" presStyleLbl="bgShp" presStyleIdx="2" presStyleCnt="3" custScaleY="109146"/>
      <dgm:spPr/>
    </dgm:pt>
    <dgm:pt modelId="{FC921152-1CD0-4238-BF6F-45152CF19120}" type="pres">
      <dgm:prSet presAssocID="{CA70EDBC-C85E-4794-A529-3FD45E09A23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C45829E-0BD3-4F8C-A47E-344B2C018884}" type="presOf" srcId="{445ECC73-B4B7-4B6B-ADD2-76BDE05D4218}" destId="{624080FA-1310-4D85-805A-E6D41049ACB1}" srcOrd="0" destOrd="0" presId="urn:microsoft.com/office/officeart/2005/8/layout/hierarchy6"/>
    <dgm:cxn modelId="{1BDBFC24-BF09-4B08-9548-0A29B2B786BB}" type="presOf" srcId="{A8A17B68-8A52-4061-9EA8-880E7CE0D1A8}" destId="{8FBE3078-CBBC-4656-AB09-036F4CF30CAB}" srcOrd="0" destOrd="0" presId="urn:microsoft.com/office/officeart/2005/8/layout/hierarchy6"/>
    <dgm:cxn modelId="{7CF90C57-2952-4FA9-9B43-8353C9D0CB9D}" type="presOf" srcId="{3933F4FD-B7CD-4308-8486-4A708AA480EA}" destId="{305A66C3-966B-4A38-ACE7-5DE84CA3F70E}" srcOrd="0" destOrd="0" presId="urn:microsoft.com/office/officeart/2005/8/layout/hierarchy6"/>
    <dgm:cxn modelId="{65F51B30-82C6-43B2-AAE5-92DC71E2BEE1}" type="presOf" srcId="{A9F33E44-3087-483D-B29B-439AD23D7580}" destId="{7311A77F-226D-4254-875E-030353919B89}" srcOrd="0" destOrd="0" presId="urn:microsoft.com/office/officeart/2005/8/layout/hierarchy6"/>
    <dgm:cxn modelId="{5D5A6EFC-B9D3-4F80-8F12-671A72EFC5FD}" type="presOf" srcId="{4C6B8768-9FF9-414A-9B11-E158A5A021B3}" destId="{7ED83527-6019-4835-923C-C1632F3BD1A0}" srcOrd="0" destOrd="0" presId="urn:microsoft.com/office/officeart/2005/8/layout/hierarchy6"/>
    <dgm:cxn modelId="{3CF115D5-1DC7-4B1A-81DB-C25D1BA6DA49}" type="presOf" srcId="{4910830E-598E-46B5-A678-15DDA3A5EA65}" destId="{1B97594F-4375-4466-AEDE-73E3679A248D}" srcOrd="0" destOrd="0" presId="urn:microsoft.com/office/officeart/2005/8/layout/hierarchy6"/>
    <dgm:cxn modelId="{866E8162-287E-4B0F-BA69-0F9F503EF8B3}" type="presOf" srcId="{EF6A2F05-B2AE-4D64-8B17-F619D8C6034A}" destId="{A5769FFB-6CA7-4FEC-9E20-A6CBA07433F5}" srcOrd="0" destOrd="0" presId="urn:microsoft.com/office/officeart/2005/8/layout/hierarchy6"/>
    <dgm:cxn modelId="{EB6E1A47-E4B6-448D-BD4C-CFB7623FEC57}" type="presOf" srcId="{A61692B1-0BDE-47D2-899C-774B1975ADD4}" destId="{78B1D7EB-36AD-400E-AAC9-F6A7CB11B10A}" srcOrd="0" destOrd="0" presId="urn:microsoft.com/office/officeart/2005/8/layout/hierarchy6"/>
    <dgm:cxn modelId="{0B0654AA-2827-4BBB-8981-95F6CFD14CF1}" srcId="{EC55764A-851F-4BF0-BAAA-A081B66D22A2}" destId="{01971841-722F-496A-833D-C0B4DD385299}" srcOrd="0" destOrd="0" parTransId="{53C53293-65A9-44BD-8C0D-1176DC2C450A}" sibTransId="{507DA715-EADB-487D-9B7A-710A1AA1F92B}"/>
    <dgm:cxn modelId="{61F716D2-F67E-4533-A299-9E2939B86030}" type="presOf" srcId="{75E15FDC-5245-428A-86EA-6217719A29BA}" destId="{8D350217-4A6A-4E69-8C26-6E0C15C519A8}" srcOrd="1" destOrd="0" presId="urn:microsoft.com/office/officeart/2005/8/layout/hierarchy6"/>
    <dgm:cxn modelId="{4839FE41-5820-4488-836A-9D2A985CF010}" srcId="{83E7645C-B765-4CE4-A886-55666A39EF0D}" destId="{A61692B1-0BDE-47D2-899C-774B1975ADD4}" srcOrd="0" destOrd="0" parTransId="{04AD5467-48D7-4CA2-8A79-99882C11FD05}" sibTransId="{6F4CFE75-24FA-451D-9171-4F7600D71FA9}"/>
    <dgm:cxn modelId="{15772C58-DABA-4C8A-9275-6AA229236B9F}" srcId="{01971841-722F-496A-833D-C0B4DD385299}" destId="{A55D0C66-ABD8-419C-8B09-0C16EA87CAB6}" srcOrd="0" destOrd="0" parTransId="{3933F4FD-B7CD-4308-8486-4A708AA480EA}" sibTransId="{3775A4B0-9FEB-4902-AB0A-1D1F1FC23986}"/>
    <dgm:cxn modelId="{F99B2F5A-BFD5-413F-9778-5976E8F632F7}" type="presOf" srcId="{38AC1D2F-64EA-4D27-8EEF-7006D0C58FA6}" destId="{B4B82AAC-1E74-4698-A0C3-4DBD931DE917}" srcOrd="0" destOrd="0" presId="urn:microsoft.com/office/officeart/2005/8/layout/hierarchy6"/>
    <dgm:cxn modelId="{CB758D17-0A74-4527-A82A-08EFE2FFE7F1}" srcId="{EC55764A-851F-4BF0-BAAA-A081B66D22A2}" destId="{445ECC73-B4B7-4B6B-ADD2-76BDE05D4218}" srcOrd="2" destOrd="0" parTransId="{E2795FE9-81E0-4396-B72E-C3D9C3881814}" sibTransId="{6165116B-7798-4AFB-837B-12495B8459A9}"/>
    <dgm:cxn modelId="{0DC7F537-9D38-4042-A298-07088362E962}" type="presOf" srcId="{01971841-722F-496A-833D-C0B4DD385299}" destId="{C0A3A8A0-2A5E-465B-A6FB-8E1CB2327982}" srcOrd="0" destOrd="0" presId="urn:microsoft.com/office/officeart/2005/8/layout/hierarchy6"/>
    <dgm:cxn modelId="{FE444C42-BF3E-4F3D-B8DB-EB78FD749BA7}" type="presOf" srcId="{83E7645C-B765-4CE4-A886-55666A39EF0D}" destId="{1C7EC2EF-E4F2-4940-AF2F-0E6C7993DDFF}" srcOrd="0" destOrd="0" presId="urn:microsoft.com/office/officeart/2005/8/layout/hierarchy6"/>
    <dgm:cxn modelId="{3CC777AF-0F06-4E60-90AE-B49DCE1D9B94}" type="presOf" srcId="{77F3261B-31BD-4E93-BBBB-A1353E84E022}" destId="{57F48BA0-5292-4CDC-9D7F-DF0AEBD15326}" srcOrd="0" destOrd="0" presId="urn:microsoft.com/office/officeart/2005/8/layout/hierarchy6"/>
    <dgm:cxn modelId="{A8207B39-32B2-40AB-A5A2-C6116DA54983}" srcId="{938CB262-73DF-4104-A894-B31C3275616E}" destId="{EC55764A-851F-4BF0-BAAA-A081B66D22A2}" srcOrd="0" destOrd="0" parTransId="{82A6B99C-F91F-4FE9-B92E-81B66EFB59FE}" sibTransId="{81705533-BE34-4FBA-85B5-6F920E83313D}"/>
    <dgm:cxn modelId="{3B338E46-1D24-4188-9082-AA6D911621B5}" type="presOf" srcId="{8B45E6C2-EC1F-4800-B11C-DCF53ABDA59B}" destId="{C37ED912-2867-4946-92D5-DA6DB4DDE08F}" srcOrd="0" destOrd="0" presId="urn:microsoft.com/office/officeart/2005/8/layout/hierarchy6"/>
    <dgm:cxn modelId="{87A90D81-D144-40AA-A845-9100B90EAD90}" srcId="{41D33D5F-2B3B-4EDD-8719-F27012114172}" destId="{63BBB97B-8364-4C2C-B5D5-147BA4786835}" srcOrd="2" destOrd="0" parTransId="{1B6E284F-4F8A-4FBD-B1B9-BA3C1FE0A7C5}" sibTransId="{68DE61DF-989F-4E40-96E1-779A64B627AA}"/>
    <dgm:cxn modelId="{63AA7318-CBA2-4B2D-9D40-52698DCA4524}" srcId="{938CB262-73DF-4104-A894-B31C3275616E}" destId="{83E7645C-B765-4CE4-A886-55666A39EF0D}" srcOrd="1" destOrd="0" parTransId="{7B7FA56A-1330-43CD-896F-0C3322BF0C09}" sibTransId="{22EBA0CC-6842-4D6D-B3A0-A113C87E80E9}"/>
    <dgm:cxn modelId="{17ABB967-9AFA-4A08-9246-982F0A57B3D4}" srcId="{445ECC73-B4B7-4B6B-ADD2-76BDE05D4218}" destId="{505CFED5-20DC-4482-8E17-B20424B30056}" srcOrd="0" destOrd="0" parTransId="{8B45E6C2-EC1F-4800-B11C-DCF53ABDA59B}" sibTransId="{8FE6A2F1-AA6C-433F-A3CD-C4689D8364A1}"/>
    <dgm:cxn modelId="{CE32C060-9EE6-4B2E-99AA-3F4AD5113987}" type="presOf" srcId="{1B6E284F-4F8A-4FBD-B1B9-BA3C1FE0A7C5}" destId="{2B97DA9C-D16C-4625-AC23-BF2730FF793D}" srcOrd="0" destOrd="0" presId="urn:microsoft.com/office/officeart/2005/8/layout/hierarchy6"/>
    <dgm:cxn modelId="{C80D6AAC-D9D2-4FC9-A32B-5EB015F4F9D7}" srcId="{41D33D5F-2B3B-4EDD-8719-F27012114172}" destId="{77F3261B-31BD-4E93-BBBB-A1353E84E022}" srcOrd="0" destOrd="0" parTransId="{C7DCF2A3-599E-4234-9DEA-D7576E77B02B}" sibTransId="{214ED8B6-92ED-41F8-ACF4-008C3572BCD7}"/>
    <dgm:cxn modelId="{6FE17488-A1DB-4CEA-91CF-FDEF6CC00A18}" type="presOf" srcId="{04AD5467-48D7-4CA2-8A79-99882C11FD05}" destId="{3A82134C-E739-4E97-9349-8B809F648C59}" srcOrd="0" destOrd="0" presId="urn:microsoft.com/office/officeart/2005/8/layout/hierarchy6"/>
    <dgm:cxn modelId="{A0429C9A-6B26-4286-BDDE-F38CCEBDE0E8}" srcId="{445ECC73-B4B7-4B6B-ADD2-76BDE05D4218}" destId="{BBE009A2-6AA4-49C8-A3B8-14689C79B911}" srcOrd="1" destOrd="0" parTransId="{B55A4845-3CC4-4CE0-8AEC-04130588C7E7}" sibTransId="{C4B28F2E-D86D-47B8-BBFC-AC178A8FD409}"/>
    <dgm:cxn modelId="{2C499D0B-E07F-4607-B526-32E2D739BEB4}" type="presOf" srcId="{C0431082-983F-4B06-B6FE-B0CCC75EC73A}" destId="{31C13A82-E40A-47DA-BBEA-85814962CF93}" srcOrd="0" destOrd="0" presId="urn:microsoft.com/office/officeart/2005/8/layout/hierarchy6"/>
    <dgm:cxn modelId="{6204211D-B47B-418C-9C86-C3FE1F2CA717}" type="presOf" srcId="{EC8B3E5B-46D2-4CBF-B505-D469397DB38D}" destId="{27C16E12-3FA8-41AF-BF11-FB12DCA9F394}" srcOrd="0" destOrd="0" presId="urn:microsoft.com/office/officeart/2005/8/layout/hierarchy6"/>
    <dgm:cxn modelId="{2BA537E9-E147-4149-895D-3E4EA41B5D0D}" type="presOf" srcId="{41D33D5F-2B3B-4EDD-8719-F27012114172}" destId="{79D554F0-0279-49C4-AF6C-3A120CA91BDB}" srcOrd="0" destOrd="0" presId="urn:microsoft.com/office/officeart/2005/8/layout/hierarchy6"/>
    <dgm:cxn modelId="{CED5E885-52AB-4586-85DA-EA2F44A1CD98}" type="presOf" srcId="{CA70EDBC-C85E-4794-A529-3FD45E09A236}" destId="{FC921152-1CD0-4238-BF6F-45152CF19120}" srcOrd="1" destOrd="0" presId="urn:microsoft.com/office/officeart/2005/8/layout/hierarchy6"/>
    <dgm:cxn modelId="{8E338F91-65CE-4086-AD55-4F8926467FB9}" type="presOf" srcId="{C7DCF2A3-599E-4234-9DEA-D7576E77B02B}" destId="{796CD265-5D0A-451F-BD7C-672779AFABCF}" srcOrd="0" destOrd="0" presId="urn:microsoft.com/office/officeart/2005/8/layout/hierarchy6"/>
    <dgm:cxn modelId="{D257ECA2-EE30-4897-B29E-9CB23C89A85F}" type="presOf" srcId="{505CFED5-20DC-4482-8E17-B20424B30056}" destId="{0D9187CA-4AEF-4260-8393-8910A31C8D98}" srcOrd="0" destOrd="0" presId="urn:microsoft.com/office/officeart/2005/8/layout/hierarchy6"/>
    <dgm:cxn modelId="{55E51C26-DDA9-40C5-BBD7-D7F3599FD9E0}" type="presOf" srcId="{BBE009A2-6AA4-49C8-A3B8-14689C79B911}" destId="{32E84AA5-4771-4E7F-BBEF-DE7E8035FB95}" srcOrd="0" destOrd="0" presId="urn:microsoft.com/office/officeart/2005/8/layout/hierarchy6"/>
    <dgm:cxn modelId="{EDCBE1B5-566A-4A2F-A59F-F16B29A0FFE5}" type="presOf" srcId="{ADE0D1A8-553E-4D5B-82E8-4416B4CCA264}" destId="{A07D6658-1D33-47C4-831F-B7C233BEEC8F}" srcOrd="0" destOrd="0" presId="urn:microsoft.com/office/officeart/2005/8/layout/hierarchy6"/>
    <dgm:cxn modelId="{603724E5-2D70-4293-A4AB-60F682C7CC83}" type="presOf" srcId="{E2795FE9-81E0-4396-B72E-C3D9C3881814}" destId="{D555A42E-0DA1-4DAF-BDD3-54950ED788E5}" srcOrd="0" destOrd="0" presId="urn:microsoft.com/office/officeart/2005/8/layout/hierarchy6"/>
    <dgm:cxn modelId="{CA7121F0-B554-4375-9952-682AA000BB68}" srcId="{EF6A2F05-B2AE-4D64-8B17-F619D8C6034A}" destId="{75E15FDC-5245-428A-86EA-6217719A29BA}" srcOrd="1" destOrd="0" parTransId="{180F2A64-42B3-4AF7-A480-2D869218FF75}" sibTransId="{5D4010A0-6163-4BB0-BE4B-B3DAA3C6DF48}"/>
    <dgm:cxn modelId="{F81ABBFE-9714-46AF-B1F2-990465AC51FE}" type="presOf" srcId="{53C53293-65A9-44BD-8C0D-1176DC2C450A}" destId="{B5D86ECD-AD2F-4398-BA34-8F321A95BAE5}" srcOrd="0" destOrd="0" presId="urn:microsoft.com/office/officeart/2005/8/layout/hierarchy6"/>
    <dgm:cxn modelId="{368846C4-94CD-4C8B-92FC-F006286CD1A6}" type="presOf" srcId="{1344B99D-27EB-42D6-8F4A-576D8A7FC762}" destId="{80B4879E-FE0B-43F2-82B0-DC66BB88DB1A}" srcOrd="1" destOrd="0" presId="urn:microsoft.com/office/officeart/2005/8/layout/hierarchy6"/>
    <dgm:cxn modelId="{A0A95712-C677-4B7E-AE9E-027142CC29C0}" srcId="{41D33D5F-2B3B-4EDD-8719-F27012114172}" destId="{4C6B8768-9FF9-414A-9B11-E158A5A021B3}" srcOrd="1" destOrd="0" parTransId="{AAB813A9-3D48-477C-8B9C-3B847784A393}" sibTransId="{EB6E6049-C214-4E09-867D-18F0D9C1F4CB}"/>
    <dgm:cxn modelId="{9A9FDA6B-BB84-484F-B87F-D097B340791A}" type="presOf" srcId="{82A6B99C-F91F-4FE9-B92E-81B66EFB59FE}" destId="{DD9F6A99-C984-43B7-9BA8-8A5F730578A9}" srcOrd="0" destOrd="0" presId="urn:microsoft.com/office/officeart/2005/8/layout/hierarchy6"/>
    <dgm:cxn modelId="{A4C60F7A-1B26-4815-8B27-473BB4E17520}" srcId="{938CB262-73DF-4104-A894-B31C3275616E}" destId="{A8A17B68-8A52-4061-9EA8-880E7CE0D1A8}" srcOrd="2" destOrd="0" parTransId="{A9F33E44-3087-483D-B29B-439AD23D7580}" sibTransId="{C2877F22-ABC2-4D47-B85A-511DE04A9278}"/>
    <dgm:cxn modelId="{1EC6CF80-3B69-4AA1-8E09-1642DC90113E}" srcId="{EF6A2F05-B2AE-4D64-8B17-F619D8C6034A}" destId="{1344B99D-27EB-42D6-8F4A-576D8A7FC762}" srcOrd="2" destOrd="0" parTransId="{FF7090E9-EE2C-44B7-93B7-E2B3F3A49596}" sibTransId="{325EA6CB-77F1-4133-990F-121F5A504C28}"/>
    <dgm:cxn modelId="{73677E78-C507-404B-8B69-4732AF831FCA}" srcId="{445ECC73-B4B7-4B6B-ADD2-76BDE05D4218}" destId="{FA6E438F-AF35-41BC-8A1D-005A17BA41D9}" srcOrd="2" destOrd="0" parTransId="{9C5F6146-3F8B-4900-9F48-2E060BF2D250}" sibTransId="{74073CF7-36D0-47AA-BC5E-3B5AD73B1AA6}"/>
    <dgm:cxn modelId="{DC52A2AB-C661-4332-8394-3889A4965C1E}" type="presOf" srcId="{1344B99D-27EB-42D6-8F4A-576D8A7FC762}" destId="{87C03D9F-229A-47D9-8F65-BDB75E8AF35A}" srcOrd="0" destOrd="0" presId="urn:microsoft.com/office/officeart/2005/8/layout/hierarchy6"/>
    <dgm:cxn modelId="{AC3796A0-F8C7-4660-9D43-638745E323CC}" srcId="{01971841-722F-496A-833D-C0B4DD385299}" destId="{7483F976-F146-4C97-98BE-6F2D40294D51}" srcOrd="2" destOrd="0" parTransId="{ADE0D1A8-553E-4D5B-82E8-4416B4CCA264}" sibTransId="{5A0F05BF-47F5-44B4-8B2F-83D346E4D595}"/>
    <dgm:cxn modelId="{F4B81BDD-993E-4495-9824-836397DDE3EC}" srcId="{EF6A2F05-B2AE-4D64-8B17-F619D8C6034A}" destId="{CA70EDBC-C85E-4794-A529-3FD45E09A236}" srcOrd="3" destOrd="0" parTransId="{5E2EDE9B-E093-4913-B431-A49986074DEA}" sibTransId="{D99C8429-4B49-4CC9-8CC3-3B8548584BFC}"/>
    <dgm:cxn modelId="{5E27DC59-4B22-49EE-8D26-B6324643FD9E}" type="presOf" srcId="{7B7FA56A-1330-43CD-896F-0C3322BF0C09}" destId="{577CAC28-49B6-4AAE-89DD-2A8DCB5D9923}" srcOrd="0" destOrd="0" presId="urn:microsoft.com/office/officeart/2005/8/layout/hierarchy6"/>
    <dgm:cxn modelId="{21AAC1D8-78B2-4594-912C-4E965D69C129}" type="presOf" srcId="{B55A4845-3CC4-4CE0-8AEC-04130588C7E7}" destId="{2DD4C1B5-E330-474B-8C61-E0CC5C403FF4}" srcOrd="0" destOrd="0" presId="urn:microsoft.com/office/officeart/2005/8/layout/hierarchy6"/>
    <dgm:cxn modelId="{52641BCD-CEF0-4788-9F7C-E36759FEB805}" type="presOf" srcId="{A55D0C66-ABD8-419C-8B09-0C16EA87CAB6}" destId="{068AFB0C-FDAB-4B28-90AE-376D700DB5B7}" srcOrd="0" destOrd="0" presId="urn:microsoft.com/office/officeart/2005/8/layout/hierarchy6"/>
    <dgm:cxn modelId="{288E5591-0B8E-4BDD-AE3B-A377D69758D7}" type="presOf" srcId="{7483F976-F146-4C97-98BE-6F2D40294D51}" destId="{E6C92F17-3960-448F-A506-94750446D0CE}" srcOrd="0" destOrd="0" presId="urn:microsoft.com/office/officeart/2005/8/layout/hierarchy6"/>
    <dgm:cxn modelId="{0494CC34-8F34-4B72-A941-5705643B2222}" srcId="{A8A17B68-8A52-4061-9EA8-880E7CE0D1A8}" destId="{EC8B3E5B-46D2-4CBF-B505-D469397DB38D}" srcOrd="0" destOrd="0" parTransId="{C0431082-983F-4B06-B6FE-B0CCC75EC73A}" sibTransId="{8D767821-20D3-4138-BACD-AC2D3500FAE4}"/>
    <dgm:cxn modelId="{CE5936B3-6725-4822-BC76-456883666085}" type="presOf" srcId="{63BBB97B-8364-4C2C-B5D5-147BA4786835}" destId="{7CCB6BDD-C98C-4D6D-9405-201AF609E6FB}" srcOrd="0" destOrd="0" presId="urn:microsoft.com/office/officeart/2005/8/layout/hierarchy6"/>
    <dgm:cxn modelId="{703861D4-5EF2-4691-99E3-B2688A86D776}" type="presOf" srcId="{FA6E438F-AF35-41BC-8A1D-005A17BA41D9}" destId="{6BBF36CB-67CB-462B-A039-60A9AE75C092}" srcOrd="0" destOrd="0" presId="urn:microsoft.com/office/officeart/2005/8/layout/hierarchy6"/>
    <dgm:cxn modelId="{56F533AA-E3AE-4BC1-BFD0-6A51C7451F6D}" type="presOf" srcId="{75E15FDC-5245-428A-86EA-6217719A29BA}" destId="{B588BB8C-8655-4FDC-B872-8F4FB8F0227E}" srcOrd="0" destOrd="0" presId="urn:microsoft.com/office/officeart/2005/8/layout/hierarchy6"/>
    <dgm:cxn modelId="{A5D83889-B2C3-4868-AD50-C9614324C965}" srcId="{EC55764A-851F-4BF0-BAAA-A081B66D22A2}" destId="{41D33D5F-2B3B-4EDD-8719-F27012114172}" srcOrd="1" destOrd="0" parTransId="{38AC1D2F-64EA-4D27-8EEF-7006D0C58FA6}" sibTransId="{3E3B6C8C-A486-42A5-A55E-35E5F31175D8}"/>
    <dgm:cxn modelId="{415DF2E0-E730-44D5-BF1F-285A05C22486}" srcId="{EF6A2F05-B2AE-4D64-8B17-F619D8C6034A}" destId="{938CB262-73DF-4104-A894-B31C3275616E}" srcOrd="0" destOrd="0" parTransId="{416509DF-1967-49DC-A690-44D00F608CAB}" sibTransId="{6ACE753F-264E-4CF5-8B84-3CF4DDA254C2}"/>
    <dgm:cxn modelId="{0D8E2182-02BF-41A7-A758-F101C347100D}" type="presOf" srcId="{EC55764A-851F-4BF0-BAAA-A081B66D22A2}" destId="{98E92BC5-3AB8-49E2-951E-53BAAF176CC9}" srcOrd="0" destOrd="0" presId="urn:microsoft.com/office/officeart/2005/8/layout/hierarchy6"/>
    <dgm:cxn modelId="{C83EDEB3-8F65-4564-A2C9-72BBD674DE6E}" srcId="{01971841-722F-496A-833D-C0B4DD385299}" destId="{8E754CC3-4D00-40E6-9421-1FA04A774187}" srcOrd="1" destOrd="0" parTransId="{4910830E-598E-46B5-A678-15DDA3A5EA65}" sibTransId="{76098EE9-A33F-44BE-964D-3F55F8E884E7}"/>
    <dgm:cxn modelId="{3BA87FA0-7467-45EB-B2FA-625C7CA87A39}" type="presOf" srcId="{938CB262-73DF-4104-A894-B31C3275616E}" destId="{7C78556B-D685-4977-8228-ED59854D946D}" srcOrd="0" destOrd="0" presId="urn:microsoft.com/office/officeart/2005/8/layout/hierarchy6"/>
    <dgm:cxn modelId="{0D1B08CF-CD10-4E5B-8EBA-A9BA3E4BA1EB}" type="presOf" srcId="{9C5F6146-3F8B-4900-9F48-2E060BF2D250}" destId="{6A27180B-6C43-4599-A3A6-502A8ADF3968}" srcOrd="0" destOrd="0" presId="urn:microsoft.com/office/officeart/2005/8/layout/hierarchy6"/>
    <dgm:cxn modelId="{80FC4E3E-2CBB-4957-A2F9-48F0D5A0CCC9}" type="presOf" srcId="{8E754CC3-4D00-40E6-9421-1FA04A774187}" destId="{66B57C67-87D1-4CD2-9DD5-90CB1429AA62}" srcOrd="0" destOrd="0" presId="urn:microsoft.com/office/officeart/2005/8/layout/hierarchy6"/>
    <dgm:cxn modelId="{3A6ABE57-4F66-4356-992B-2A74120D2B9E}" type="presOf" srcId="{CA70EDBC-C85E-4794-A529-3FD45E09A236}" destId="{E34F061C-DE21-4B4A-868C-E8F0CF488785}" srcOrd="0" destOrd="0" presId="urn:microsoft.com/office/officeart/2005/8/layout/hierarchy6"/>
    <dgm:cxn modelId="{486226B7-F53B-4911-905B-93791E0EE6A9}" type="presOf" srcId="{AAB813A9-3D48-477C-8B9C-3B847784A393}" destId="{504D88AE-041D-4AAE-999F-785D60A13FB0}" srcOrd="0" destOrd="0" presId="urn:microsoft.com/office/officeart/2005/8/layout/hierarchy6"/>
    <dgm:cxn modelId="{C11A806D-D8D1-4BE5-97F1-DDA1A05D08F2}" type="presParOf" srcId="{A5769FFB-6CA7-4FEC-9E20-A6CBA07433F5}" destId="{7D43DACB-FFB4-47EB-93E7-CF6AF837FF30}" srcOrd="0" destOrd="0" presId="urn:microsoft.com/office/officeart/2005/8/layout/hierarchy6"/>
    <dgm:cxn modelId="{BF1F66E1-C93A-4BA5-B955-67D9BA1DAFD2}" type="presParOf" srcId="{7D43DACB-FFB4-47EB-93E7-CF6AF837FF30}" destId="{607B8302-9928-4AF1-A983-2C94D572EBCA}" srcOrd="0" destOrd="0" presId="urn:microsoft.com/office/officeart/2005/8/layout/hierarchy6"/>
    <dgm:cxn modelId="{5EF1D70F-4EFD-413F-8784-3A89D65B5E96}" type="presParOf" srcId="{7D43DACB-FFB4-47EB-93E7-CF6AF837FF30}" destId="{59C276ED-9EDA-4B81-B2D0-12BE97163B3B}" srcOrd="1" destOrd="0" presId="urn:microsoft.com/office/officeart/2005/8/layout/hierarchy6"/>
    <dgm:cxn modelId="{2FF0E804-1D7B-4C00-9565-3C9F8E9D650D}" type="presParOf" srcId="{59C276ED-9EDA-4B81-B2D0-12BE97163B3B}" destId="{B282F0A0-0387-434F-857C-AF05107FDC98}" srcOrd="0" destOrd="0" presId="urn:microsoft.com/office/officeart/2005/8/layout/hierarchy6"/>
    <dgm:cxn modelId="{72A6BEE4-B94F-4854-9FE0-A689AD6BBCF2}" type="presParOf" srcId="{B282F0A0-0387-434F-857C-AF05107FDC98}" destId="{7C78556B-D685-4977-8228-ED59854D946D}" srcOrd="0" destOrd="0" presId="urn:microsoft.com/office/officeart/2005/8/layout/hierarchy6"/>
    <dgm:cxn modelId="{331F83DF-6C5E-4B2C-846E-EFF4A8480C27}" type="presParOf" srcId="{B282F0A0-0387-434F-857C-AF05107FDC98}" destId="{7CD188BD-4D59-4271-8683-F048B2A9C708}" srcOrd="1" destOrd="0" presId="urn:microsoft.com/office/officeart/2005/8/layout/hierarchy6"/>
    <dgm:cxn modelId="{E5AD8C79-9947-46FB-8518-4B217F802F0E}" type="presParOf" srcId="{7CD188BD-4D59-4271-8683-F048B2A9C708}" destId="{DD9F6A99-C984-43B7-9BA8-8A5F730578A9}" srcOrd="0" destOrd="0" presId="urn:microsoft.com/office/officeart/2005/8/layout/hierarchy6"/>
    <dgm:cxn modelId="{7D3D8978-736E-4247-8F1D-35D1FD03C320}" type="presParOf" srcId="{7CD188BD-4D59-4271-8683-F048B2A9C708}" destId="{7FB93886-7BAF-4C87-B2AC-F969D3EF76E8}" srcOrd="1" destOrd="0" presId="urn:microsoft.com/office/officeart/2005/8/layout/hierarchy6"/>
    <dgm:cxn modelId="{975DD850-EDF5-4946-9395-AA9E1C7FB1DD}" type="presParOf" srcId="{7FB93886-7BAF-4C87-B2AC-F969D3EF76E8}" destId="{98E92BC5-3AB8-49E2-951E-53BAAF176CC9}" srcOrd="0" destOrd="0" presId="urn:microsoft.com/office/officeart/2005/8/layout/hierarchy6"/>
    <dgm:cxn modelId="{BC0519F4-AAA9-4D15-B3E0-D900C046182E}" type="presParOf" srcId="{7FB93886-7BAF-4C87-B2AC-F969D3EF76E8}" destId="{C00A9852-FBB0-441C-BFC3-6F72BCCB6BC7}" srcOrd="1" destOrd="0" presId="urn:microsoft.com/office/officeart/2005/8/layout/hierarchy6"/>
    <dgm:cxn modelId="{EF9F4F68-BC71-4C42-A59F-77B5C362D883}" type="presParOf" srcId="{C00A9852-FBB0-441C-BFC3-6F72BCCB6BC7}" destId="{B5D86ECD-AD2F-4398-BA34-8F321A95BAE5}" srcOrd="0" destOrd="0" presId="urn:microsoft.com/office/officeart/2005/8/layout/hierarchy6"/>
    <dgm:cxn modelId="{5C937AD1-22D8-4017-8AD6-E0FE964DD8FA}" type="presParOf" srcId="{C00A9852-FBB0-441C-BFC3-6F72BCCB6BC7}" destId="{B0CDAD43-163F-4B25-8CE7-E5C1652865DA}" srcOrd="1" destOrd="0" presId="urn:microsoft.com/office/officeart/2005/8/layout/hierarchy6"/>
    <dgm:cxn modelId="{4FD1D89E-73FE-4E4A-BFDF-D9912F57EF4C}" type="presParOf" srcId="{B0CDAD43-163F-4B25-8CE7-E5C1652865DA}" destId="{C0A3A8A0-2A5E-465B-A6FB-8E1CB2327982}" srcOrd="0" destOrd="0" presId="urn:microsoft.com/office/officeart/2005/8/layout/hierarchy6"/>
    <dgm:cxn modelId="{FA95C7B2-F9D1-4E36-BBE9-A7A11E4B1E78}" type="presParOf" srcId="{B0CDAD43-163F-4B25-8CE7-E5C1652865DA}" destId="{6AF6456E-CCD1-4D2E-A482-89ECB0297103}" srcOrd="1" destOrd="0" presId="urn:microsoft.com/office/officeart/2005/8/layout/hierarchy6"/>
    <dgm:cxn modelId="{6D656AC5-58C9-426C-97E1-3F28DE51CAB0}" type="presParOf" srcId="{6AF6456E-CCD1-4D2E-A482-89ECB0297103}" destId="{305A66C3-966B-4A38-ACE7-5DE84CA3F70E}" srcOrd="0" destOrd="0" presId="urn:microsoft.com/office/officeart/2005/8/layout/hierarchy6"/>
    <dgm:cxn modelId="{32876CC3-4162-42DA-B35A-1B579483246B}" type="presParOf" srcId="{6AF6456E-CCD1-4D2E-A482-89ECB0297103}" destId="{9915E147-B0A0-42E4-987D-773508C7ED71}" srcOrd="1" destOrd="0" presId="urn:microsoft.com/office/officeart/2005/8/layout/hierarchy6"/>
    <dgm:cxn modelId="{034A2ECA-03A8-4202-87BB-81FF96319CF4}" type="presParOf" srcId="{9915E147-B0A0-42E4-987D-773508C7ED71}" destId="{068AFB0C-FDAB-4B28-90AE-376D700DB5B7}" srcOrd="0" destOrd="0" presId="urn:microsoft.com/office/officeart/2005/8/layout/hierarchy6"/>
    <dgm:cxn modelId="{5FBBA262-E9C4-4EF3-A12C-99B85D846AF7}" type="presParOf" srcId="{9915E147-B0A0-42E4-987D-773508C7ED71}" destId="{CADE5BCE-62EE-4B1C-971A-409F3427BB5A}" srcOrd="1" destOrd="0" presId="urn:microsoft.com/office/officeart/2005/8/layout/hierarchy6"/>
    <dgm:cxn modelId="{40538811-ABB9-4593-8418-0BFD6E481B26}" type="presParOf" srcId="{6AF6456E-CCD1-4D2E-A482-89ECB0297103}" destId="{1B97594F-4375-4466-AEDE-73E3679A248D}" srcOrd="2" destOrd="0" presId="urn:microsoft.com/office/officeart/2005/8/layout/hierarchy6"/>
    <dgm:cxn modelId="{04EEDEF0-CEAC-4FDD-AE42-5D0A6FE7187F}" type="presParOf" srcId="{6AF6456E-CCD1-4D2E-A482-89ECB0297103}" destId="{5658621F-0DDC-49D6-A2D7-7E758CB63A81}" srcOrd="3" destOrd="0" presId="urn:microsoft.com/office/officeart/2005/8/layout/hierarchy6"/>
    <dgm:cxn modelId="{FD56F51F-025F-4EC6-A434-B0B0DD33A103}" type="presParOf" srcId="{5658621F-0DDC-49D6-A2D7-7E758CB63A81}" destId="{66B57C67-87D1-4CD2-9DD5-90CB1429AA62}" srcOrd="0" destOrd="0" presId="urn:microsoft.com/office/officeart/2005/8/layout/hierarchy6"/>
    <dgm:cxn modelId="{763E43C0-ED99-4A94-8D41-404D4C07A0E8}" type="presParOf" srcId="{5658621F-0DDC-49D6-A2D7-7E758CB63A81}" destId="{9D8ECB99-047D-4DD9-BAA8-BDCF4654BD1E}" srcOrd="1" destOrd="0" presId="urn:microsoft.com/office/officeart/2005/8/layout/hierarchy6"/>
    <dgm:cxn modelId="{4BDEB77A-1E53-4F95-8540-AFBBAE0AEBA4}" type="presParOf" srcId="{6AF6456E-CCD1-4D2E-A482-89ECB0297103}" destId="{A07D6658-1D33-47C4-831F-B7C233BEEC8F}" srcOrd="4" destOrd="0" presId="urn:microsoft.com/office/officeart/2005/8/layout/hierarchy6"/>
    <dgm:cxn modelId="{C4B0DF4B-387F-470F-8447-EDD704193D7B}" type="presParOf" srcId="{6AF6456E-CCD1-4D2E-A482-89ECB0297103}" destId="{FF7FC8A4-BCD7-43ED-BFB6-6BB6CE7A5F69}" srcOrd="5" destOrd="0" presId="urn:microsoft.com/office/officeart/2005/8/layout/hierarchy6"/>
    <dgm:cxn modelId="{FE856D62-C6C3-47C7-9F45-08AF58DD18F3}" type="presParOf" srcId="{FF7FC8A4-BCD7-43ED-BFB6-6BB6CE7A5F69}" destId="{E6C92F17-3960-448F-A506-94750446D0CE}" srcOrd="0" destOrd="0" presId="urn:microsoft.com/office/officeart/2005/8/layout/hierarchy6"/>
    <dgm:cxn modelId="{108CADDB-73F8-49E5-9892-9BCA1CBA8AC8}" type="presParOf" srcId="{FF7FC8A4-BCD7-43ED-BFB6-6BB6CE7A5F69}" destId="{760BE33E-5D88-462E-9E0D-69E45CEB5926}" srcOrd="1" destOrd="0" presId="urn:microsoft.com/office/officeart/2005/8/layout/hierarchy6"/>
    <dgm:cxn modelId="{87FB6655-CD14-4EDB-92E2-FAD2D0595F32}" type="presParOf" srcId="{C00A9852-FBB0-441C-BFC3-6F72BCCB6BC7}" destId="{B4B82AAC-1E74-4698-A0C3-4DBD931DE917}" srcOrd="2" destOrd="0" presId="urn:microsoft.com/office/officeart/2005/8/layout/hierarchy6"/>
    <dgm:cxn modelId="{7C1F06F1-3FF3-40C2-BF33-1B327F48B86B}" type="presParOf" srcId="{C00A9852-FBB0-441C-BFC3-6F72BCCB6BC7}" destId="{7B0DF547-20E9-4D1E-B06A-0E91FD24425E}" srcOrd="3" destOrd="0" presId="urn:microsoft.com/office/officeart/2005/8/layout/hierarchy6"/>
    <dgm:cxn modelId="{181FBD40-0E69-44A9-A147-98519860C176}" type="presParOf" srcId="{7B0DF547-20E9-4D1E-B06A-0E91FD24425E}" destId="{79D554F0-0279-49C4-AF6C-3A120CA91BDB}" srcOrd="0" destOrd="0" presId="urn:microsoft.com/office/officeart/2005/8/layout/hierarchy6"/>
    <dgm:cxn modelId="{A108ED02-D3D3-4AB7-AB3D-282AF00E63C8}" type="presParOf" srcId="{7B0DF547-20E9-4D1E-B06A-0E91FD24425E}" destId="{90B0DCBD-1923-4831-93D6-D6C509DD5CB9}" srcOrd="1" destOrd="0" presId="urn:microsoft.com/office/officeart/2005/8/layout/hierarchy6"/>
    <dgm:cxn modelId="{88635753-BC66-4426-9A71-F3EF6DD70C23}" type="presParOf" srcId="{90B0DCBD-1923-4831-93D6-D6C509DD5CB9}" destId="{796CD265-5D0A-451F-BD7C-672779AFABCF}" srcOrd="0" destOrd="0" presId="urn:microsoft.com/office/officeart/2005/8/layout/hierarchy6"/>
    <dgm:cxn modelId="{722A9492-2873-454D-A265-0C80A3F2CA2C}" type="presParOf" srcId="{90B0DCBD-1923-4831-93D6-D6C509DD5CB9}" destId="{20F015CC-AC52-4DB0-A4E7-E83D50CA5DA0}" srcOrd="1" destOrd="0" presId="urn:microsoft.com/office/officeart/2005/8/layout/hierarchy6"/>
    <dgm:cxn modelId="{03BC42A9-E8FA-4063-9996-FBCDE724CB0D}" type="presParOf" srcId="{20F015CC-AC52-4DB0-A4E7-E83D50CA5DA0}" destId="{57F48BA0-5292-4CDC-9D7F-DF0AEBD15326}" srcOrd="0" destOrd="0" presId="urn:microsoft.com/office/officeart/2005/8/layout/hierarchy6"/>
    <dgm:cxn modelId="{D20A4BF5-D55B-4144-88E0-BAD4F1B4F32E}" type="presParOf" srcId="{20F015CC-AC52-4DB0-A4E7-E83D50CA5DA0}" destId="{BFF6F36B-4128-4785-B201-8BD648AAC9D1}" srcOrd="1" destOrd="0" presId="urn:microsoft.com/office/officeart/2005/8/layout/hierarchy6"/>
    <dgm:cxn modelId="{849BBA52-8548-4233-92F8-C58F956A0BA6}" type="presParOf" srcId="{90B0DCBD-1923-4831-93D6-D6C509DD5CB9}" destId="{504D88AE-041D-4AAE-999F-785D60A13FB0}" srcOrd="2" destOrd="0" presId="urn:microsoft.com/office/officeart/2005/8/layout/hierarchy6"/>
    <dgm:cxn modelId="{8ADD6AEB-77C5-4E16-B7EC-C4EF722DF129}" type="presParOf" srcId="{90B0DCBD-1923-4831-93D6-D6C509DD5CB9}" destId="{960BE9D8-118A-4857-82FA-A042FADD8B54}" srcOrd="3" destOrd="0" presId="urn:microsoft.com/office/officeart/2005/8/layout/hierarchy6"/>
    <dgm:cxn modelId="{729E61E9-24CB-499A-B609-280D3CCF8FC1}" type="presParOf" srcId="{960BE9D8-118A-4857-82FA-A042FADD8B54}" destId="{7ED83527-6019-4835-923C-C1632F3BD1A0}" srcOrd="0" destOrd="0" presId="urn:microsoft.com/office/officeart/2005/8/layout/hierarchy6"/>
    <dgm:cxn modelId="{AC5B86A7-7F4E-462B-B6F5-9AF4213367C6}" type="presParOf" srcId="{960BE9D8-118A-4857-82FA-A042FADD8B54}" destId="{7A713981-1E59-42BE-B39C-46680B3EC02F}" srcOrd="1" destOrd="0" presId="urn:microsoft.com/office/officeart/2005/8/layout/hierarchy6"/>
    <dgm:cxn modelId="{BD81C401-2555-4B4B-8A66-4A1C88C2F0E6}" type="presParOf" srcId="{90B0DCBD-1923-4831-93D6-D6C509DD5CB9}" destId="{2B97DA9C-D16C-4625-AC23-BF2730FF793D}" srcOrd="4" destOrd="0" presId="urn:microsoft.com/office/officeart/2005/8/layout/hierarchy6"/>
    <dgm:cxn modelId="{62A17204-B296-4A71-AF3B-C5A4362EF097}" type="presParOf" srcId="{90B0DCBD-1923-4831-93D6-D6C509DD5CB9}" destId="{70CCE740-F96F-4688-846A-9E54462E5884}" srcOrd="5" destOrd="0" presId="urn:microsoft.com/office/officeart/2005/8/layout/hierarchy6"/>
    <dgm:cxn modelId="{F79EDFCD-C032-4EBA-AE14-CDF0C79D52E4}" type="presParOf" srcId="{70CCE740-F96F-4688-846A-9E54462E5884}" destId="{7CCB6BDD-C98C-4D6D-9405-201AF609E6FB}" srcOrd="0" destOrd="0" presId="urn:microsoft.com/office/officeart/2005/8/layout/hierarchy6"/>
    <dgm:cxn modelId="{E05B7E50-AE44-46B5-B559-1D464D262BD5}" type="presParOf" srcId="{70CCE740-F96F-4688-846A-9E54462E5884}" destId="{F0DD21E8-CFF3-4EF4-BE83-FC31063848A7}" srcOrd="1" destOrd="0" presId="urn:microsoft.com/office/officeart/2005/8/layout/hierarchy6"/>
    <dgm:cxn modelId="{2BCDE489-93C7-4103-818A-26170DCE5176}" type="presParOf" srcId="{C00A9852-FBB0-441C-BFC3-6F72BCCB6BC7}" destId="{D555A42E-0DA1-4DAF-BDD3-54950ED788E5}" srcOrd="4" destOrd="0" presId="urn:microsoft.com/office/officeart/2005/8/layout/hierarchy6"/>
    <dgm:cxn modelId="{B48C049C-6814-4C49-9CA0-1C5B5FA0DA78}" type="presParOf" srcId="{C00A9852-FBB0-441C-BFC3-6F72BCCB6BC7}" destId="{1059764D-B494-4DBF-90BB-0E755A5AF6A3}" srcOrd="5" destOrd="0" presId="urn:microsoft.com/office/officeart/2005/8/layout/hierarchy6"/>
    <dgm:cxn modelId="{C100A4A6-2770-4D36-B940-39FD9E5C2218}" type="presParOf" srcId="{1059764D-B494-4DBF-90BB-0E755A5AF6A3}" destId="{624080FA-1310-4D85-805A-E6D41049ACB1}" srcOrd="0" destOrd="0" presId="urn:microsoft.com/office/officeart/2005/8/layout/hierarchy6"/>
    <dgm:cxn modelId="{C0EA292D-269B-4740-BA65-1FBCE8C8A5C6}" type="presParOf" srcId="{1059764D-B494-4DBF-90BB-0E755A5AF6A3}" destId="{B7F52B49-0DE7-4B77-A0FE-7941CBBBD338}" srcOrd="1" destOrd="0" presId="urn:microsoft.com/office/officeart/2005/8/layout/hierarchy6"/>
    <dgm:cxn modelId="{07487E6C-7179-4A23-B4B6-1E5E26987542}" type="presParOf" srcId="{B7F52B49-0DE7-4B77-A0FE-7941CBBBD338}" destId="{C37ED912-2867-4946-92D5-DA6DB4DDE08F}" srcOrd="0" destOrd="0" presId="urn:microsoft.com/office/officeart/2005/8/layout/hierarchy6"/>
    <dgm:cxn modelId="{24A20F03-279F-41C1-9B47-6D35BC0F7415}" type="presParOf" srcId="{B7F52B49-0DE7-4B77-A0FE-7941CBBBD338}" destId="{484D9848-E9CE-46C5-B7B0-F7C836384252}" srcOrd="1" destOrd="0" presId="urn:microsoft.com/office/officeart/2005/8/layout/hierarchy6"/>
    <dgm:cxn modelId="{CC7EADAF-1C36-4E65-83DE-34E0408C6F55}" type="presParOf" srcId="{484D9848-E9CE-46C5-B7B0-F7C836384252}" destId="{0D9187CA-4AEF-4260-8393-8910A31C8D98}" srcOrd="0" destOrd="0" presId="urn:microsoft.com/office/officeart/2005/8/layout/hierarchy6"/>
    <dgm:cxn modelId="{8096C722-34C9-40D0-8011-955DCF318F9E}" type="presParOf" srcId="{484D9848-E9CE-46C5-B7B0-F7C836384252}" destId="{F96C7F2B-7B05-471D-9C4F-12534933EA99}" srcOrd="1" destOrd="0" presId="urn:microsoft.com/office/officeart/2005/8/layout/hierarchy6"/>
    <dgm:cxn modelId="{C7F758D8-E6EE-4FE2-BAE9-268A17C2DA33}" type="presParOf" srcId="{B7F52B49-0DE7-4B77-A0FE-7941CBBBD338}" destId="{2DD4C1B5-E330-474B-8C61-E0CC5C403FF4}" srcOrd="2" destOrd="0" presId="urn:microsoft.com/office/officeart/2005/8/layout/hierarchy6"/>
    <dgm:cxn modelId="{C1C6327B-8982-4A06-A913-88044A1A607C}" type="presParOf" srcId="{B7F52B49-0DE7-4B77-A0FE-7941CBBBD338}" destId="{1F574331-E1BC-4179-AC1F-89F987A75336}" srcOrd="3" destOrd="0" presId="urn:microsoft.com/office/officeart/2005/8/layout/hierarchy6"/>
    <dgm:cxn modelId="{A37C493A-24E7-42B1-9192-10C869ECEECB}" type="presParOf" srcId="{1F574331-E1BC-4179-AC1F-89F987A75336}" destId="{32E84AA5-4771-4E7F-BBEF-DE7E8035FB95}" srcOrd="0" destOrd="0" presId="urn:microsoft.com/office/officeart/2005/8/layout/hierarchy6"/>
    <dgm:cxn modelId="{B927D6FB-30CD-42DC-A172-774B364EF973}" type="presParOf" srcId="{1F574331-E1BC-4179-AC1F-89F987A75336}" destId="{571BBC60-E38B-4F31-98F7-A1DB303C230C}" srcOrd="1" destOrd="0" presId="urn:microsoft.com/office/officeart/2005/8/layout/hierarchy6"/>
    <dgm:cxn modelId="{B18799D1-FABA-4244-9BBF-813962794AB5}" type="presParOf" srcId="{B7F52B49-0DE7-4B77-A0FE-7941CBBBD338}" destId="{6A27180B-6C43-4599-A3A6-502A8ADF3968}" srcOrd="4" destOrd="0" presId="urn:microsoft.com/office/officeart/2005/8/layout/hierarchy6"/>
    <dgm:cxn modelId="{D64C6A3B-CCD0-490D-B468-BA296F343B39}" type="presParOf" srcId="{B7F52B49-0DE7-4B77-A0FE-7941CBBBD338}" destId="{CB9CCA62-C3E8-42BE-B4A9-757CD8330D76}" srcOrd="5" destOrd="0" presId="urn:microsoft.com/office/officeart/2005/8/layout/hierarchy6"/>
    <dgm:cxn modelId="{95B763E9-FB65-4753-87DA-82F92A752A7E}" type="presParOf" srcId="{CB9CCA62-C3E8-42BE-B4A9-757CD8330D76}" destId="{6BBF36CB-67CB-462B-A039-60A9AE75C092}" srcOrd="0" destOrd="0" presId="urn:microsoft.com/office/officeart/2005/8/layout/hierarchy6"/>
    <dgm:cxn modelId="{34177C8F-D91C-424A-AF51-13701D1692F1}" type="presParOf" srcId="{CB9CCA62-C3E8-42BE-B4A9-757CD8330D76}" destId="{C7502B5C-7368-4537-887F-C320AD76A9D7}" srcOrd="1" destOrd="0" presId="urn:microsoft.com/office/officeart/2005/8/layout/hierarchy6"/>
    <dgm:cxn modelId="{7601CDE6-1126-4258-B137-D64C96421F9F}" type="presParOf" srcId="{7CD188BD-4D59-4271-8683-F048B2A9C708}" destId="{577CAC28-49B6-4AAE-89DD-2A8DCB5D9923}" srcOrd="2" destOrd="0" presId="urn:microsoft.com/office/officeart/2005/8/layout/hierarchy6"/>
    <dgm:cxn modelId="{CC39479F-C5B5-4144-B9E1-B0449DA68612}" type="presParOf" srcId="{7CD188BD-4D59-4271-8683-F048B2A9C708}" destId="{70BA9754-BE4B-4812-B874-2CC3719C4AA1}" srcOrd="3" destOrd="0" presId="urn:microsoft.com/office/officeart/2005/8/layout/hierarchy6"/>
    <dgm:cxn modelId="{5313EC1C-E733-4F03-8215-6465616683F7}" type="presParOf" srcId="{70BA9754-BE4B-4812-B874-2CC3719C4AA1}" destId="{1C7EC2EF-E4F2-4940-AF2F-0E6C7993DDFF}" srcOrd="0" destOrd="0" presId="urn:microsoft.com/office/officeart/2005/8/layout/hierarchy6"/>
    <dgm:cxn modelId="{82C54633-9BF3-486A-AB83-5DD3B0920374}" type="presParOf" srcId="{70BA9754-BE4B-4812-B874-2CC3719C4AA1}" destId="{80BB1237-79CA-4F0A-AC17-3E047EC925D5}" srcOrd="1" destOrd="0" presId="urn:microsoft.com/office/officeart/2005/8/layout/hierarchy6"/>
    <dgm:cxn modelId="{173AAA45-22B0-4924-88A0-EF0380BAE77C}" type="presParOf" srcId="{80BB1237-79CA-4F0A-AC17-3E047EC925D5}" destId="{3A82134C-E739-4E97-9349-8B809F648C59}" srcOrd="0" destOrd="0" presId="urn:microsoft.com/office/officeart/2005/8/layout/hierarchy6"/>
    <dgm:cxn modelId="{1569261E-94E2-4910-85D9-D1A64D042B1B}" type="presParOf" srcId="{80BB1237-79CA-4F0A-AC17-3E047EC925D5}" destId="{C23A171F-49EA-4C88-8F6B-4202642F9F78}" srcOrd="1" destOrd="0" presId="urn:microsoft.com/office/officeart/2005/8/layout/hierarchy6"/>
    <dgm:cxn modelId="{E9F47A63-B91C-474B-B6C8-0416A488B047}" type="presParOf" srcId="{C23A171F-49EA-4C88-8F6B-4202642F9F78}" destId="{78B1D7EB-36AD-400E-AAC9-F6A7CB11B10A}" srcOrd="0" destOrd="0" presId="urn:microsoft.com/office/officeart/2005/8/layout/hierarchy6"/>
    <dgm:cxn modelId="{EE68F940-B994-4707-9947-2128FD80FF77}" type="presParOf" srcId="{C23A171F-49EA-4C88-8F6B-4202642F9F78}" destId="{0A5D864A-ADA2-4ACD-93CB-544CC6EC1F86}" srcOrd="1" destOrd="0" presId="urn:microsoft.com/office/officeart/2005/8/layout/hierarchy6"/>
    <dgm:cxn modelId="{F69E1037-6E1C-49B8-BC76-10DD2C65657F}" type="presParOf" srcId="{7CD188BD-4D59-4271-8683-F048B2A9C708}" destId="{7311A77F-226D-4254-875E-030353919B89}" srcOrd="4" destOrd="0" presId="urn:microsoft.com/office/officeart/2005/8/layout/hierarchy6"/>
    <dgm:cxn modelId="{7A732498-30D9-4C9F-861B-8CD490891F7D}" type="presParOf" srcId="{7CD188BD-4D59-4271-8683-F048B2A9C708}" destId="{25173A1C-111D-4735-B7DC-2C0990FEB139}" srcOrd="5" destOrd="0" presId="urn:microsoft.com/office/officeart/2005/8/layout/hierarchy6"/>
    <dgm:cxn modelId="{F4E82D6D-CE7E-46B7-87BC-C19088CF493F}" type="presParOf" srcId="{25173A1C-111D-4735-B7DC-2C0990FEB139}" destId="{8FBE3078-CBBC-4656-AB09-036F4CF30CAB}" srcOrd="0" destOrd="0" presId="urn:microsoft.com/office/officeart/2005/8/layout/hierarchy6"/>
    <dgm:cxn modelId="{4A2203F6-6F9D-49BB-8C12-A0A5B6A71A08}" type="presParOf" srcId="{25173A1C-111D-4735-B7DC-2C0990FEB139}" destId="{2B4F7922-167A-4338-AE91-3BF1991D6F1E}" srcOrd="1" destOrd="0" presId="urn:microsoft.com/office/officeart/2005/8/layout/hierarchy6"/>
    <dgm:cxn modelId="{FB1EE472-7CF3-40BF-9A82-322F575E1C7A}" type="presParOf" srcId="{2B4F7922-167A-4338-AE91-3BF1991D6F1E}" destId="{31C13A82-E40A-47DA-BBEA-85814962CF93}" srcOrd="0" destOrd="0" presId="urn:microsoft.com/office/officeart/2005/8/layout/hierarchy6"/>
    <dgm:cxn modelId="{A2A85B8E-4770-4279-A891-7C4919DE35E9}" type="presParOf" srcId="{2B4F7922-167A-4338-AE91-3BF1991D6F1E}" destId="{10C829A5-1184-48C1-95D6-41935900548E}" srcOrd="1" destOrd="0" presId="urn:microsoft.com/office/officeart/2005/8/layout/hierarchy6"/>
    <dgm:cxn modelId="{13E0F626-2917-47FC-BB0B-C0268FE3944E}" type="presParOf" srcId="{10C829A5-1184-48C1-95D6-41935900548E}" destId="{27C16E12-3FA8-41AF-BF11-FB12DCA9F394}" srcOrd="0" destOrd="0" presId="urn:microsoft.com/office/officeart/2005/8/layout/hierarchy6"/>
    <dgm:cxn modelId="{9A14364E-35FA-4C2C-8F6D-7B9DD100D66B}" type="presParOf" srcId="{10C829A5-1184-48C1-95D6-41935900548E}" destId="{291D10DE-8D2E-4D63-938B-D74572345CF0}" srcOrd="1" destOrd="0" presId="urn:microsoft.com/office/officeart/2005/8/layout/hierarchy6"/>
    <dgm:cxn modelId="{769AD270-7FAE-454C-989C-F0F2FF548AC6}" type="presParOf" srcId="{A5769FFB-6CA7-4FEC-9E20-A6CBA07433F5}" destId="{B3A1F61A-00E2-40E0-826D-316148B5EB58}" srcOrd="1" destOrd="0" presId="urn:microsoft.com/office/officeart/2005/8/layout/hierarchy6"/>
    <dgm:cxn modelId="{3FD84F3A-D183-4CC8-899B-7B196C2BACD6}" type="presParOf" srcId="{B3A1F61A-00E2-40E0-826D-316148B5EB58}" destId="{5B5CF73F-632F-482A-A766-B5C5BB614F0A}" srcOrd="0" destOrd="0" presId="urn:microsoft.com/office/officeart/2005/8/layout/hierarchy6"/>
    <dgm:cxn modelId="{45EC49B6-D2E2-4E9F-A24F-B9D0125109DD}" type="presParOf" srcId="{5B5CF73F-632F-482A-A766-B5C5BB614F0A}" destId="{B588BB8C-8655-4FDC-B872-8F4FB8F0227E}" srcOrd="0" destOrd="0" presId="urn:microsoft.com/office/officeart/2005/8/layout/hierarchy6"/>
    <dgm:cxn modelId="{FB58F1D3-D803-4CA1-9F92-388EB9222010}" type="presParOf" srcId="{5B5CF73F-632F-482A-A766-B5C5BB614F0A}" destId="{8D350217-4A6A-4E69-8C26-6E0C15C519A8}" srcOrd="1" destOrd="0" presId="urn:microsoft.com/office/officeart/2005/8/layout/hierarchy6"/>
    <dgm:cxn modelId="{AB62B352-ADD9-4D30-AA37-2C5FE53961C8}" type="presParOf" srcId="{B3A1F61A-00E2-40E0-826D-316148B5EB58}" destId="{AAF6D0DA-B748-4E07-A98D-CB06282195DD}" srcOrd="1" destOrd="0" presId="urn:microsoft.com/office/officeart/2005/8/layout/hierarchy6"/>
    <dgm:cxn modelId="{01E5B125-7BE2-47EA-9DB4-FEB6A24D5116}" type="presParOf" srcId="{AAF6D0DA-B748-4E07-A98D-CB06282195DD}" destId="{974E4C16-543A-4F84-B824-D4E544DE91BD}" srcOrd="0" destOrd="0" presId="urn:microsoft.com/office/officeart/2005/8/layout/hierarchy6"/>
    <dgm:cxn modelId="{29B18B7C-DC09-4612-BB25-62557F1C41E3}" type="presParOf" srcId="{B3A1F61A-00E2-40E0-826D-316148B5EB58}" destId="{9F39C2B8-2F3E-4A87-B011-E8BA7DF11E85}" srcOrd="2" destOrd="0" presId="urn:microsoft.com/office/officeart/2005/8/layout/hierarchy6"/>
    <dgm:cxn modelId="{63CA14CB-5322-4B8D-9931-42BD9C294810}" type="presParOf" srcId="{9F39C2B8-2F3E-4A87-B011-E8BA7DF11E85}" destId="{87C03D9F-229A-47D9-8F65-BDB75E8AF35A}" srcOrd="0" destOrd="0" presId="urn:microsoft.com/office/officeart/2005/8/layout/hierarchy6"/>
    <dgm:cxn modelId="{F0BC5765-E443-4FAD-91D8-85E0E2F8EA33}" type="presParOf" srcId="{9F39C2B8-2F3E-4A87-B011-E8BA7DF11E85}" destId="{80B4879E-FE0B-43F2-82B0-DC66BB88DB1A}" srcOrd="1" destOrd="0" presId="urn:microsoft.com/office/officeart/2005/8/layout/hierarchy6"/>
    <dgm:cxn modelId="{49E7CFEA-3DEF-45DD-9DD1-30DB7E1942D1}" type="presParOf" srcId="{B3A1F61A-00E2-40E0-826D-316148B5EB58}" destId="{89883958-0C31-4220-9D30-4B07A06EDC28}" srcOrd="3" destOrd="0" presId="urn:microsoft.com/office/officeart/2005/8/layout/hierarchy6"/>
    <dgm:cxn modelId="{DA9B9948-8F1D-4DAE-B305-E8DE6A65913E}" type="presParOf" srcId="{89883958-0C31-4220-9D30-4B07A06EDC28}" destId="{D0B4F480-BCE5-4EF9-8F2B-83BEA4DBC501}" srcOrd="0" destOrd="0" presId="urn:microsoft.com/office/officeart/2005/8/layout/hierarchy6"/>
    <dgm:cxn modelId="{844C9989-C3FF-44C2-BADA-0EC4836B7E0A}" type="presParOf" srcId="{B3A1F61A-00E2-40E0-826D-316148B5EB58}" destId="{4CA73A84-E042-4139-9D43-5107271B11A8}" srcOrd="4" destOrd="0" presId="urn:microsoft.com/office/officeart/2005/8/layout/hierarchy6"/>
    <dgm:cxn modelId="{D2810A8F-07E4-4731-9F24-95ACB524A757}" type="presParOf" srcId="{4CA73A84-E042-4139-9D43-5107271B11A8}" destId="{E34F061C-DE21-4B4A-868C-E8F0CF488785}" srcOrd="0" destOrd="0" presId="urn:microsoft.com/office/officeart/2005/8/layout/hierarchy6"/>
    <dgm:cxn modelId="{52F369D2-3ED4-4A84-BAA1-5A1FD78633D3}" type="presParOf" srcId="{4CA73A84-E042-4139-9D43-5107271B11A8}" destId="{FC921152-1CD0-4238-BF6F-45152CF191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F061C-DE21-4B4A-868C-E8F0CF488785}">
      <dsp:nvSpPr>
        <dsp:cNvPr id="0" name=""/>
        <dsp:cNvSpPr/>
      </dsp:nvSpPr>
      <dsp:spPr>
        <a:xfrm>
          <a:off x="0" y="3525010"/>
          <a:ext cx="10655559" cy="81774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Chemical Manufacturers/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Drug Manufacturers/ Hospitals</a:t>
          </a:r>
          <a:endParaRPr lang="en-US" sz="1600" kern="1200" dirty="0"/>
        </a:p>
      </dsp:txBody>
      <dsp:txXfrm>
        <a:off x="0" y="3525010"/>
        <a:ext cx="3196667" cy="817742"/>
      </dsp:txXfrm>
    </dsp:sp>
    <dsp:sp modelId="{87C03D9F-229A-47D9-8F65-BDB75E8AF35A}">
      <dsp:nvSpPr>
        <dsp:cNvPr id="0" name=""/>
        <dsp:cNvSpPr/>
      </dsp:nvSpPr>
      <dsp:spPr>
        <a:xfrm>
          <a:off x="0" y="2643662"/>
          <a:ext cx="10655559" cy="74921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Enterprise</a:t>
          </a:r>
          <a:endParaRPr lang="en-US" sz="3400" kern="1200" dirty="0"/>
        </a:p>
      </dsp:txBody>
      <dsp:txXfrm>
        <a:off x="0" y="2643662"/>
        <a:ext cx="3196667" cy="749218"/>
      </dsp:txXfrm>
    </dsp:sp>
    <dsp:sp modelId="{B588BB8C-8655-4FDC-B872-8F4FB8F0227E}">
      <dsp:nvSpPr>
        <dsp:cNvPr id="0" name=""/>
        <dsp:cNvSpPr/>
      </dsp:nvSpPr>
      <dsp:spPr>
        <a:xfrm>
          <a:off x="0" y="1809087"/>
          <a:ext cx="10655559" cy="74921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Network</a:t>
          </a:r>
          <a:endParaRPr lang="en-US" sz="3400" kern="1200" dirty="0"/>
        </a:p>
      </dsp:txBody>
      <dsp:txXfrm>
        <a:off x="0" y="1809087"/>
        <a:ext cx="3196667" cy="749218"/>
      </dsp:txXfrm>
    </dsp:sp>
    <dsp:sp modelId="{7C78556B-D685-4977-8228-ED59854D946D}">
      <dsp:nvSpPr>
        <dsp:cNvPr id="0" name=""/>
        <dsp:cNvSpPr/>
      </dsp:nvSpPr>
      <dsp:spPr>
        <a:xfrm>
          <a:off x="5624970" y="731922"/>
          <a:ext cx="936523" cy="6243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Ecosystem</a:t>
          </a:r>
          <a:endParaRPr lang="en-US" sz="1400" kern="1200" dirty="0"/>
        </a:p>
      </dsp:txBody>
      <dsp:txXfrm>
        <a:off x="5643257" y="750209"/>
        <a:ext cx="899949" cy="587775"/>
      </dsp:txXfrm>
    </dsp:sp>
    <dsp:sp modelId="{DD9F6A99-C984-43B7-9BA8-8A5F730578A9}">
      <dsp:nvSpPr>
        <dsp:cNvPr id="0" name=""/>
        <dsp:cNvSpPr/>
      </dsp:nvSpPr>
      <dsp:spPr>
        <a:xfrm>
          <a:off x="5457845" y="1356271"/>
          <a:ext cx="635386" cy="503587"/>
        </a:xfrm>
        <a:custGeom>
          <a:avLst/>
          <a:gdLst/>
          <a:ahLst/>
          <a:cxnLst/>
          <a:rect l="0" t="0" r="0" b="0"/>
          <a:pathLst>
            <a:path>
              <a:moveTo>
                <a:pt x="635386" y="0"/>
              </a:moveTo>
              <a:lnTo>
                <a:pt x="635386" y="251793"/>
              </a:lnTo>
              <a:lnTo>
                <a:pt x="0" y="251793"/>
              </a:lnTo>
              <a:lnTo>
                <a:pt x="0" y="50358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92BC5-3AB8-49E2-951E-53BAAF176CC9}">
      <dsp:nvSpPr>
        <dsp:cNvPr id="0" name=""/>
        <dsp:cNvSpPr/>
      </dsp:nvSpPr>
      <dsp:spPr>
        <a:xfrm>
          <a:off x="4989583" y="1859859"/>
          <a:ext cx="936523" cy="6243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Asia</a:t>
          </a:r>
          <a:endParaRPr lang="en-US" sz="1400" kern="1200" dirty="0"/>
        </a:p>
      </dsp:txBody>
      <dsp:txXfrm>
        <a:off x="5007870" y="1878146"/>
        <a:ext cx="899949" cy="587775"/>
      </dsp:txXfrm>
    </dsp:sp>
    <dsp:sp modelId="{B5D86ECD-AD2F-4398-BA34-8F321A95BAE5}">
      <dsp:nvSpPr>
        <dsp:cNvPr id="0" name=""/>
        <dsp:cNvSpPr/>
      </dsp:nvSpPr>
      <dsp:spPr>
        <a:xfrm>
          <a:off x="3912173" y="2484208"/>
          <a:ext cx="1545671" cy="240811"/>
        </a:xfrm>
        <a:custGeom>
          <a:avLst/>
          <a:gdLst/>
          <a:ahLst/>
          <a:cxnLst/>
          <a:rect l="0" t="0" r="0" b="0"/>
          <a:pathLst>
            <a:path>
              <a:moveTo>
                <a:pt x="1545671" y="0"/>
              </a:moveTo>
              <a:lnTo>
                <a:pt x="1545671" y="120405"/>
              </a:lnTo>
              <a:lnTo>
                <a:pt x="0" y="120405"/>
              </a:lnTo>
              <a:lnTo>
                <a:pt x="0" y="24081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A8A0-2A5E-465B-A6FB-8E1CB2327982}">
      <dsp:nvSpPr>
        <dsp:cNvPr id="0" name=""/>
        <dsp:cNvSpPr/>
      </dsp:nvSpPr>
      <dsp:spPr>
        <a:xfrm>
          <a:off x="3443911" y="2725019"/>
          <a:ext cx="936523" cy="624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Drug</a:t>
          </a:r>
          <a:endParaRPr lang="en-US" sz="1400" kern="1200" dirty="0"/>
        </a:p>
      </dsp:txBody>
      <dsp:txXfrm>
        <a:off x="3462198" y="2743306"/>
        <a:ext cx="899949" cy="587775"/>
      </dsp:txXfrm>
    </dsp:sp>
    <dsp:sp modelId="{305A66C3-966B-4A38-ACE7-5DE84CA3F70E}">
      <dsp:nvSpPr>
        <dsp:cNvPr id="0" name=""/>
        <dsp:cNvSpPr/>
      </dsp:nvSpPr>
      <dsp:spPr>
        <a:xfrm>
          <a:off x="3359015" y="3349368"/>
          <a:ext cx="553157" cy="536078"/>
        </a:xfrm>
        <a:custGeom>
          <a:avLst/>
          <a:gdLst/>
          <a:ahLst/>
          <a:cxnLst/>
          <a:rect l="0" t="0" r="0" b="0"/>
          <a:pathLst>
            <a:path>
              <a:moveTo>
                <a:pt x="553157" y="0"/>
              </a:moveTo>
              <a:lnTo>
                <a:pt x="553157" y="268039"/>
              </a:lnTo>
              <a:lnTo>
                <a:pt x="0" y="268039"/>
              </a:lnTo>
              <a:lnTo>
                <a:pt x="0" y="53607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AFB0C-FDAB-4B28-90AE-376D700DB5B7}">
      <dsp:nvSpPr>
        <dsp:cNvPr id="0" name=""/>
        <dsp:cNvSpPr/>
      </dsp:nvSpPr>
      <dsp:spPr>
        <a:xfrm>
          <a:off x="3195747" y="3885447"/>
          <a:ext cx="326537" cy="2837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04057" y="3893757"/>
        <a:ext cx="309917" cy="267109"/>
      </dsp:txXfrm>
    </dsp:sp>
    <dsp:sp modelId="{1B97594F-4375-4466-AEDE-73E3679A248D}">
      <dsp:nvSpPr>
        <dsp:cNvPr id="0" name=""/>
        <dsp:cNvSpPr/>
      </dsp:nvSpPr>
      <dsp:spPr>
        <a:xfrm>
          <a:off x="3844604" y="3349368"/>
          <a:ext cx="91440" cy="536078"/>
        </a:xfrm>
        <a:custGeom>
          <a:avLst/>
          <a:gdLst/>
          <a:ahLst/>
          <a:cxnLst/>
          <a:rect l="0" t="0" r="0" b="0"/>
          <a:pathLst>
            <a:path>
              <a:moveTo>
                <a:pt x="67569" y="0"/>
              </a:moveTo>
              <a:lnTo>
                <a:pt x="67569" y="268039"/>
              </a:lnTo>
              <a:lnTo>
                <a:pt x="45720" y="268039"/>
              </a:lnTo>
              <a:lnTo>
                <a:pt x="45720" y="53607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57C67-87D1-4CD2-9DD5-90CB1429AA62}">
      <dsp:nvSpPr>
        <dsp:cNvPr id="0" name=""/>
        <dsp:cNvSpPr/>
      </dsp:nvSpPr>
      <dsp:spPr>
        <a:xfrm>
          <a:off x="3727055" y="3885447"/>
          <a:ext cx="326537" cy="2837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35365" y="3893757"/>
        <a:ext cx="309917" cy="267109"/>
      </dsp:txXfrm>
    </dsp:sp>
    <dsp:sp modelId="{A07D6658-1D33-47C4-831F-B7C233BEEC8F}">
      <dsp:nvSpPr>
        <dsp:cNvPr id="0" name=""/>
        <dsp:cNvSpPr/>
      </dsp:nvSpPr>
      <dsp:spPr>
        <a:xfrm>
          <a:off x="3912173" y="3349368"/>
          <a:ext cx="484960" cy="534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68"/>
              </a:lnTo>
              <a:lnTo>
                <a:pt x="484960" y="267068"/>
              </a:lnTo>
              <a:lnTo>
                <a:pt x="484960" y="53413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92F17-3960-448F-A506-94750446D0CE}">
      <dsp:nvSpPr>
        <dsp:cNvPr id="0" name=""/>
        <dsp:cNvSpPr/>
      </dsp:nvSpPr>
      <dsp:spPr>
        <a:xfrm>
          <a:off x="4233864" y="3883505"/>
          <a:ext cx="326537" cy="2837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42174" y="3891815"/>
        <a:ext cx="309917" cy="267109"/>
      </dsp:txXfrm>
    </dsp:sp>
    <dsp:sp modelId="{B4B82AAC-1E74-4698-A0C3-4DBD931DE917}">
      <dsp:nvSpPr>
        <dsp:cNvPr id="0" name=""/>
        <dsp:cNvSpPr/>
      </dsp:nvSpPr>
      <dsp:spPr>
        <a:xfrm>
          <a:off x="5190261" y="2484208"/>
          <a:ext cx="267583" cy="248590"/>
        </a:xfrm>
        <a:custGeom>
          <a:avLst/>
          <a:gdLst/>
          <a:ahLst/>
          <a:cxnLst/>
          <a:rect l="0" t="0" r="0" b="0"/>
          <a:pathLst>
            <a:path>
              <a:moveTo>
                <a:pt x="267583" y="0"/>
              </a:moveTo>
              <a:lnTo>
                <a:pt x="267583" y="124295"/>
              </a:lnTo>
              <a:lnTo>
                <a:pt x="0" y="124295"/>
              </a:lnTo>
              <a:lnTo>
                <a:pt x="0" y="24859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554F0-0279-49C4-AF6C-3A120CA91BDB}">
      <dsp:nvSpPr>
        <dsp:cNvPr id="0" name=""/>
        <dsp:cNvSpPr/>
      </dsp:nvSpPr>
      <dsp:spPr>
        <a:xfrm>
          <a:off x="4721999" y="2732799"/>
          <a:ext cx="936523" cy="624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Chemical</a:t>
          </a:r>
          <a:endParaRPr lang="en-US" sz="1400" kern="1200" dirty="0"/>
        </a:p>
      </dsp:txBody>
      <dsp:txXfrm>
        <a:off x="4740286" y="2751086"/>
        <a:ext cx="899949" cy="587775"/>
      </dsp:txXfrm>
    </dsp:sp>
    <dsp:sp modelId="{796CD265-5D0A-451F-BD7C-672779AFABCF}">
      <dsp:nvSpPr>
        <dsp:cNvPr id="0" name=""/>
        <dsp:cNvSpPr/>
      </dsp:nvSpPr>
      <dsp:spPr>
        <a:xfrm>
          <a:off x="4953442" y="3357148"/>
          <a:ext cx="236818" cy="546349"/>
        </a:xfrm>
        <a:custGeom>
          <a:avLst/>
          <a:gdLst/>
          <a:ahLst/>
          <a:cxnLst/>
          <a:rect l="0" t="0" r="0" b="0"/>
          <a:pathLst>
            <a:path>
              <a:moveTo>
                <a:pt x="236818" y="0"/>
              </a:moveTo>
              <a:lnTo>
                <a:pt x="236818" y="273174"/>
              </a:lnTo>
              <a:lnTo>
                <a:pt x="0" y="273174"/>
              </a:lnTo>
              <a:lnTo>
                <a:pt x="0" y="54634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48BA0-5292-4CDC-9D7F-DF0AEBD15326}">
      <dsp:nvSpPr>
        <dsp:cNvPr id="0" name=""/>
        <dsp:cNvSpPr/>
      </dsp:nvSpPr>
      <dsp:spPr>
        <a:xfrm>
          <a:off x="4799984" y="3903497"/>
          <a:ext cx="306917" cy="2225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806503" y="3910016"/>
        <a:ext cx="293879" cy="209542"/>
      </dsp:txXfrm>
    </dsp:sp>
    <dsp:sp modelId="{504D88AE-041D-4AAE-999F-785D60A13FB0}">
      <dsp:nvSpPr>
        <dsp:cNvPr id="0" name=""/>
        <dsp:cNvSpPr/>
      </dsp:nvSpPr>
      <dsp:spPr>
        <a:xfrm>
          <a:off x="5190261" y="3357148"/>
          <a:ext cx="332391" cy="565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505"/>
              </a:lnTo>
              <a:lnTo>
                <a:pt x="332391" y="282505"/>
              </a:lnTo>
              <a:lnTo>
                <a:pt x="332391" y="5650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3527-6019-4835-923C-C1632F3BD1A0}">
      <dsp:nvSpPr>
        <dsp:cNvPr id="0" name=""/>
        <dsp:cNvSpPr/>
      </dsp:nvSpPr>
      <dsp:spPr>
        <a:xfrm>
          <a:off x="5369193" y="3922159"/>
          <a:ext cx="306917" cy="2225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75712" y="3928678"/>
        <a:ext cx="293879" cy="209542"/>
      </dsp:txXfrm>
    </dsp:sp>
    <dsp:sp modelId="{2B97DA9C-D16C-4625-AC23-BF2730FF793D}">
      <dsp:nvSpPr>
        <dsp:cNvPr id="0" name=""/>
        <dsp:cNvSpPr/>
      </dsp:nvSpPr>
      <dsp:spPr>
        <a:xfrm>
          <a:off x="5190261" y="3357148"/>
          <a:ext cx="864280" cy="574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72"/>
              </a:lnTo>
              <a:lnTo>
                <a:pt x="864280" y="287172"/>
              </a:lnTo>
              <a:lnTo>
                <a:pt x="864280" y="57434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6BDD-C98C-4D6D-9405-201AF609E6FB}">
      <dsp:nvSpPr>
        <dsp:cNvPr id="0" name=""/>
        <dsp:cNvSpPr/>
      </dsp:nvSpPr>
      <dsp:spPr>
        <a:xfrm>
          <a:off x="5901083" y="3931493"/>
          <a:ext cx="306917" cy="2225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07602" y="3938012"/>
        <a:ext cx="293879" cy="209542"/>
      </dsp:txXfrm>
    </dsp:sp>
    <dsp:sp modelId="{D555A42E-0DA1-4DAF-BDD3-54950ED788E5}">
      <dsp:nvSpPr>
        <dsp:cNvPr id="0" name=""/>
        <dsp:cNvSpPr/>
      </dsp:nvSpPr>
      <dsp:spPr>
        <a:xfrm>
          <a:off x="5457845" y="2484208"/>
          <a:ext cx="1241807" cy="174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46"/>
              </a:lnTo>
              <a:lnTo>
                <a:pt x="1241807" y="87146"/>
              </a:lnTo>
              <a:lnTo>
                <a:pt x="1241807" y="17429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80FA-1310-4D85-805A-E6D41049ACB1}">
      <dsp:nvSpPr>
        <dsp:cNvPr id="0" name=""/>
        <dsp:cNvSpPr/>
      </dsp:nvSpPr>
      <dsp:spPr>
        <a:xfrm>
          <a:off x="6231390" y="2658501"/>
          <a:ext cx="936523" cy="624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Medicare</a:t>
          </a:r>
          <a:endParaRPr lang="en-US" sz="1400" kern="1200" dirty="0"/>
        </a:p>
      </dsp:txBody>
      <dsp:txXfrm>
        <a:off x="6249677" y="2676788"/>
        <a:ext cx="899949" cy="587775"/>
      </dsp:txXfrm>
    </dsp:sp>
    <dsp:sp modelId="{C37ED912-2867-4946-92D5-DA6DB4DDE08F}">
      <dsp:nvSpPr>
        <dsp:cNvPr id="0" name=""/>
        <dsp:cNvSpPr/>
      </dsp:nvSpPr>
      <dsp:spPr>
        <a:xfrm>
          <a:off x="6699652" y="3282850"/>
          <a:ext cx="183689" cy="62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01"/>
              </a:lnTo>
              <a:lnTo>
                <a:pt x="183689" y="310001"/>
              </a:lnTo>
              <a:lnTo>
                <a:pt x="183689" y="62000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187CA-4AEF-4260-8393-8910A31C8D98}">
      <dsp:nvSpPr>
        <dsp:cNvPr id="0" name=""/>
        <dsp:cNvSpPr/>
      </dsp:nvSpPr>
      <dsp:spPr>
        <a:xfrm>
          <a:off x="6728052" y="3902854"/>
          <a:ext cx="310579" cy="2465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735274" y="3910076"/>
        <a:ext cx="296135" cy="232136"/>
      </dsp:txXfrm>
    </dsp:sp>
    <dsp:sp modelId="{2DD4C1B5-E330-474B-8C61-E0CC5C403FF4}">
      <dsp:nvSpPr>
        <dsp:cNvPr id="0" name=""/>
        <dsp:cNvSpPr/>
      </dsp:nvSpPr>
      <dsp:spPr>
        <a:xfrm>
          <a:off x="6699652" y="3282850"/>
          <a:ext cx="719240" cy="62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01"/>
              </a:lnTo>
              <a:lnTo>
                <a:pt x="719240" y="310001"/>
              </a:lnTo>
              <a:lnTo>
                <a:pt x="719240" y="62000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4AA5-4771-4E7F-BBEF-DE7E8035FB95}">
      <dsp:nvSpPr>
        <dsp:cNvPr id="0" name=""/>
        <dsp:cNvSpPr/>
      </dsp:nvSpPr>
      <dsp:spPr>
        <a:xfrm>
          <a:off x="7263603" y="3902854"/>
          <a:ext cx="310579" cy="2465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70825" y="3910076"/>
        <a:ext cx="296135" cy="232136"/>
      </dsp:txXfrm>
    </dsp:sp>
    <dsp:sp modelId="{6A27180B-6C43-4599-A3A6-502A8ADF3968}">
      <dsp:nvSpPr>
        <dsp:cNvPr id="0" name=""/>
        <dsp:cNvSpPr/>
      </dsp:nvSpPr>
      <dsp:spPr>
        <a:xfrm>
          <a:off x="6699652" y="3282850"/>
          <a:ext cx="1264119" cy="61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337"/>
              </a:lnTo>
              <a:lnTo>
                <a:pt x="1264119" y="305337"/>
              </a:lnTo>
              <a:lnTo>
                <a:pt x="1264119" y="61067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F36CB-67CB-462B-A039-60A9AE75C092}">
      <dsp:nvSpPr>
        <dsp:cNvPr id="0" name=""/>
        <dsp:cNvSpPr/>
      </dsp:nvSpPr>
      <dsp:spPr>
        <a:xfrm>
          <a:off x="7808482" y="3893526"/>
          <a:ext cx="310579" cy="2465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815704" y="3900748"/>
        <a:ext cx="296135" cy="232136"/>
      </dsp:txXfrm>
    </dsp:sp>
    <dsp:sp modelId="{577CAC28-49B6-4AAE-89DD-2A8DCB5D9923}">
      <dsp:nvSpPr>
        <dsp:cNvPr id="0" name=""/>
        <dsp:cNvSpPr/>
      </dsp:nvSpPr>
      <dsp:spPr>
        <a:xfrm>
          <a:off x="6093232" y="1356271"/>
          <a:ext cx="2684510" cy="51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457"/>
              </a:lnTo>
              <a:lnTo>
                <a:pt x="2684510" y="256457"/>
              </a:lnTo>
              <a:lnTo>
                <a:pt x="2684510" y="512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EC2EF-E4F2-4940-AF2F-0E6C7993DDFF}">
      <dsp:nvSpPr>
        <dsp:cNvPr id="0" name=""/>
        <dsp:cNvSpPr/>
      </dsp:nvSpPr>
      <dsp:spPr>
        <a:xfrm>
          <a:off x="8309480" y="1869186"/>
          <a:ext cx="936523" cy="6243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North America</a:t>
          </a:r>
          <a:endParaRPr lang="en-US" sz="1400" kern="1200" dirty="0"/>
        </a:p>
      </dsp:txBody>
      <dsp:txXfrm>
        <a:off x="8327767" y="1887473"/>
        <a:ext cx="899949" cy="587775"/>
      </dsp:txXfrm>
    </dsp:sp>
    <dsp:sp modelId="{3A82134C-E739-4E97-9349-8B809F648C59}">
      <dsp:nvSpPr>
        <dsp:cNvPr id="0" name=""/>
        <dsp:cNvSpPr/>
      </dsp:nvSpPr>
      <dsp:spPr>
        <a:xfrm>
          <a:off x="8732022" y="2493536"/>
          <a:ext cx="91440" cy="251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953"/>
              </a:lnTo>
              <a:lnTo>
                <a:pt x="114236" y="125953"/>
              </a:lnTo>
              <a:lnTo>
                <a:pt x="114236" y="25190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1D7EB-36AD-400E-AAC9-F6A7CB11B10A}">
      <dsp:nvSpPr>
        <dsp:cNvPr id="0" name=""/>
        <dsp:cNvSpPr/>
      </dsp:nvSpPr>
      <dsp:spPr>
        <a:xfrm>
          <a:off x="8377996" y="2745442"/>
          <a:ext cx="936523" cy="624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….</a:t>
          </a:r>
          <a:endParaRPr lang="en-US" sz="1400" kern="1200" dirty="0"/>
        </a:p>
      </dsp:txBody>
      <dsp:txXfrm>
        <a:off x="8396283" y="2763729"/>
        <a:ext cx="899949" cy="587775"/>
      </dsp:txXfrm>
    </dsp:sp>
    <dsp:sp modelId="{7311A77F-226D-4254-875E-030353919B89}">
      <dsp:nvSpPr>
        <dsp:cNvPr id="0" name=""/>
        <dsp:cNvSpPr/>
      </dsp:nvSpPr>
      <dsp:spPr>
        <a:xfrm>
          <a:off x="6093232" y="1356271"/>
          <a:ext cx="3889937" cy="503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93"/>
              </a:lnTo>
              <a:lnTo>
                <a:pt x="3889937" y="251793"/>
              </a:lnTo>
              <a:lnTo>
                <a:pt x="3889937" y="50358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E3078-CBBC-4656-AB09-036F4CF30CAB}">
      <dsp:nvSpPr>
        <dsp:cNvPr id="0" name=""/>
        <dsp:cNvSpPr/>
      </dsp:nvSpPr>
      <dsp:spPr>
        <a:xfrm>
          <a:off x="9514908" y="1859859"/>
          <a:ext cx="936523" cy="6243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South America</a:t>
          </a:r>
          <a:endParaRPr lang="en-US" sz="1400" kern="1200" dirty="0"/>
        </a:p>
      </dsp:txBody>
      <dsp:txXfrm>
        <a:off x="9533195" y="1878146"/>
        <a:ext cx="899949" cy="587775"/>
      </dsp:txXfrm>
    </dsp:sp>
    <dsp:sp modelId="{31C13A82-E40A-47DA-BBEA-85814962CF93}">
      <dsp:nvSpPr>
        <dsp:cNvPr id="0" name=""/>
        <dsp:cNvSpPr/>
      </dsp:nvSpPr>
      <dsp:spPr>
        <a:xfrm>
          <a:off x="9937450" y="2484208"/>
          <a:ext cx="91440" cy="2563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160"/>
              </a:lnTo>
              <a:lnTo>
                <a:pt x="108794" y="128160"/>
              </a:lnTo>
              <a:lnTo>
                <a:pt x="108794" y="25632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16E12-3FA8-41AF-BF11-FB12DCA9F394}">
      <dsp:nvSpPr>
        <dsp:cNvPr id="0" name=""/>
        <dsp:cNvSpPr/>
      </dsp:nvSpPr>
      <dsp:spPr>
        <a:xfrm>
          <a:off x="9577983" y="2740528"/>
          <a:ext cx="936523" cy="624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….</a:t>
          </a:r>
          <a:endParaRPr lang="en-US" sz="1400" kern="1200" dirty="0"/>
        </a:p>
      </dsp:txBody>
      <dsp:txXfrm>
        <a:off x="9596270" y="2758815"/>
        <a:ext cx="899949" cy="587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Integrated Data platform for </a:t>
            </a:r>
            <a:r>
              <a:rPr lang="en-IN" dirty="0" err="1"/>
              <a:t>BioGen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BioGen</a:t>
            </a:r>
            <a:r>
              <a:rPr lang="en-IN" sz="2400" dirty="0"/>
              <a:t> is a global healthcare entity that has organizations for manufacturing chemicals and drugs and then testing the drugs in the Medicare centres.</a:t>
            </a:r>
          </a:p>
          <a:p>
            <a:r>
              <a:rPr lang="en-IN" sz="2400" dirty="0"/>
              <a:t>The problem is that </a:t>
            </a:r>
            <a:r>
              <a:rPr lang="en-IN" sz="2400" dirty="0" err="1"/>
              <a:t>BioGen</a:t>
            </a:r>
            <a:r>
              <a:rPr lang="en-IN" sz="2400" dirty="0"/>
              <a:t> receives the data from its centres located globally and its difficult to manage.</a:t>
            </a:r>
          </a:p>
          <a:p>
            <a:r>
              <a:rPr lang="en-IN" sz="2400" dirty="0"/>
              <a:t>With the help of this application, </a:t>
            </a:r>
            <a:r>
              <a:rPr lang="en-IN" sz="2400" dirty="0" err="1"/>
              <a:t>BioGen</a:t>
            </a:r>
            <a:r>
              <a:rPr lang="en-IN" sz="2400" dirty="0"/>
              <a:t> will be able to incorporate data coming from various centres and derive relationship  between them.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24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54879"/>
              </p:ext>
            </p:extLst>
          </p:nvPr>
        </p:nvGraphicFramePr>
        <p:xfrm>
          <a:off x="559837" y="410547"/>
          <a:ext cx="10655559" cy="652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8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Various use cases covered</a:t>
            </a:r>
          </a:p>
          <a:p>
            <a:pPr lvl="1"/>
            <a:r>
              <a:rPr lang="en-IN" sz="2200" b="1" dirty="0"/>
              <a:t>Chemical manufacturing business:</a:t>
            </a:r>
            <a:r>
              <a:rPr lang="en-IN" sz="2200" dirty="0"/>
              <a:t> Developing chemical prototypes, getting approval for the prototypes, synthesizing the chemical compounds by the companies in the same or different network, making compounds available to drug manufacturing companies at a global scale.</a:t>
            </a:r>
          </a:p>
          <a:p>
            <a:pPr lvl="1"/>
            <a:r>
              <a:rPr lang="en-IN" sz="2200" b="1" dirty="0"/>
              <a:t>Drug manufacturing business:</a:t>
            </a:r>
            <a:r>
              <a:rPr lang="en-IN" sz="2200" dirty="0"/>
              <a:t> Manage Chemical compound inventory, create drug prototype, synthesize drugs</a:t>
            </a:r>
          </a:p>
          <a:p>
            <a:pPr lvl="1"/>
            <a:r>
              <a:rPr lang="en-IN" sz="2200" b="1" dirty="0"/>
              <a:t>Medicare Centre:</a:t>
            </a:r>
            <a:r>
              <a:rPr lang="en-IN" sz="2200" dirty="0"/>
              <a:t> Participate in clinical trials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698" y="1016777"/>
            <a:ext cx="10131425" cy="1456267"/>
          </a:xfrm>
        </p:spPr>
        <p:txBody>
          <a:bodyPr/>
          <a:lstStyle/>
          <a:p>
            <a:r>
              <a:rPr lang="en-IN" dirty="0"/>
              <a:t>User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034" y="1258349"/>
            <a:ext cx="10131425" cy="4608352"/>
          </a:xfrm>
        </p:spPr>
        <p:txBody>
          <a:bodyPr/>
          <a:lstStyle/>
          <a:p>
            <a:r>
              <a:rPr lang="en-IN" dirty="0"/>
              <a:t>Chemical organization admin</a:t>
            </a:r>
          </a:p>
          <a:p>
            <a:r>
              <a:rPr lang="en-IN" dirty="0"/>
              <a:t>Drug organization admin</a:t>
            </a:r>
          </a:p>
          <a:p>
            <a:r>
              <a:rPr lang="en-IN" dirty="0"/>
              <a:t>Chemical enterprise admin</a:t>
            </a:r>
          </a:p>
          <a:p>
            <a:r>
              <a:rPr lang="en-IN" dirty="0"/>
              <a:t>Drug enterprise admin</a:t>
            </a:r>
          </a:p>
          <a:p>
            <a:r>
              <a:rPr lang="en-IN" dirty="0"/>
              <a:t>Network administrator (per region)</a:t>
            </a:r>
          </a:p>
          <a:p>
            <a:r>
              <a:rPr lang="en-IN" dirty="0"/>
              <a:t>Business administrator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4400" dirty="0"/>
              <a:t>								Thank you </a:t>
            </a:r>
            <a:r>
              <a:rPr lang="en-IN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5229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</TotalTime>
  <Words>181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Integrated Data platform for BioGen</vt:lpstr>
      <vt:lpstr>Problem </vt:lpstr>
      <vt:lpstr>PowerPoint Presentation</vt:lpstr>
      <vt:lpstr>PowerPoint Presentation</vt:lpstr>
      <vt:lpstr>User Role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Data platform for BioGen</dc:title>
  <dc:creator>Gaurav Korgaonkar</dc:creator>
  <cp:lastModifiedBy>Gaurav Korgaonkar</cp:lastModifiedBy>
  <cp:revision>5</cp:revision>
  <dcterms:created xsi:type="dcterms:W3CDTF">2016-12-12T02:34:35Z</dcterms:created>
  <dcterms:modified xsi:type="dcterms:W3CDTF">2016-12-12T04:10:18Z</dcterms:modified>
</cp:coreProperties>
</file>