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38" autoAdjust="0"/>
    <p:restoredTop sz="94660"/>
  </p:normalViewPr>
  <p:slideViewPr>
    <p:cSldViewPr snapToGrid="0">
      <p:cViewPr varScale="1">
        <p:scale>
          <a:sx n="42" d="100"/>
          <a:sy n="42" d="100"/>
        </p:scale>
        <p:origin x="56" y="5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C71868-8576-471F-A1AD-ECA9155D0F45}" type="doc">
      <dgm:prSet loTypeId="urn:microsoft.com/office/officeart/2008/layout/RadialCluster" loCatId="relationship" qsTypeId="urn:microsoft.com/office/officeart/2005/8/quickstyle/simple1" qsCatId="simple" csTypeId="urn:microsoft.com/office/officeart/2005/8/colors/accent5_1" csCatId="accent5" phldr="1"/>
      <dgm:spPr/>
      <dgm:t>
        <a:bodyPr/>
        <a:lstStyle/>
        <a:p>
          <a:endParaRPr lang="en-IN"/>
        </a:p>
      </dgm:t>
    </dgm:pt>
    <dgm:pt modelId="{F8EBA72C-0FDF-4F5E-A484-A3130D42F5DA}">
      <dgm:prSet phldrT="[Text]"/>
      <dgm:spPr/>
      <dgm:t>
        <a:bodyPr/>
        <a:lstStyle/>
        <a:p>
          <a:r>
            <a:rPr lang="en-IN" dirty="0"/>
            <a:t>OOP concepts</a:t>
          </a:r>
        </a:p>
        <a:p>
          <a:r>
            <a:rPr lang="en-IN" dirty="0"/>
            <a:t>used</a:t>
          </a:r>
        </a:p>
      </dgm:t>
    </dgm:pt>
    <dgm:pt modelId="{02DB7993-250C-4EB7-927C-9BEC0AE24B18}" type="parTrans" cxnId="{2A9A679F-4D7E-4640-AFCF-5E032EF8A56D}">
      <dgm:prSet/>
      <dgm:spPr/>
      <dgm:t>
        <a:bodyPr/>
        <a:lstStyle/>
        <a:p>
          <a:endParaRPr lang="en-IN"/>
        </a:p>
      </dgm:t>
    </dgm:pt>
    <dgm:pt modelId="{DBC8EB43-BF00-4FAB-B899-73F987D0AA2D}" type="sibTrans" cxnId="{2A9A679F-4D7E-4640-AFCF-5E032EF8A56D}">
      <dgm:prSet/>
      <dgm:spPr/>
      <dgm:t>
        <a:bodyPr/>
        <a:lstStyle/>
        <a:p>
          <a:endParaRPr lang="en-IN"/>
        </a:p>
      </dgm:t>
    </dgm:pt>
    <dgm:pt modelId="{3AC52B43-931C-4D7D-914F-3F8445A0BAD6}">
      <dgm:prSet phldrT="[Text]" custT="1"/>
      <dgm:spPr/>
      <dgm:t>
        <a:bodyPr/>
        <a:lstStyle/>
        <a:p>
          <a:r>
            <a:rPr lang="en-IN" sz="1600" dirty="0"/>
            <a:t>Objects and Encapsulation</a:t>
          </a:r>
        </a:p>
      </dgm:t>
    </dgm:pt>
    <dgm:pt modelId="{05522D46-D76D-4FAB-8B92-2E4B00130EE0}" type="parTrans" cxnId="{102D2341-4384-4681-AF92-81D42300663A}">
      <dgm:prSet/>
      <dgm:spPr/>
      <dgm:t>
        <a:bodyPr/>
        <a:lstStyle/>
        <a:p>
          <a:endParaRPr lang="en-IN"/>
        </a:p>
      </dgm:t>
    </dgm:pt>
    <dgm:pt modelId="{8D387D07-56AD-47A6-9013-BF5B58024BA0}" type="sibTrans" cxnId="{102D2341-4384-4681-AF92-81D42300663A}">
      <dgm:prSet/>
      <dgm:spPr/>
      <dgm:t>
        <a:bodyPr/>
        <a:lstStyle/>
        <a:p>
          <a:endParaRPr lang="en-IN"/>
        </a:p>
      </dgm:t>
    </dgm:pt>
    <dgm:pt modelId="{43B976BB-8334-40DC-BFD1-53A367FE7333}">
      <dgm:prSet phldrT="[Text]" custT="1"/>
      <dgm:spPr/>
      <dgm:t>
        <a:bodyPr/>
        <a:lstStyle/>
        <a:p>
          <a:r>
            <a:rPr lang="en-IN" sz="1800" dirty="0"/>
            <a:t>Polymorphism</a:t>
          </a:r>
        </a:p>
      </dgm:t>
    </dgm:pt>
    <dgm:pt modelId="{24F8290E-EB1D-4814-ABC6-C6B43711DB9A}" type="parTrans" cxnId="{68F72E6A-D6C6-4888-936E-B1097AC99BAC}">
      <dgm:prSet/>
      <dgm:spPr/>
      <dgm:t>
        <a:bodyPr/>
        <a:lstStyle/>
        <a:p>
          <a:endParaRPr lang="en-IN"/>
        </a:p>
      </dgm:t>
    </dgm:pt>
    <dgm:pt modelId="{8A9343C9-8754-43D7-BA22-246E69B06D54}" type="sibTrans" cxnId="{68F72E6A-D6C6-4888-936E-B1097AC99BAC}">
      <dgm:prSet/>
      <dgm:spPr/>
      <dgm:t>
        <a:bodyPr/>
        <a:lstStyle/>
        <a:p>
          <a:endParaRPr lang="en-IN"/>
        </a:p>
      </dgm:t>
    </dgm:pt>
    <dgm:pt modelId="{8DF558ED-35C3-4798-94CE-099981956666}">
      <dgm:prSet phldrT="[Text]" custT="1"/>
      <dgm:spPr/>
      <dgm:t>
        <a:bodyPr/>
        <a:lstStyle/>
        <a:p>
          <a:r>
            <a:rPr lang="en-IN" sz="1800" b="0" dirty="0"/>
            <a:t>Data Hiding</a:t>
          </a:r>
        </a:p>
      </dgm:t>
    </dgm:pt>
    <dgm:pt modelId="{FCCCD32D-7011-4C38-9A4A-D3B3A0B1E4EB}" type="parTrans" cxnId="{0CF26EC9-03C3-4086-B5A9-B2F279993E56}">
      <dgm:prSet/>
      <dgm:spPr/>
      <dgm:t>
        <a:bodyPr/>
        <a:lstStyle/>
        <a:p>
          <a:endParaRPr lang="en-IN"/>
        </a:p>
      </dgm:t>
    </dgm:pt>
    <dgm:pt modelId="{6DB08B18-CABC-4583-8700-29BC5FF59E6A}" type="sibTrans" cxnId="{0CF26EC9-03C3-4086-B5A9-B2F279993E56}">
      <dgm:prSet/>
      <dgm:spPr/>
      <dgm:t>
        <a:bodyPr/>
        <a:lstStyle/>
        <a:p>
          <a:endParaRPr lang="en-IN"/>
        </a:p>
      </dgm:t>
    </dgm:pt>
    <dgm:pt modelId="{8DC304C7-1D82-4C73-A440-E6852636C050}">
      <dgm:prSet custT="1"/>
      <dgm:spPr/>
      <dgm:t>
        <a:bodyPr/>
        <a:lstStyle/>
        <a:p>
          <a:r>
            <a:rPr lang="en-IN" sz="1800" dirty="0"/>
            <a:t>Inheritance</a:t>
          </a:r>
        </a:p>
      </dgm:t>
    </dgm:pt>
    <dgm:pt modelId="{4D20278C-A081-4F0A-BFB6-FAFFE24CEDB0}" type="parTrans" cxnId="{EA986585-AFEB-4E32-8EE6-653653AB55BD}">
      <dgm:prSet/>
      <dgm:spPr/>
      <dgm:t>
        <a:bodyPr/>
        <a:lstStyle/>
        <a:p>
          <a:endParaRPr lang="en-IN"/>
        </a:p>
      </dgm:t>
    </dgm:pt>
    <dgm:pt modelId="{BAD83A9D-2DBE-4B9B-A3B0-7AC512E1E409}" type="sibTrans" cxnId="{EA986585-AFEB-4E32-8EE6-653653AB55BD}">
      <dgm:prSet/>
      <dgm:spPr/>
      <dgm:t>
        <a:bodyPr/>
        <a:lstStyle/>
        <a:p>
          <a:endParaRPr lang="en-IN"/>
        </a:p>
      </dgm:t>
    </dgm:pt>
    <dgm:pt modelId="{0C8E6964-1993-4E28-B390-C0A63870BF66}">
      <dgm:prSet custT="1"/>
      <dgm:spPr/>
      <dgm:t>
        <a:bodyPr/>
        <a:lstStyle/>
        <a:p>
          <a:r>
            <a:rPr lang="en-IN" sz="1800" dirty="0"/>
            <a:t>Abstraction and virtual function</a:t>
          </a:r>
        </a:p>
      </dgm:t>
    </dgm:pt>
    <dgm:pt modelId="{0D119C37-B4C9-44D0-82CF-017E1CA266A2}" type="parTrans" cxnId="{4B9F3F1E-B5BF-4BFA-9D8C-32830BA8528B}">
      <dgm:prSet/>
      <dgm:spPr/>
      <dgm:t>
        <a:bodyPr/>
        <a:lstStyle/>
        <a:p>
          <a:endParaRPr lang="en-IN"/>
        </a:p>
      </dgm:t>
    </dgm:pt>
    <dgm:pt modelId="{70483345-604B-42E5-9FE5-9278EE05F87F}" type="sibTrans" cxnId="{4B9F3F1E-B5BF-4BFA-9D8C-32830BA8528B}">
      <dgm:prSet/>
      <dgm:spPr/>
      <dgm:t>
        <a:bodyPr/>
        <a:lstStyle/>
        <a:p>
          <a:endParaRPr lang="en-IN"/>
        </a:p>
      </dgm:t>
    </dgm:pt>
    <dgm:pt modelId="{8783CE13-7A6B-446C-A71B-06D67549993A}">
      <dgm:prSet custT="1"/>
      <dgm:spPr/>
      <dgm:t>
        <a:bodyPr/>
        <a:lstStyle/>
        <a:p>
          <a:r>
            <a:rPr lang="en-IN" sz="1800" dirty="0"/>
            <a:t>Exception Handling</a:t>
          </a:r>
        </a:p>
      </dgm:t>
    </dgm:pt>
    <dgm:pt modelId="{8310EB85-F63D-4F8D-AC7D-1A55D22FAA37}" type="parTrans" cxnId="{3434DA9F-7B16-453E-89BF-4C6430DA77C7}">
      <dgm:prSet/>
      <dgm:spPr/>
      <dgm:t>
        <a:bodyPr/>
        <a:lstStyle/>
        <a:p>
          <a:endParaRPr lang="en-IN"/>
        </a:p>
      </dgm:t>
    </dgm:pt>
    <dgm:pt modelId="{A55790A6-88EC-489C-9144-C98E5DB49000}" type="sibTrans" cxnId="{3434DA9F-7B16-453E-89BF-4C6430DA77C7}">
      <dgm:prSet/>
      <dgm:spPr/>
      <dgm:t>
        <a:bodyPr/>
        <a:lstStyle/>
        <a:p>
          <a:endParaRPr lang="en-IN"/>
        </a:p>
      </dgm:t>
    </dgm:pt>
    <dgm:pt modelId="{0592DFF4-F030-4713-82A0-40E2D98BFA89}">
      <dgm:prSet custT="1"/>
      <dgm:spPr/>
      <dgm:t>
        <a:bodyPr/>
        <a:lstStyle/>
        <a:p>
          <a:r>
            <a:rPr lang="en-IN" sz="1800" dirty="0"/>
            <a:t>Default Parameters</a:t>
          </a:r>
        </a:p>
      </dgm:t>
    </dgm:pt>
    <dgm:pt modelId="{22615023-5B01-40D7-AD15-D06E0759D516}" type="parTrans" cxnId="{9B63D618-F043-4B7C-B005-9122E220FC54}">
      <dgm:prSet/>
      <dgm:spPr/>
      <dgm:t>
        <a:bodyPr/>
        <a:lstStyle/>
        <a:p>
          <a:endParaRPr lang="en-IN"/>
        </a:p>
      </dgm:t>
    </dgm:pt>
    <dgm:pt modelId="{CC516681-4F80-4523-95B3-4CD587E743DE}" type="sibTrans" cxnId="{9B63D618-F043-4B7C-B005-9122E220FC54}">
      <dgm:prSet/>
      <dgm:spPr/>
      <dgm:t>
        <a:bodyPr/>
        <a:lstStyle/>
        <a:p>
          <a:endParaRPr lang="en-IN"/>
        </a:p>
      </dgm:t>
    </dgm:pt>
    <dgm:pt modelId="{36B5465A-F289-4BEB-943C-0BE1F5CDDEB1}" type="pres">
      <dgm:prSet presAssocID="{0EC71868-8576-471F-A1AD-ECA9155D0F45}" presName="Name0" presStyleCnt="0">
        <dgm:presLayoutVars>
          <dgm:chMax val="1"/>
          <dgm:chPref val="1"/>
          <dgm:dir/>
          <dgm:animOne val="branch"/>
          <dgm:animLvl val="lvl"/>
        </dgm:presLayoutVars>
      </dgm:prSet>
      <dgm:spPr/>
    </dgm:pt>
    <dgm:pt modelId="{7F23D1D9-A222-4389-A069-CA6C51E65842}" type="pres">
      <dgm:prSet presAssocID="{F8EBA72C-0FDF-4F5E-A484-A3130D42F5DA}" presName="singleCycle" presStyleCnt="0"/>
      <dgm:spPr/>
    </dgm:pt>
    <dgm:pt modelId="{7FD49B1A-29A5-48EF-BC06-2CAB1C394573}" type="pres">
      <dgm:prSet presAssocID="{F8EBA72C-0FDF-4F5E-A484-A3130D42F5DA}" presName="singleCenter" presStyleLbl="node1" presStyleIdx="0" presStyleCnt="8">
        <dgm:presLayoutVars>
          <dgm:chMax val="7"/>
          <dgm:chPref val="7"/>
        </dgm:presLayoutVars>
      </dgm:prSet>
      <dgm:spPr/>
    </dgm:pt>
    <dgm:pt modelId="{FE75CE43-05DA-4C00-9879-89FC3A660DD4}" type="pres">
      <dgm:prSet presAssocID="{05522D46-D76D-4FAB-8B92-2E4B00130EE0}" presName="Name56" presStyleLbl="parChTrans1D2" presStyleIdx="0" presStyleCnt="7"/>
      <dgm:spPr/>
    </dgm:pt>
    <dgm:pt modelId="{3913EF71-B60F-4B5F-9EDB-B4154FD758A5}" type="pres">
      <dgm:prSet presAssocID="{3AC52B43-931C-4D7D-914F-3F8445A0BAD6}" presName="text0" presStyleLbl="node1" presStyleIdx="1" presStyleCnt="8" custScaleX="174181" custRadScaleRad="105203" custRadScaleInc="-20231">
        <dgm:presLayoutVars>
          <dgm:bulletEnabled val="1"/>
        </dgm:presLayoutVars>
      </dgm:prSet>
      <dgm:spPr/>
    </dgm:pt>
    <dgm:pt modelId="{35CC3364-6F39-4EFA-99CD-575F9834513C}" type="pres">
      <dgm:prSet presAssocID="{24F8290E-EB1D-4814-ABC6-C6B43711DB9A}" presName="Name56" presStyleLbl="parChTrans1D2" presStyleIdx="1" presStyleCnt="7"/>
      <dgm:spPr/>
    </dgm:pt>
    <dgm:pt modelId="{B52B80FF-4CA2-4DF8-BF2A-277574F5B333}" type="pres">
      <dgm:prSet presAssocID="{43B976BB-8334-40DC-BFD1-53A367FE7333}" presName="text0" presStyleLbl="node1" presStyleIdx="2" presStyleCnt="8" custScaleX="174151" custRadScaleRad="124166" custRadScaleInc="20144">
        <dgm:presLayoutVars>
          <dgm:bulletEnabled val="1"/>
        </dgm:presLayoutVars>
      </dgm:prSet>
      <dgm:spPr/>
    </dgm:pt>
    <dgm:pt modelId="{4EDB9EA2-8087-4C0A-B9DB-09B25B52500A}" type="pres">
      <dgm:prSet presAssocID="{FCCCD32D-7011-4C38-9A4A-D3B3A0B1E4EB}" presName="Name56" presStyleLbl="parChTrans1D2" presStyleIdx="2" presStyleCnt="7"/>
      <dgm:spPr/>
    </dgm:pt>
    <dgm:pt modelId="{6058CFDA-4148-4FC7-A63E-AC116FE7EABE}" type="pres">
      <dgm:prSet presAssocID="{8DF558ED-35C3-4798-94CE-099981956666}" presName="text0" presStyleLbl="node1" presStyleIdx="3" presStyleCnt="8" custScaleX="142768" custRadScaleRad="130022" custRadScaleInc="-33633">
        <dgm:presLayoutVars>
          <dgm:bulletEnabled val="1"/>
        </dgm:presLayoutVars>
      </dgm:prSet>
      <dgm:spPr/>
    </dgm:pt>
    <dgm:pt modelId="{237D2C16-493A-46E5-A2E5-2AB2827DF16E}" type="pres">
      <dgm:prSet presAssocID="{4D20278C-A081-4F0A-BFB6-FAFFE24CEDB0}" presName="Name56" presStyleLbl="parChTrans1D2" presStyleIdx="3" presStyleCnt="7"/>
      <dgm:spPr/>
    </dgm:pt>
    <dgm:pt modelId="{DB480DA7-BF5A-4206-9515-347FADD38724}" type="pres">
      <dgm:prSet presAssocID="{8DC304C7-1D82-4C73-A440-E6852636C050}" presName="text0" presStyleLbl="node1" presStyleIdx="4" presStyleCnt="8" custScaleX="184520" custScaleY="93732" custRadScaleRad="110883" custRadScaleInc="-38660">
        <dgm:presLayoutVars>
          <dgm:bulletEnabled val="1"/>
        </dgm:presLayoutVars>
      </dgm:prSet>
      <dgm:spPr/>
    </dgm:pt>
    <dgm:pt modelId="{A888902D-7AD4-4047-A317-79EF2A537030}" type="pres">
      <dgm:prSet presAssocID="{0D119C37-B4C9-44D0-82CF-017E1CA266A2}" presName="Name56" presStyleLbl="parChTrans1D2" presStyleIdx="4" presStyleCnt="7"/>
      <dgm:spPr/>
    </dgm:pt>
    <dgm:pt modelId="{3387E3D6-5662-40E4-9B93-FAB4219C1930}" type="pres">
      <dgm:prSet presAssocID="{0C8E6964-1993-4E28-B390-C0A63870BF66}" presName="text0" presStyleLbl="node1" presStyleIdx="5" presStyleCnt="8" custScaleX="179106" custRadScaleRad="111020" custRadScaleInc="62293">
        <dgm:presLayoutVars>
          <dgm:bulletEnabled val="1"/>
        </dgm:presLayoutVars>
      </dgm:prSet>
      <dgm:spPr/>
    </dgm:pt>
    <dgm:pt modelId="{D518A44C-92AF-465F-961B-002F454384FD}" type="pres">
      <dgm:prSet presAssocID="{8310EB85-F63D-4F8D-AC7D-1A55D22FAA37}" presName="Name56" presStyleLbl="parChTrans1D2" presStyleIdx="5" presStyleCnt="7"/>
      <dgm:spPr/>
    </dgm:pt>
    <dgm:pt modelId="{9E2CD155-E48E-4975-81D9-5FB67FB67448}" type="pres">
      <dgm:prSet presAssocID="{8783CE13-7A6B-446C-A71B-06D67549993A}" presName="text0" presStyleLbl="node1" presStyleIdx="6" presStyleCnt="8" custScaleX="176361" custRadScaleRad="142307" custRadScaleInc="45243">
        <dgm:presLayoutVars>
          <dgm:bulletEnabled val="1"/>
        </dgm:presLayoutVars>
      </dgm:prSet>
      <dgm:spPr/>
    </dgm:pt>
    <dgm:pt modelId="{672F34BA-0023-4F67-BE93-9B579D26048E}" type="pres">
      <dgm:prSet presAssocID="{22615023-5B01-40D7-AD15-D06E0759D516}" presName="Name56" presStyleLbl="parChTrans1D2" presStyleIdx="6" presStyleCnt="7"/>
      <dgm:spPr/>
    </dgm:pt>
    <dgm:pt modelId="{79692875-5857-4CFB-B67D-B544969D7BC9}" type="pres">
      <dgm:prSet presAssocID="{0592DFF4-F030-4713-82A0-40E2D98BFA89}" presName="text0" presStyleLbl="node1" presStyleIdx="7" presStyleCnt="8" custScaleX="188143" custRadScaleRad="143452" custRadScaleInc="-38488">
        <dgm:presLayoutVars>
          <dgm:bulletEnabled val="1"/>
        </dgm:presLayoutVars>
      </dgm:prSet>
      <dgm:spPr/>
    </dgm:pt>
  </dgm:ptLst>
  <dgm:cxnLst>
    <dgm:cxn modelId="{9B63D618-F043-4B7C-B005-9122E220FC54}" srcId="{F8EBA72C-0FDF-4F5E-A484-A3130D42F5DA}" destId="{0592DFF4-F030-4713-82A0-40E2D98BFA89}" srcOrd="6" destOrd="0" parTransId="{22615023-5B01-40D7-AD15-D06E0759D516}" sibTransId="{CC516681-4F80-4523-95B3-4CD587E743DE}"/>
    <dgm:cxn modelId="{4B9F3F1E-B5BF-4BFA-9D8C-32830BA8528B}" srcId="{F8EBA72C-0FDF-4F5E-A484-A3130D42F5DA}" destId="{0C8E6964-1993-4E28-B390-C0A63870BF66}" srcOrd="4" destOrd="0" parTransId="{0D119C37-B4C9-44D0-82CF-017E1CA266A2}" sibTransId="{70483345-604B-42E5-9FE5-9278EE05F87F}"/>
    <dgm:cxn modelId="{63224C2D-40FE-4303-B0BC-97C69D46D56E}" type="presOf" srcId="{8310EB85-F63D-4F8D-AC7D-1A55D22FAA37}" destId="{D518A44C-92AF-465F-961B-002F454384FD}" srcOrd="0" destOrd="0" presId="urn:microsoft.com/office/officeart/2008/layout/RadialCluster"/>
    <dgm:cxn modelId="{2188CC34-FD0A-411F-8236-D804F86FC5EE}" type="presOf" srcId="{43B976BB-8334-40DC-BFD1-53A367FE7333}" destId="{B52B80FF-4CA2-4DF8-BF2A-277574F5B333}" srcOrd="0" destOrd="0" presId="urn:microsoft.com/office/officeart/2008/layout/RadialCluster"/>
    <dgm:cxn modelId="{102D2341-4384-4681-AF92-81D42300663A}" srcId="{F8EBA72C-0FDF-4F5E-A484-A3130D42F5DA}" destId="{3AC52B43-931C-4D7D-914F-3F8445A0BAD6}" srcOrd="0" destOrd="0" parTransId="{05522D46-D76D-4FAB-8B92-2E4B00130EE0}" sibTransId="{8D387D07-56AD-47A6-9013-BF5B58024BA0}"/>
    <dgm:cxn modelId="{68F72E6A-D6C6-4888-936E-B1097AC99BAC}" srcId="{F8EBA72C-0FDF-4F5E-A484-A3130D42F5DA}" destId="{43B976BB-8334-40DC-BFD1-53A367FE7333}" srcOrd="1" destOrd="0" parTransId="{24F8290E-EB1D-4814-ABC6-C6B43711DB9A}" sibTransId="{8A9343C9-8754-43D7-BA22-246E69B06D54}"/>
    <dgm:cxn modelId="{07FD054F-9B91-4373-B352-196B4DA2AD99}" type="presOf" srcId="{0EC71868-8576-471F-A1AD-ECA9155D0F45}" destId="{36B5465A-F289-4BEB-943C-0BE1F5CDDEB1}" srcOrd="0" destOrd="0" presId="urn:microsoft.com/office/officeart/2008/layout/RadialCluster"/>
    <dgm:cxn modelId="{C0C48355-894B-4200-B6CF-2BE5F6C8FDE9}" type="presOf" srcId="{8783CE13-7A6B-446C-A71B-06D67549993A}" destId="{9E2CD155-E48E-4975-81D9-5FB67FB67448}" srcOrd="0" destOrd="0" presId="urn:microsoft.com/office/officeart/2008/layout/RadialCluster"/>
    <dgm:cxn modelId="{D2FCFE56-6949-4A4C-865E-21FF5982AF27}" type="presOf" srcId="{0C8E6964-1993-4E28-B390-C0A63870BF66}" destId="{3387E3D6-5662-40E4-9B93-FAB4219C1930}" srcOrd="0" destOrd="0" presId="urn:microsoft.com/office/officeart/2008/layout/RadialCluster"/>
    <dgm:cxn modelId="{55EF4E7F-F9BF-4596-A914-C904D86E348F}" type="presOf" srcId="{0D119C37-B4C9-44D0-82CF-017E1CA266A2}" destId="{A888902D-7AD4-4047-A317-79EF2A537030}" srcOrd="0" destOrd="0" presId="urn:microsoft.com/office/officeart/2008/layout/RadialCluster"/>
    <dgm:cxn modelId="{EA986585-AFEB-4E32-8EE6-653653AB55BD}" srcId="{F8EBA72C-0FDF-4F5E-A484-A3130D42F5DA}" destId="{8DC304C7-1D82-4C73-A440-E6852636C050}" srcOrd="3" destOrd="0" parTransId="{4D20278C-A081-4F0A-BFB6-FAFFE24CEDB0}" sibTransId="{BAD83A9D-2DBE-4B9B-A3B0-7AC512E1E409}"/>
    <dgm:cxn modelId="{AA466290-0AFB-462D-9FC2-B7771DBBE932}" type="presOf" srcId="{8DF558ED-35C3-4798-94CE-099981956666}" destId="{6058CFDA-4148-4FC7-A63E-AC116FE7EABE}" srcOrd="0" destOrd="0" presId="urn:microsoft.com/office/officeart/2008/layout/RadialCluster"/>
    <dgm:cxn modelId="{2A9A679F-4D7E-4640-AFCF-5E032EF8A56D}" srcId="{0EC71868-8576-471F-A1AD-ECA9155D0F45}" destId="{F8EBA72C-0FDF-4F5E-A484-A3130D42F5DA}" srcOrd="0" destOrd="0" parTransId="{02DB7993-250C-4EB7-927C-9BEC0AE24B18}" sibTransId="{DBC8EB43-BF00-4FAB-B899-73F987D0AA2D}"/>
    <dgm:cxn modelId="{3434DA9F-7B16-453E-89BF-4C6430DA77C7}" srcId="{F8EBA72C-0FDF-4F5E-A484-A3130D42F5DA}" destId="{8783CE13-7A6B-446C-A71B-06D67549993A}" srcOrd="5" destOrd="0" parTransId="{8310EB85-F63D-4F8D-AC7D-1A55D22FAA37}" sibTransId="{A55790A6-88EC-489C-9144-C98E5DB49000}"/>
    <dgm:cxn modelId="{EE8EFBA9-8BCF-45E5-80D0-50D69DBD782C}" type="presOf" srcId="{05522D46-D76D-4FAB-8B92-2E4B00130EE0}" destId="{FE75CE43-05DA-4C00-9879-89FC3A660DD4}" srcOrd="0" destOrd="0" presId="urn:microsoft.com/office/officeart/2008/layout/RadialCluster"/>
    <dgm:cxn modelId="{091C16B1-B5ED-46A9-A9D5-E71B9B7D7AE9}" type="presOf" srcId="{0592DFF4-F030-4713-82A0-40E2D98BFA89}" destId="{79692875-5857-4CFB-B67D-B544969D7BC9}" srcOrd="0" destOrd="0" presId="urn:microsoft.com/office/officeart/2008/layout/RadialCluster"/>
    <dgm:cxn modelId="{EF12B0C7-2422-456C-BABC-66F24F1607A1}" type="presOf" srcId="{4D20278C-A081-4F0A-BFB6-FAFFE24CEDB0}" destId="{237D2C16-493A-46E5-A2E5-2AB2827DF16E}" srcOrd="0" destOrd="0" presId="urn:microsoft.com/office/officeart/2008/layout/RadialCluster"/>
    <dgm:cxn modelId="{0CF26EC9-03C3-4086-B5A9-B2F279993E56}" srcId="{F8EBA72C-0FDF-4F5E-A484-A3130D42F5DA}" destId="{8DF558ED-35C3-4798-94CE-099981956666}" srcOrd="2" destOrd="0" parTransId="{FCCCD32D-7011-4C38-9A4A-D3B3A0B1E4EB}" sibTransId="{6DB08B18-CABC-4583-8700-29BC5FF59E6A}"/>
    <dgm:cxn modelId="{65EA88CC-6384-4178-9147-77708345CB86}" type="presOf" srcId="{3AC52B43-931C-4D7D-914F-3F8445A0BAD6}" destId="{3913EF71-B60F-4B5F-9EDB-B4154FD758A5}" srcOrd="0" destOrd="0" presId="urn:microsoft.com/office/officeart/2008/layout/RadialCluster"/>
    <dgm:cxn modelId="{76199CDB-865A-4E51-A5BB-39CFA1855F27}" type="presOf" srcId="{8DC304C7-1D82-4C73-A440-E6852636C050}" destId="{DB480DA7-BF5A-4206-9515-347FADD38724}" srcOrd="0" destOrd="0" presId="urn:microsoft.com/office/officeart/2008/layout/RadialCluster"/>
    <dgm:cxn modelId="{4B544FEA-CA04-4BA5-8BE2-5C65A55EEF19}" type="presOf" srcId="{22615023-5B01-40D7-AD15-D06E0759D516}" destId="{672F34BA-0023-4F67-BE93-9B579D26048E}" srcOrd="0" destOrd="0" presId="urn:microsoft.com/office/officeart/2008/layout/RadialCluster"/>
    <dgm:cxn modelId="{0191D5EC-2255-4C14-8558-81D734639E4B}" type="presOf" srcId="{FCCCD32D-7011-4C38-9A4A-D3B3A0B1E4EB}" destId="{4EDB9EA2-8087-4C0A-B9DB-09B25B52500A}" srcOrd="0" destOrd="0" presId="urn:microsoft.com/office/officeart/2008/layout/RadialCluster"/>
    <dgm:cxn modelId="{3585FEF9-E6A1-44D1-8A28-FE5CDFF3C5C6}" type="presOf" srcId="{24F8290E-EB1D-4814-ABC6-C6B43711DB9A}" destId="{35CC3364-6F39-4EFA-99CD-575F9834513C}" srcOrd="0" destOrd="0" presId="urn:microsoft.com/office/officeart/2008/layout/RadialCluster"/>
    <dgm:cxn modelId="{97EB75FD-6372-4A37-AA5D-F8B92A4CA992}" type="presOf" srcId="{F8EBA72C-0FDF-4F5E-A484-A3130D42F5DA}" destId="{7FD49B1A-29A5-48EF-BC06-2CAB1C394573}" srcOrd="0" destOrd="0" presId="urn:microsoft.com/office/officeart/2008/layout/RadialCluster"/>
    <dgm:cxn modelId="{6393E892-7A23-4A46-89AA-CC94962CF097}" type="presParOf" srcId="{36B5465A-F289-4BEB-943C-0BE1F5CDDEB1}" destId="{7F23D1D9-A222-4389-A069-CA6C51E65842}" srcOrd="0" destOrd="0" presId="urn:microsoft.com/office/officeart/2008/layout/RadialCluster"/>
    <dgm:cxn modelId="{3066F05C-951F-4CA3-B5B5-148A6A824604}" type="presParOf" srcId="{7F23D1D9-A222-4389-A069-CA6C51E65842}" destId="{7FD49B1A-29A5-48EF-BC06-2CAB1C394573}" srcOrd="0" destOrd="0" presId="urn:microsoft.com/office/officeart/2008/layout/RadialCluster"/>
    <dgm:cxn modelId="{33E3E462-6D6E-4B21-ACA1-1C11DE5A8996}" type="presParOf" srcId="{7F23D1D9-A222-4389-A069-CA6C51E65842}" destId="{FE75CE43-05DA-4C00-9879-89FC3A660DD4}" srcOrd="1" destOrd="0" presId="urn:microsoft.com/office/officeart/2008/layout/RadialCluster"/>
    <dgm:cxn modelId="{A55CF9EA-63F2-4919-9495-9A2E0D095D54}" type="presParOf" srcId="{7F23D1D9-A222-4389-A069-CA6C51E65842}" destId="{3913EF71-B60F-4B5F-9EDB-B4154FD758A5}" srcOrd="2" destOrd="0" presId="urn:microsoft.com/office/officeart/2008/layout/RadialCluster"/>
    <dgm:cxn modelId="{E4217AE0-53D7-4F50-84F1-DC9BE09CFB20}" type="presParOf" srcId="{7F23D1D9-A222-4389-A069-CA6C51E65842}" destId="{35CC3364-6F39-4EFA-99CD-575F9834513C}" srcOrd="3" destOrd="0" presId="urn:microsoft.com/office/officeart/2008/layout/RadialCluster"/>
    <dgm:cxn modelId="{38265227-6016-4D70-AD48-C6636E3BBE78}" type="presParOf" srcId="{7F23D1D9-A222-4389-A069-CA6C51E65842}" destId="{B52B80FF-4CA2-4DF8-BF2A-277574F5B333}" srcOrd="4" destOrd="0" presId="urn:microsoft.com/office/officeart/2008/layout/RadialCluster"/>
    <dgm:cxn modelId="{525F1258-2750-4305-9F6B-2C70D1F4A43B}" type="presParOf" srcId="{7F23D1D9-A222-4389-A069-CA6C51E65842}" destId="{4EDB9EA2-8087-4C0A-B9DB-09B25B52500A}" srcOrd="5" destOrd="0" presId="urn:microsoft.com/office/officeart/2008/layout/RadialCluster"/>
    <dgm:cxn modelId="{8ECB9D68-E986-44E1-BDFD-4CD56CEAA583}" type="presParOf" srcId="{7F23D1D9-A222-4389-A069-CA6C51E65842}" destId="{6058CFDA-4148-4FC7-A63E-AC116FE7EABE}" srcOrd="6" destOrd="0" presId="urn:microsoft.com/office/officeart/2008/layout/RadialCluster"/>
    <dgm:cxn modelId="{4954CA94-4AAA-43AF-9B57-4D0281333501}" type="presParOf" srcId="{7F23D1D9-A222-4389-A069-CA6C51E65842}" destId="{237D2C16-493A-46E5-A2E5-2AB2827DF16E}" srcOrd="7" destOrd="0" presId="urn:microsoft.com/office/officeart/2008/layout/RadialCluster"/>
    <dgm:cxn modelId="{1B25E473-438E-417D-96B0-2F43B0CED197}" type="presParOf" srcId="{7F23D1D9-A222-4389-A069-CA6C51E65842}" destId="{DB480DA7-BF5A-4206-9515-347FADD38724}" srcOrd="8" destOrd="0" presId="urn:microsoft.com/office/officeart/2008/layout/RadialCluster"/>
    <dgm:cxn modelId="{DE615A9E-1FDA-4A56-85A9-D0D8DAE51CCB}" type="presParOf" srcId="{7F23D1D9-A222-4389-A069-CA6C51E65842}" destId="{A888902D-7AD4-4047-A317-79EF2A537030}" srcOrd="9" destOrd="0" presId="urn:microsoft.com/office/officeart/2008/layout/RadialCluster"/>
    <dgm:cxn modelId="{030E6938-2FF6-48F1-BD6D-5A4A0853C005}" type="presParOf" srcId="{7F23D1D9-A222-4389-A069-CA6C51E65842}" destId="{3387E3D6-5662-40E4-9B93-FAB4219C1930}" srcOrd="10" destOrd="0" presId="urn:microsoft.com/office/officeart/2008/layout/RadialCluster"/>
    <dgm:cxn modelId="{33F68800-9F99-4BB3-A833-DC87D90D05E2}" type="presParOf" srcId="{7F23D1D9-A222-4389-A069-CA6C51E65842}" destId="{D518A44C-92AF-465F-961B-002F454384FD}" srcOrd="11" destOrd="0" presId="urn:microsoft.com/office/officeart/2008/layout/RadialCluster"/>
    <dgm:cxn modelId="{8CFE2309-859C-42F5-8C43-7E4FEF71B6F2}" type="presParOf" srcId="{7F23D1D9-A222-4389-A069-CA6C51E65842}" destId="{9E2CD155-E48E-4975-81D9-5FB67FB67448}" srcOrd="12" destOrd="0" presId="urn:microsoft.com/office/officeart/2008/layout/RadialCluster"/>
    <dgm:cxn modelId="{212EF339-F1BA-4056-A61A-F5949ADB2B63}" type="presParOf" srcId="{7F23D1D9-A222-4389-A069-CA6C51E65842}" destId="{672F34BA-0023-4F67-BE93-9B579D26048E}" srcOrd="13" destOrd="0" presId="urn:microsoft.com/office/officeart/2008/layout/RadialCluster"/>
    <dgm:cxn modelId="{800CE582-A6D6-4C86-B19B-5FFBE7BDD285}" type="presParOf" srcId="{7F23D1D9-A222-4389-A069-CA6C51E65842}" destId="{79692875-5857-4CFB-B67D-B544969D7BC9}" srcOrd="14"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15F3D3-E1F6-4DC6-8893-591D1B487269}" type="doc">
      <dgm:prSet loTypeId="urn:microsoft.com/office/officeart/2008/layout/HorizontalMultiLevelHierarchy" loCatId="hierarchy" qsTypeId="urn:microsoft.com/office/officeart/2005/8/quickstyle/simple1" qsCatId="simple" csTypeId="urn:microsoft.com/office/officeart/2005/8/colors/accent2_1" csCatId="accent2" phldr="1"/>
      <dgm:spPr/>
      <dgm:t>
        <a:bodyPr/>
        <a:lstStyle/>
        <a:p>
          <a:endParaRPr lang="en-IN"/>
        </a:p>
      </dgm:t>
    </dgm:pt>
    <dgm:pt modelId="{FE41622C-164D-46DC-87F4-6B5D73B566C3}">
      <dgm:prSet phldrT="[Text]" custT="1"/>
      <dgm:spPr>
        <a:ln>
          <a:solidFill>
            <a:srgbClr val="FF6600"/>
          </a:solidFill>
        </a:ln>
      </dgm:spPr>
      <dgm:t>
        <a:bodyPr/>
        <a:lstStyle/>
        <a:p>
          <a:r>
            <a:rPr lang="en-IN" sz="1800" u="sng" dirty="0">
              <a:solidFill>
                <a:srgbClr val="C00000"/>
              </a:solidFill>
            </a:rPr>
            <a:t>Login System </a:t>
          </a:r>
          <a:r>
            <a:rPr lang="en-IN" sz="1800" dirty="0">
              <a:solidFill>
                <a:srgbClr val="C00000"/>
              </a:solidFill>
            </a:rPr>
            <a:t>to manage both Admin and Employee login</a:t>
          </a:r>
        </a:p>
      </dgm:t>
    </dgm:pt>
    <dgm:pt modelId="{62A4A802-80AF-48C9-B004-E239FB568495}" type="parTrans" cxnId="{597E26E1-3EF0-4CA0-9402-356CB529C9BD}">
      <dgm:prSet/>
      <dgm:spPr/>
      <dgm:t>
        <a:bodyPr/>
        <a:lstStyle/>
        <a:p>
          <a:endParaRPr lang="en-IN"/>
        </a:p>
      </dgm:t>
    </dgm:pt>
    <dgm:pt modelId="{EBB42B62-94B4-4979-A2D2-344D544F56F7}" type="sibTrans" cxnId="{597E26E1-3EF0-4CA0-9402-356CB529C9BD}">
      <dgm:prSet/>
      <dgm:spPr/>
      <dgm:t>
        <a:bodyPr/>
        <a:lstStyle/>
        <a:p>
          <a:endParaRPr lang="en-IN"/>
        </a:p>
      </dgm:t>
    </dgm:pt>
    <dgm:pt modelId="{AD96FEEE-ACC5-4DC2-B079-2CC8D58789EB}">
      <dgm:prSet phldrT="[Text]" custT="1"/>
      <dgm:spPr/>
      <dgm:t>
        <a:bodyPr/>
        <a:lstStyle/>
        <a:p>
          <a:r>
            <a:rPr lang="en-IN" sz="1400" dirty="0">
              <a:solidFill>
                <a:srgbClr val="FF6600"/>
              </a:solidFill>
            </a:rPr>
            <a:t>Basic </a:t>
          </a:r>
          <a:r>
            <a:rPr lang="en-IN" sz="1400" u="sng" dirty="0">
              <a:solidFill>
                <a:srgbClr val="FF6600"/>
              </a:solidFill>
            </a:rPr>
            <a:t>CRUD</a:t>
          </a:r>
          <a:r>
            <a:rPr lang="en-IN" sz="1400" dirty="0">
              <a:solidFill>
                <a:srgbClr val="FF6600"/>
              </a:solidFill>
            </a:rPr>
            <a:t> operations</a:t>
          </a:r>
        </a:p>
      </dgm:t>
    </dgm:pt>
    <dgm:pt modelId="{9E0FDB92-DF66-4906-84B5-2119100107A0}" type="parTrans" cxnId="{D304E7D8-E98C-4D53-88B0-2BFEDDCA8340}">
      <dgm:prSet/>
      <dgm:spPr/>
      <dgm:t>
        <a:bodyPr/>
        <a:lstStyle/>
        <a:p>
          <a:endParaRPr lang="en-IN"/>
        </a:p>
      </dgm:t>
    </dgm:pt>
    <dgm:pt modelId="{E3728DDC-A801-4608-BED4-BB1BE2F2F723}" type="sibTrans" cxnId="{D304E7D8-E98C-4D53-88B0-2BFEDDCA8340}">
      <dgm:prSet/>
      <dgm:spPr/>
      <dgm:t>
        <a:bodyPr/>
        <a:lstStyle/>
        <a:p>
          <a:endParaRPr lang="en-IN"/>
        </a:p>
      </dgm:t>
    </dgm:pt>
    <dgm:pt modelId="{37E74AE5-F428-4A8A-833E-5B2094F75427}">
      <dgm:prSet phldrT="[Text]" custT="1"/>
      <dgm:spPr>
        <a:ln>
          <a:solidFill>
            <a:srgbClr val="C00000"/>
          </a:solidFill>
        </a:ln>
      </dgm:spPr>
      <dgm:t>
        <a:bodyPr vert="vert"/>
        <a:lstStyle/>
        <a:p>
          <a:r>
            <a:rPr lang="en-IN" sz="1600" b="1" dirty="0">
              <a:solidFill>
                <a:schemeClr val="accent4">
                  <a:lumMod val="60000"/>
                  <a:lumOff val="40000"/>
                </a:schemeClr>
              </a:solidFill>
            </a:rPr>
            <a:t>EMPLOYEE RECORD MANAGEMENT SYSTEM</a:t>
          </a:r>
        </a:p>
      </dgm:t>
    </dgm:pt>
    <dgm:pt modelId="{C8FDA33B-96DE-4E28-B649-A97EDCDA7B00}" type="sibTrans" cxnId="{2487ED37-6F73-43C5-BB14-0B2A9868A66B}">
      <dgm:prSet/>
      <dgm:spPr/>
      <dgm:t>
        <a:bodyPr/>
        <a:lstStyle/>
        <a:p>
          <a:endParaRPr lang="en-IN"/>
        </a:p>
      </dgm:t>
    </dgm:pt>
    <dgm:pt modelId="{92671953-347C-4CB2-846C-EEAC954B2426}" type="parTrans" cxnId="{2487ED37-6F73-43C5-BB14-0B2A9868A66B}">
      <dgm:prSet/>
      <dgm:spPr/>
      <dgm:t>
        <a:bodyPr/>
        <a:lstStyle/>
        <a:p>
          <a:endParaRPr lang="en-IN"/>
        </a:p>
      </dgm:t>
    </dgm:pt>
    <dgm:pt modelId="{38BF2955-826D-434E-A2DF-7D3E0B1B6618}">
      <dgm:prSet phldrT="[Text]" custT="1"/>
      <dgm:spPr/>
      <dgm:t>
        <a:bodyPr anchor="ctr" anchorCtr="0"/>
        <a:lstStyle/>
        <a:p>
          <a:pPr algn="ctr"/>
          <a:r>
            <a:rPr lang="en-IN" sz="1600" dirty="0">
              <a:solidFill>
                <a:srgbClr val="D60093"/>
              </a:solidFill>
            </a:rPr>
            <a:t>Separate interface/portal for Employee and admin</a:t>
          </a:r>
        </a:p>
      </dgm:t>
    </dgm:pt>
    <dgm:pt modelId="{D4AE92F9-CF2C-4075-989D-CC07B4AB7DE3}" type="sibTrans" cxnId="{A8FB4813-E1B0-4A28-91BC-36A7E64CC3D2}">
      <dgm:prSet/>
      <dgm:spPr/>
      <dgm:t>
        <a:bodyPr/>
        <a:lstStyle/>
        <a:p>
          <a:endParaRPr lang="en-IN"/>
        </a:p>
      </dgm:t>
    </dgm:pt>
    <dgm:pt modelId="{D16E6D39-E976-4329-A0B7-5DAA316079ED}" type="parTrans" cxnId="{A8FB4813-E1B0-4A28-91BC-36A7E64CC3D2}">
      <dgm:prSet/>
      <dgm:spPr/>
      <dgm:t>
        <a:bodyPr/>
        <a:lstStyle/>
        <a:p>
          <a:endParaRPr lang="en-IN"/>
        </a:p>
      </dgm:t>
    </dgm:pt>
    <dgm:pt modelId="{A4C053ED-2755-40E2-8266-9F6B9FCDE326}">
      <dgm:prSet custT="1"/>
      <dgm:spPr>
        <a:ln>
          <a:solidFill>
            <a:schemeClr val="accent4">
              <a:lumMod val="40000"/>
              <a:lumOff val="60000"/>
            </a:schemeClr>
          </a:solidFill>
        </a:ln>
      </dgm:spPr>
      <dgm:t>
        <a:bodyPr/>
        <a:lstStyle/>
        <a:p>
          <a:pPr algn="l"/>
          <a:r>
            <a:rPr lang="en-IN" sz="1600" u="sng" dirty="0">
              <a:solidFill>
                <a:schemeClr val="accent2"/>
              </a:solidFill>
            </a:rPr>
            <a:t>Data Visualisation </a:t>
          </a:r>
          <a:r>
            <a:rPr lang="en-IN" sz="1600" dirty="0">
              <a:solidFill>
                <a:schemeClr val="accent2"/>
              </a:solidFill>
            </a:rPr>
            <a:t>feature like – </a:t>
          </a:r>
        </a:p>
        <a:p>
          <a:pPr algn="l"/>
          <a:r>
            <a:rPr lang="en-IN" sz="1600" dirty="0">
              <a:solidFill>
                <a:schemeClr val="accent2"/>
              </a:solidFill>
            </a:rPr>
            <a:t>a. How many employees were admitted in year 2018, 2019, 2020 </a:t>
          </a:r>
        </a:p>
        <a:p>
          <a:pPr algn="l"/>
          <a:r>
            <a:rPr lang="en-IN" sz="1600" dirty="0">
              <a:solidFill>
                <a:schemeClr val="accent2"/>
              </a:solidFill>
            </a:rPr>
            <a:t>b. How many managers or Workers or Executives are there in the company and to which department they belong, along with their year of recruitment</a:t>
          </a:r>
        </a:p>
      </dgm:t>
    </dgm:pt>
    <dgm:pt modelId="{072F3A5B-CF9D-4096-92F9-A918FA5DF357}" type="parTrans" cxnId="{F8C1B669-A19C-4A22-88EB-92869DC5F84A}">
      <dgm:prSet/>
      <dgm:spPr/>
      <dgm:t>
        <a:bodyPr/>
        <a:lstStyle/>
        <a:p>
          <a:endParaRPr lang="en-IN"/>
        </a:p>
      </dgm:t>
    </dgm:pt>
    <dgm:pt modelId="{69E8A05E-4B04-4BE7-81F0-07F5183A3A85}" type="sibTrans" cxnId="{F8C1B669-A19C-4A22-88EB-92869DC5F84A}">
      <dgm:prSet/>
      <dgm:spPr/>
      <dgm:t>
        <a:bodyPr/>
        <a:lstStyle/>
        <a:p>
          <a:endParaRPr lang="en-IN"/>
        </a:p>
      </dgm:t>
    </dgm:pt>
    <dgm:pt modelId="{5F8EE558-C7FA-4AEE-A274-E7C278C0038D}">
      <dgm:prSet custT="1"/>
      <dgm:spPr>
        <a:ln>
          <a:solidFill>
            <a:srgbClr val="FFC000"/>
          </a:solidFill>
        </a:ln>
      </dgm:spPr>
      <dgm:t>
        <a:bodyPr/>
        <a:lstStyle/>
        <a:p>
          <a:r>
            <a:rPr lang="en-IN" sz="1800" u="sng" dirty="0">
              <a:solidFill>
                <a:srgbClr val="C00000"/>
              </a:solidFill>
            </a:rPr>
            <a:t>Leave filing facility for Employees </a:t>
          </a:r>
          <a:r>
            <a:rPr lang="en-IN" sz="1800" dirty="0">
              <a:solidFill>
                <a:srgbClr val="C00000"/>
              </a:solidFill>
            </a:rPr>
            <a:t>– Their leave date, number of days and reason of leave gets highlighted in the employee records.</a:t>
          </a:r>
        </a:p>
      </dgm:t>
    </dgm:pt>
    <dgm:pt modelId="{F3A6F17D-C1AF-4376-8A29-4A197A035622}" type="parTrans" cxnId="{01EA56DC-2391-4E42-AC9A-FAA279046DF8}">
      <dgm:prSet/>
      <dgm:spPr/>
      <dgm:t>
        <a:bodyPr/>
        <a:lstStyle/>
        <a:p>
          <a:endParaRPr lang="en-IN"/>
        </a:p>
      </dgm:t>
    </dgm:pt>
    <dgm:pt modelId="{61A898DD-07F5-4501-A9A6-7120AC308422}" type="sibTrans" cxnId="{01EA56DC-2391-4E42-AC9A-FAA279046DF8}">
      <dgm:prSet/>
      <dgm:spPr/>
      <dgm:t>
        <a:bodyPr/>
        <a:lstStyle/>
        <a:p>
          <a:endParaRPr lang="en-IN"/>
        </a:p>
      </dgm:t>
    </dgm:pt>
    <dgm:pt modelId="{22B93239-76EA-40E2-8407-98B33CC7F8C5}">
      <dgm:prSet custT="1"/>
      <dgm:spPr/>
      <dgm:t>
        <a:bodyPr anchor="ctr"/>
        <a:lstStyle/>
        <a:p>
          <a:r>
            <a:rPr lang="en-IN" sz="1400" dirty="0"/>
            <a:t>Menu based interface for both Admin and Employee</a:t>
          </a:r>
        </a:p>
      </dgm:t>
    </dgm:pt>
    <dgm:pt modelId="{E1B1ACB0-00EF-4320-BD6A-A6BCBFF17A2E}" type="parTrans" cxnId="{6B3BF707-9309-4A84-9390-06F645068E91}">
      <dgm:prSet/>
      <dgm:spPr/>
      <dgm:t>
        <a:bodyPr/>
        <a:lstStyle/>
        <a:p>
          <a:endParaRPr lang="en-IN"/>
        </a:p>
      </dgm:t>
    </dgm:pt>
    <dgm:pt modelId="{C03567C0-5120-4AD7-8543-E073CF1ECDAC}" type="sibTrans" cxnId="{6B3BF707-9309-4A84-9390-06F645068E91}">
      <dgm:prSet/>
      <dgm:spPr/>
      <dgm:t>
        <a:bodyPr/>
        <a:lstStyle/>
        <a:p>
          <a:endParaRPr lang="en-IN"/>
        </a:p>
      </dgm:t>
    </dgm:pt>
    <dgm:pt modelId="{9DA5CA27-54B6-458D-93A8-B5B2D7E4B9E7}">
      <dgm:prSet custT="1"/>
      <dgm:spPr>
        <a:ln>
          <a:solidFill>
            <a:schemeClr val="accent1"/>
          </a:solidFill>
        </a:ln>
      </dgm:spPr>
      <dgm:t>
        <a:bodyPr/>
        <a:lstStyle/>
        <a:p>
          <a:pPr algn="l"/>
          <a:r>
            <a:rPr lang="en-IN" sz="1600" dirty="0"/>
            <a:t>Data updating facility to employee in case he/she wants to update their personal details.</a:t>
          </a:r>
        </a:p>
      </dgm:t>
    </dgm:pt>
    <dgm:pt modelId="{26EDDB46-DE5F-4846-A916-2E88684D38C9}" type="parTrans" cxnId="{BCA0B6DE-2AA6-41C5-B8A2-1BAFA0286D4F}">
      <dgm:prSet/>
      <dgm:spPr/>
      <dgm:t>
        <a:bodyPr/>
        <a:lstStyle/>
        <a:p>
          <a:endParaRPr lang="en-IN"/>
        </a:p>
      </dgm:t>
    </dgm:pt>
    <dgm:pt modelId="{CED3F1A4-A0D2-48CE-B276-47EC6EFE5C9F}" type="sibTrans" cxnId="{BCA0B6DE-2AA6-41C5-B8A2-1BAFA0286D4F}">
      <dgm:prSet/>
      <dgm:spPr/>
      <dgm:t>
        <a:bodyPr/>
        <a:lstStyle/>
        <a:p>
          <a:endParaRPr lang="en-IN"/>
        </a:p>
      </dgm:t>
    </dgm:pt>
    <dgm:pt modelId="{9A66999E-5770-4330-ACC7-B6A7ED7F727A}" type="pres">
      <dgm:prSet presAssocID="{7515F3D3-E1F6-4DC6-8893-591D1B487269}" presName="Name0" presStyleCnt="0">
        <dgm:presLayoutVars>
          <dgm:chPref val="1"/>
          <dgm:dir/>
          <dgm:animOne val="branch"/>
          <dgm:animLvl val="lvl"/>
          <dgm:resizeHandles val="exact"/>
        </dgm:presLayoutVars>
      </dgm:prSet>
      <dgm:spPr/>
    </dgm:pt>
    <dgm:pt modelId="{7F0E69C4-B68B-4F61-A139-611590A20806}" type="pres">
      <dgm:prSet presAssocID="{37E74AE5-F428-4A8A-833E-5B2094F75427}" presName="root1" presStyleCnt="0"/>
      <dgm:spPr/>
    </dgm:pt>
    <dgm:pt modelId="{DB1CA9BB-918D-45C9-870D-94969B1A7322}" type="pres">
      <dgm:prSet presAssocID="{37E74AE5-F428-4A8A-833E-5B2094F75427}" presName="LevelOneTextNode" presStyleLbl="node0" presStyleIdx="0" presStyleCnt="1" custScaleX="717216" custScaleY="75061" custLinFactX="760429" custLinFactNeighborX="800000" custLinFactNeighborY="0">
        <dgm:presLayoutVars>
          <dgm:chPref val="3"/>
        </dgm:presLayoutVars>
      </dgm:prSet>
      <dgm:spPr>
        <a:prstGeom prst="ellipse">
          <a:avLst/>
        </a:prstGeom>
      </dgm:spPr>
    </dgm:pt>
    <dgm:pt modelId="{7DE90D28-8343-4E56-9327-8D40CCCAD5CC}" type="pres">
      <dgm:prSet presAssocID="{37E74AE5-F428-4A8A-833E-5B2094F75427}" presName="level2hierChild" presStyleCnt="0"/>
      <dgm:spPr/>
    </dgm:pt>
    <dgm:pt modelId="{50D62C8C-BD8C-40B1-9CF9-5C8BEBDD191B}" type="pres">
      <dgm:prSet presAssocID="{E1B1ACB0-00EF-4320-BD6A-A6BCBFF17A2E}" presName="conn2-1" presStyleLbl="parChTrans1D2" presStyleIdx="0" presStyleCnt="7"/>
      <dgm:spPr/>
    </dgm:pt>
    <dgm:pt modelId="{54E60561-D63A-496A-B2ED-2929834775D1}" type="pres">
      <dgm:prSet presAssocID="{E1B1ACB0-00EF-4320-BD6A-A6BCBFF17A2E}" presName="connTx" presStyleLbl="parChTrans1D2" presStyleIdx="0" presStyleCnt="7"/>
      <dgm:spPr/>
    </dgm:pt>
    <dgm:pt modelId="{03306E01-E6F9-43BA-83D0-E17332CA7470}" type="pres">
      <dgm:prSet presAssocID="{22B93239-76EA-40E2-8407-98B33CC7F8C5}" presName="root2" presStyleCnt="0"/>
      <dgm:spPr/>
    </dgm:pt>
    <dgm:pt modelId="{599C1BF3-C7D2-4CFA-A380-9FA44CDA481C}" type="pres">
      <dgm:prSet presAssocID="{22B93239-76EA-40E2-8407-98B33CC7F8C5}" presName="LevelTwoTextNode" presStyleLbl="node2" presStyleIdx="0" presStyleCnt="7" custScaleX="221747" custScaleY="257736" custLinFactX="200000" custLinFactY="900000" custLinFactNeighborX="255193" custLinFactNeighborY="962870">
        <dgm:presLayoutVars>
          <dgm:chPref val="3"/>
        </dgm:presLayoutVars>
      </dgm:prSet>
      <dgm:spPr/>
    </dgm:pt>
    <dgm:pt modelId="{C264592F-E628-4EAA-BA1C-67A5B44F0DC4}" type="pres">
      <dgm:prSet presAssocID="{22B93239-76EA-40E2-8407-98B33CC7F8C5}" presName="level3hierChild" presStyleCnt="0"/>
      <dgm:spPr/>
    </dgm:pt>
    <dgm:pt modelId="{083DE7AE-7AEF-47AD-AF2B-8D46FE273599}" type="pres">
      <dgm:prSet presAssocID="{F3A6F17D-C1AF-4376-8A29-4A197A035622}" presName="conn2-1" presStyleLbl="parChTrans1D2" presStyleIdx="1" presStyleCnt="7"/>
      <dgm:spPr/>
    </dgm:pt>
    <dgm:pt modelId="{6A60DFD6-0B87-4B69-BDFC-DB8883DBCF6A}" type="pres">
      <dgm:prSet presAssocID="{F3A6F17D-C1AF-4376-8A29-4A197A035622}" presName="connTx" presStyleLbl="parChTrans1D2" presStyleIdx="1" presStyleCnt="7"/>
      <dgm:spPr/>
    </dgm:pt>
    <dgm:pt modelId="{2B1D3002-2694-4DAB-B367-CFC9F0A94416}" type="pres">
      <dgm:prSet presAssocID="{5F8EE558-C7FA-4AEE-A274-E7C278C0038D}" presName="root2" presStyleCnt="0"/>
      <dgm:spPr/>
    </dgm:pt>
    <dgm:pt modelId="{5336A6F9-56FC-45C8-8996-72D1D8E7B814}" type="pres">
      <dgm:prSet presAssocID="{5F8EE558-C7FA-4AEE-A274-E7C278C0038D}" presName="LevelTwoTextNode" presStyleLbl="node2" presStyleIdx="1" presStyleCnt="7" custScaleX="559439" custScaleY="355227" custLinFactX="-200000" custLinFactNeighborX="-245734" custLinFactNeighborY="-70354">
        <dgm:presLayoutVars>
          <dgm:chPref val="3"/>
        </dgm:presLayoutVars>
      </dgm:prSet>
      <dgm:spPr/>
    </dgm:pt>
    <dgm:pt modelId="{8C64147C-9549-41FE-A285-5F14F6AFDDA1}" type="pres">
      <dgm:prSet presAssocID="{5F8EE558-C7FA-4AEE-A274-E7C278C0038D}" presName="level3hierChild" presStyleCnt="0"/>
      <dgm:spPr/>
    </dgm:pt>
    <dgm:pt modelId="{6A490227-6DF5-46A1-BAB4-EF801B89113B}" type="pres">
      <dgm:prSet presAssocID="{62A4A802-80AF-48C9-B004-E239FB568495}" presName="conn2-1" presStyleLbl="parChTrans1D2" presStyleIdx="2" presStyleCnt="7"/>
      <dgm:spPr/>
    </dgm:pt>
    <dgm:pt modelId="{C4E25D15-47FF-49C1-A3DE-C5C49A656F49}" type="pres">
      <dgm:prSet presAssocID="{62A4A802-80AF-48C9-B004-E239FB568495}" presName="connTx" presStyleLbl="parChTrans1D2" presStyleIdx="2" presStyleCnt="7"/>
      <dgm:spPr/>
    </dgm:pt>
    <dgm:pt modelId="{464F71B8-F9CD-4EF5-A022-F6AEA2C710F2}" type="pres">
      <dgm:prSet presAssocID="{FE41622C-164D-46DC-87F4-6B5D73B566C3}" presName="root2" presStyleCnt="0"/>
      <dgm:spPr/>
    </dgm:pt>
    <dgm:pt modelId="{C79703F3-F802-427A-8871-837902A9502C}" type="pres">
      <dgm:prSet presAssocID="{FE41622C-164D-46DC-87F4-6B5D73B566C3}" presName="LevelTwoTextNode" presStyleLbl="node2" presStyleIdx="2" presStyleCnt="7" custScaleX="277135" custScaleY="271299" custLinFactX="150734" custLinFactY="-200000" custLinFactNeighborX="200000" custLinFactNeighborY="-211318">
        <dgm:presLayoutVars>
          <dgm:chPref val="3"/>
        </dgm:presLayoutVars>
      </dgm:prSet>
      <dgm:spPr/>
    </dgm:pt>
    <dgm:pt modelId="{25BCB8B8-F2D9-4DDB-AA7F-EB2FAE26EE11}" type="pres">
      <dgm:prSet presAssocID="{FE41622C-164D-46DC-87F4-6B5D73B566C3}" presName="level3hierChild" presStyleCnt="0"/>
      <dgm:spPr/>
    </dgm:pt>
    <dgm:pt modelId="{3437232C-C316-49B7-AD70-80EFDB18C03A}" type="pres">
      <dgm:prSet presAssocID="{D16E6D39-E976-4329-A0B7-5DAA316079ED}" presName="conn2-1" presStyleLbl="parChTrans1D2" presStyleIdx="3" presStyleCnt="7"/>
      <dgm:spPr/>
    </dgm:pt>
    <dgm:pt modelId="{5820BEB8-EF65-4484-92E7-4D97A9B36D92}" type="pres">
      <dgm:prSet presAssocID="{D16E6D39-E976-4329-A0B7-5DAA316079ED}" presName="connTx" presStyleLbl="parChTrans1D2" presStyleIdx="3" presStyleCnt="7"/>
      <dgm:spPr/>
    </dgm:pt>
    <dgm:pt modelId="{5A5CF93F-3AB6-4DFC-ACC0-7517DD3E7499}" type="pres">
      <dgm:prSet presAssocID="{38BF2955-826D-434E-A2DF-7D3E0B1B6618}" presName="root2" presStyleCnt="0"/>
      <dgm:spPr/>
    </dgm:pt>
    <dgm:pt modelId="{309F4EE9-7053-4F08-B094-334AC9F864E0}" type="pres">
      <dgm:prSet presAssocID="{38BF2955-826D-434E-A2DF-7D3E0B1B6618}" presName="LevelTwoTextNode" presStyleLbl="node2" presStyleIdx="3" presStyleCnt="7" custScaleX="228020" custScaleY="386422" custLinFactY="500000" custLinFactNeighborX="97065" custLinFactNeighborY="518137">
        <dgm:presLayoutVars>
          <dgm:chPref val="3"/>
        </dgm:presLayoutVars>
      </dgm:prSet>
      <dgm:spPr/>
    </dgm:pt>
    <dgm:pt modelId="{C0AD4760-E985-41D7-9D35-9897C2DC00CE}" type="pres">
      <dgm:prSet presAssocID="{38BF2955-826D-434E-A2DF-7D3E0B1B6618}" presName="level3hierChild" presStyleCnt="0"/>
      <dgm:spPr/>
    </dgm:pt>
    <dgm:pt modelId="{D432B542-2034-4B94-89B2-3982CB6000C2}" type="pres">
      <dgm:prSet presAssocID="{9E0FDB92-DF66-4906-84B5-2119100107A0}" presName="conn2-1" presStyleLbl="parChTrans1D2" presStyleIdx="4" presStyleCnt="7"/>
      <dgm:spPr/>
    </dgm:pt>
    <dgm:pt modelId="{3EDB0AA3-0EE2-409F-B142-1594C6BA198C}" type="pres">
      <dgm:prSet presAssocID="{9E0FDB92-DF66-4906-84B5-2119100107A0}" presName="connTx" presStyleLbl="parChTrans1D2" presStyleIdx="4" presStyleCnt="7"/>
      <dgm:spPr/>
    </dgm:pt>
    <dgm:pt modelId="{BB024140-42C4-4670-A0FB-57E80AD2D11D}" type="pres">
      <dgm:prSet presAssocID="{AD96FEEE-ACC5-4DC2-B079-2CC8D58789EB}" presName="root2" presStyleCnt="0"/>
      <dgm:spPr/>
    </dgm:pt>
    <dgm:pt modelId="{9222E6C2-D408-432C-A01A-5F88D3D4E6AA}" type="pres">
      <dgm:prSet presAssocID="{AD96FEEE-ACC5-4DC2-B079-2CC8D58789EB}" presName="LevelTwoTextNode" presStyleLbl="node2" presStyleIdx="4" presStyleCnt="7" custScaleX="160031" custScaleY="361982" custLinFactX="300000" custLinFactY="-106404" custLinFactNeighborX="307717" custLinFactNeighborY="-200000">
        <dgm:presLayoutVars>
          <dgm:chPref val="3"/>
        </dgm:presLayoutVars>
      </dgm:prSet>
      <dgm:spPr/>
    </dgm:pt>
    <dgm:pt modelId="{16E96C0F-3863-478A-9A4D-76CC7CB19DA5}" type="pres">
      <dgm:prSet presAssocID="{AD96FEEE-ACC5-4DC2-B079-2CC8D58789EB}" presName="level3hierChild" presStyleCnt="0"/>
      <dgm:spPr/>
    </dgm:pt>
    <dgm:pt modelId="{5D8458D1-92BA-43A3-9406-EE0EBB0B488E}" type="pres">
      <dgm:prSet presAssocID="{072F3A5B-CF9D-4096-92F9-A918FA5DF357}" presName="conn2-1" presStyleLbl="parChTrans1D2" presStyleIdx="5" presStyleCnt="7"/>
      <dgm:spPr/>
    </dgm:pt>
    <dgm:pt modelId="{C31DF965-1461-42BD-9301-7DD19D010F99}" type="pres">
      <dgm:prSet presAssocID="{072F3A5B-CF9D-4096-92F9-A918FA5DF357}" presName="connTx" presStyleLbl="parChTrans1D2" presStyleIdx="5" presStyleCnt="7"/>
      <dgm:spPr/>
    </dgm:pt>
    <dgm:pt modelId="{539E5FE7-D2A8-433D-B8A2-56A75849C904}" type="pres">
      <dgm:prSet presAssocID="{A4C053ED-2755-40E2-8266-9F6B9FCDE326}" presName="root2" presStyleCnt="0"/>
      <dgm:spPr/>
    </dgm:pt>
    <dgm:pt modelId="{928DB97A-1A61-4611-B136-9498C7B6A5BD}" type="pres">
      <dgm:prSet presAssocID="{A4C053ED-2755-40E2-8266-9F6B9FCDE326}" presName="LevelTwoTextNode" presStyleLbl="node2" presStyleIdx="5" presStyleCnt="7" custScaleX="565962" custScaleY="589064" custLinFactX="-200000" custLinFactY="-380067" custLinFactNeighborX="-268771" custLinFactNeighborY="-400000">
        <dgm:presLayoutVars>
          <dgm:chPref val="3"/>
        </dgm:presLayoutVars>
      </dgm:prSet>
      <dgm:spPr/>
    </dgm:pt>
    <dgm:pt modelId="{2D36603E-9215-40C3-B25B-E7C65010DD38}" type="pres">
      <dgm:prSet presAssocID="{A4C053ED-2755-40E2-8266-9F6B9FCDE326}" presName="level3hierChild" presStyleCnt="0"/>
      <dgm:spPr/>
    </dgm:pt>
    <dgm:pt modelId="{55A5F63C-3E7E-46AC-8C09-548375B3CD9D}" type="pres">
      <dgm:prSet presAssocID="{26EDDB46-DE5F-4846-A916-2E88684D38C9}" presName="conn2-1" presStyleLbl="parChTrans1D2" presStyleIdx="6" presStyleCnt="7"/>
      <dgm:spPr/>
    </dgm:pt>
    <dgm:pt modelId="{009DBBD9-65F7-44DC-9CA9-5A047584FC45}" type="pres">
      <dgm:prSet presAssocID="{26EDDB46-DE5F-4846-A916-2E88684D38C9}" presName="connTx" presStyleLbl="parChTrans1D2" presStyleIdx="6" presStyleCnt="7"/>
      <dgm:spPr/>
    </dgm:pt>
    <dgm:pt modelId="{872FB79E-48D3-4EA5-8EE7-7DE43AE84366}" type="pres">
      <dgm:prSet presAssocID="{9DA5CA27-54B6-458D-93A8-B5B2D7E4B9E7}" presName="root2" presStyleCnt="0"/>
      <dgm:spPr/>
    </dgm:pt>
    <dgm:pt modelId="{F3E4209A-49D5-45A0-819D-B323D4F156B7}" type="pres">
      <dgm:prSet presAssocID="{9DA5CA27-54B6-458D-93A8-B5B2D7E4B9E7}" presName="LevelTwoTextNode" presStyleLbl="node2" presStyleIdx="6" presStyleCnt="7" custScaleX="416414" custScaleY="231255" custLinFactX="-200000" custLinFactY="-100000" custLinFactNeighborX="-237183" custLinFactNeighborY="-195868">
        <dgm:presLayoutVars>
          <dgm:chPref val="3"/>
        </dgm:presLayoutVars>
      </dgm:prSet>
      <dgm:spPr/>
    </dgm:pt>
    <dgm:pt modelId="{FD0AFCA3-E7B6-498A-8E20-6FD193E06E5E}" type="pres">
      <dgm:prSet presAssocID="{9DA5CA27-54B6-458D-93A8-B5B2D7E4B9E7}" presName="level3hierChild" presStyleCnt="0"/>
      <dgm:spPr/>
    </dgm:pt>
  </dgm:ptLst>
  <dgm:cxnLst>
    <dgm:cxn modelId="{BE55FB01-37C9-4BE1-A2FC-4A390D687076}" type="presOf" srcId="{FE41622C-164D-46DC-87F4-6B5D73B566C3}" destId="{C79703F3-F802-427A-8871-837902A9502C}" srcOrd="0" destOrd="0" presId="urn:microsoft.com/office/officeart/2008/layout/HorizontalMultiLevelHierarchy"/>
    <dgm:cxn modelId="{6B3BF707-9309-4A84-9390-06F645068E91}" srcId="{37E74AE5-F428-4A8A-833E-5B2094F75427}" destId="{22B93239-76EA-40E2-8407-98B33CC7F8C5}" srcOrd="0" destOrd="0" parTransId="{E1B1ACB0-00EF-4320-BD6A-A6BCBFF17A2E}" sibTransId="{C03567C0-5120-4AD7-8543-E073CF1ECDAC}"/>
    <dgm:cxn modelId="{A8FB4813-E1B0-4A28-91BC-36A7E64CC3D2}" srcId="{37E74AE5-F428-4A8A-833E-5B2094F75427}" destId="{38BF2955-826D-434E-A2DF-7D3E0B1B6618}" srcOrd="3" destOrd="0" parTransId="{D16E6D39-E976-4329-A0B7-5DAA316079ED}" sibTransId="{D4AE92F9-CF2C-4075-989D-CC07B4AB7DE3}"/>
    <dgm:cxn modelId="{26E5D71B-E254-431B-919F-EDD4199F3B5D}" type="presOf" srcId="{F3A6F17D-C1AF-4376-8A29-4A197A035622}" destId="{6A60DFD6-0B87-4B69-BDFC-DB8883DBCF6A}" srcOrd="1" destOrd="0" presId="urn:microsoft.com/office/officeart/2008/layout/HorizontalMultiLevelHierarchy"/>
    <dgm:cxn modelId="{754E6021-0C15-4893-8E41-62962C21BF25}" type="presOf" srcId="{22B93239-76EA-40E2-8407-98B33CC7F8C5}" destId="{599C1BF3-C7D2-4CFA-A380-9FA44CDA481C}" srcOrd="0" destOrd="0" presId="urn:microsoft.com/office/officeart/2008/layout/HorizontalMultiLevelHierarchy"/>
    <dgm:cxn modelId="{7E4BAC26-A9BF-4976-A4E6-C6291D215980}" type="presOf" srcId="{37E74AE5-F428-4A8A-833E-5B2094F75427}" destId="{DB1CA9BB-918D-45C9-870D-94969B1A7322}" srcOrd="0" destOrd="0" presId="urn:microsoft.com/office/officeart/2008/layout/HorizontalMultiLevelHierarchy"/>
    <dgm:cxn modelId="{5DC92D2A-B604-4CD2-83B4-A93015CE8EF5}" type="presOf" srcId="{26EDDB46-DE5F-4846-A916-2E88684D38C9}" destId="{009DBBD9-65F7-44DC-9CA9-5A047584FC45}" srcOrd="1" destOrd="0" presId="urn:microsoft.com/office/officeart/2008/layout/HorizontalMultiLevelHierarchy"/>
    <dgm:cxn modelId="{F3F0F12B-EA92-4E4A-B025-F2AC40A4D0E7}" type="presOf" srcId="{E1B1ACB0-00EF-4320-BD6A-A6BCBFF17A2E}" destId="{54E60561-D63A-496A-B2ED-2929834775D1}" srcOrd="1" destOrd="0" presId="urn:microsoft.com/office/officeart/2008/layout/HorizontalMultiLevelHierarchy"/>
    <dgm:cxn modelId="{E1620E36-FF23-4742-ABBC-62505B4C0B17}" type="presOf" srcId="{38BF2955-826D-434E-A2DF-7D3E0B1B6618}" destId="{309F4EE9-7053-4F08-B094-334AC9F864E0}" srcOrd="0" destOrd="0" presId="urn:microsoft.com/office/officeart/2008/layout/HorizontalMultiLevelHierarchy"/>
    <dgm:cxn modelId="{2487ED37-6F73-43C5-BB14-0B2A9868A66B}" srcId="{7515F3D3-E1F6-4DC6-8893-591D1B487269}" destId="{37E74AE5-F428-4A8A-833E-5B2094F75427}" srcOrd="0" destOrd="0" parTransId="{92671953-347C-4CB2-846C-EEAC954B2426}" sibTransId="{C8FDA33B-96DE-4E28-B649-A97EDCDA7B00}"/>
    <dgm:cxn modelId="{7106393A-B613-400F-80BF-37BB94AA7CB5}" type="presOf" srcId="{072F3A5B-CF9D-4096-92F9-A918FA5DF357}" destId="{5D8458D1-92BA-43A3-9406-EE0EBB0B488E}" srcOrd="0" destOrd="0" presId="urn:microsoft.com/office/officeart/2008/layout/HorizontalMultiLevelHierarchy"/>
    <dgm:cxn modelId="{F8C1B669-A19C-4A22-88EB-92869DC5F84A}" srcId="{37E74AE5-F428-4A8A-833E-5B2094F75427}" destId="{A4C053ED-2755-40E2-8266-9F6B9FCDE326}" srcOrd="5" destOrd="0" parTransId="{072F3A5B-CF9D-4096-92F9-A918FA5DF357}" sibTransId="{69E8A05E-4B04-4BE7-81F0-07F5183A3A85}"/>
    <dgm:cxn modelId="{D09DF353-51E7-4CC6-A062-BFC8491AFE08}" type="presOf" srcId="{A4C053ED-2755-40E2-8266-9F6B9FCDE326}" destId="{928DB97A-1A61-4611-B136-9498C7B6A5BD}" srcOrd="0" destOrd="0" presId="urn:microsoft.com/office/officeart/2008/layout/HorizontalMultiLevelHierarchy"/>
    <dgm:cxn modelId="{8BCFC083-FA26-47B5-9CCA-601048BD3A22}" type="presOf" srcId="{D16E6D39-E976-4329-A0B7-5DAA316079ED}" destId="{3437232C-C316-49B7-AD70-80EFDB18C03A}" srcOrd="0" destOrd="0" presId="urn:microsoft.com/office/officeart/2008/layout/HorizontalMultiLevelHierarchy"/>
    <dgm:cxn modelId="{FA9B1496-44E6-4BFD-B005-5C33C4B3F897}" type="presOf" srcId="{9E0FDB92-DF66-4906-84B5-2119100107A0}" destId="{D432B542-2034-4B94-89B2-3982CB6000C2}" srcOrd="0" destOrd="0" presId="urn:microsoft.com/office/officeart/2008/layout/HorizontalMultiLevelHierarchy"/>
    <dgm:cxn modelId="{56CC279F-A32B-4D9D-82CD-3F80C207156D}" type="presOf" srcId="{072F3A5B-CF9D-4096-92F9-A918FA5DF357}" destId="{C31DF965-1461-42BD-9301-7DD19D010F99}" srcOrd="1" destOrd="0" presId="urn:microsoft.com/office/officeart/2008/layout/HorizontalMultiLevelHierarchy"/>
    <dgm:cxn modelId="{E3B317A5-B0B2-430B-93EB-4901AD23A825}" type="presOf" srcId="{D16E6D39-E976-4329-A0B7-5DAA316079ED}" destId="{5820BEB8-EF65-4484-92E7-4D97A9B36D92}" srcOrd="1" destOrd="0" presId="urn:microsoft.com/office/officeart/2008/layout/HorizontalMultiLevelHierarchy"/>
    <dgm:cxn modelId="{64DCD2A7-815F-4863-A435-3FE89B9366FB}" type="presOf" srcId="{E1B1ACB0-00EF-4320-BD6A-A6BCBFF17A2E}" destId="{50D62C8C-BD8C-40B1-9CF9-5C8BEBDD191B}" srcOrd="0" destOrd="0" presId="urn:microsoft.com/office/officeart/2008/layout/HorizontalMultiLevelHierarchy"/>
    <dgm:cxn modelId="{5A2CD5AD-C2FB-4892-BBB4-F07750BB7FA7}" type="presOf" srcId="{9DA5CA27-54B6-458D-93A8-B5B2D7E4B9E7}" destId="{F3E4209A-49D5-45A0-819D-B323D4F156B7}" srcOrd="0" destOrd="0" presId="urn:microsoft.com/office/officeart/2008/layout/HorizontalMultiLevelHierarchy"/>
    <dgm:cxn modelId="{A03048AF-9169-4B46-B654-73B1923A79F9}" type="presOf" srcId="{7515F3D3-E1F6-4DC6-8893-591D1B487269}" destId="{9A66999E-5770-4330-ACC7-B6A7ED7F727A}" srcOrd="0" destOrd="0" presId="urn:microsoft.com/office/officeart/2008/layout/HorizontalMultiLevelHierarchy"/>
    <dgm:cxn modelId="{67FA85B5-0EF8-45EC-8558-EC3A34507A94}" type="presOf" srcId="{F3A6F17D-C1AF-4376-8A29-4A197A035622}" destId="{083DE7AE-7AEF-47AD-AF2B-8D46FE273599}" srcOrd="0" destOrd="0" presId="urn:microsoft.com/office/officeart/2008/layout/HorizontalMultiLevelHierarchy"/>
    <dgm:cxn modelId="{102D70BC-D42E-4406-9D82-E0E77EC39F99}" type="presOf" srcId="{AD96FEEE-ACC5-4DC2-B079-2CC8D58789EB}" destId="{9222E6C2-D408-432C-A01A-5F88D3D4E6AA}" srcOrd="0" destOrd="0" presId="urn:microsoft.com/office/officeart/2008/layout/HorizontalMultiLevelHierarchy"/>
    <dgm:cxn modelId="{D304E7D8-E98C-4D53-88B0-2BFEDDCA8340}" srcId="{37E74AE5-F428-4A8A-833E-5B2094F75427}" destId="{AD96FEEE-ACC5-4DC2-B079-2CC8D58789EB}" srcOrd="4" destOrd="0" parTransId="{9E0FDB92-DF66-4906-84B5-2119100107A0}" sibTransId="{E3728DDC-A801-4608-BED4-BB1BE2F2F723}"/>
    <dgm:cxn modelId="{01EA56DC-2391-4E42-AC9A-FAA279046DF8}" srcId="{37E74AE5-F428-4A8A-833E-5B2094F75427}" destId="{5F8EE558-C7FA-4AEE-A274-E7C278C0038D}" srcOrd="1" destOrd="0" parTransId="{F3A6F17D-C1AF-4376-8A29-4A197A035622}" sibTransId="{61A898DD-07F5-4501-A9A6-7120AC308422}"/>
    <dgm:cxn modelId="{BCA0B6DE-2AA6-41C5-B8A2-1BAFA0286D4F}" srcId="{37E74AE5-F428-4A8A-833E-5B2094F75427}" destId="{9DA5CA27-54B6-458D-93A8-B5B2D7E4B9E7}" srcOrd="6" destOrd="0" parTransId="{26EDDB46-DE5F-4846-A916-2E88684D38C9}" sibTransId="{CED3F1A4-A0D2-48CE-B276-47EC6EFE5C9F}"/>
    <dgm:cxn modelId="{05FBF0DF-14AF-496C-A0E8-BBADB731F1E0}" type="presOf" srcId="{5F8EE558-C7FA-4AEE-A274-E7C278C0038D}" destId="{5336A6F9-56FC-45C8-8996-72D1D8E7B814}" srcOrd="0" destOrd="0" presId="urn:microsoft.com/office/officeart/2008/layout/HorizontalMultiLevelHierarchy"/>
    <dgm:cxn modelId="{597E26E1-3EF0-4CA0-9402-356CB529C9BD}" srcId="{37E74AE5-F428-4A8A-833E-5B2094F75427}" destId="{FE41622C-164D-46DC-87F4-6B5D73B566C3}" srcOrd="2" destOrd="0" parTransId="{62A4A802-80AF-48C9-B004-E239FB568495}" sibTransId="{EBB42B62-94B4-4979-A2D2-344D544F56F7}"/>
    <dgm:cxn modelId="{AC0A9EE1-D9CA-429D-9617-F389F2DBA2FF}" type="presOf" srcId="{62A4A802-80AF-48C9-B004-E239FB568495}" destId="{C4E25D15-47FF-49C1-A3DE-C5C49A656F49}" srcOrd="1" destOrd="0" presId="urn:microsoft.com/office/officeart/2008/layout/HorizontalMultiLevelHierarchy"/>
    <dgm:cxn modelId="{1AC7D5E2-B4B1-4CFD-9335-954B74ED5E2F}" type="presOf" srcId="{62A4A802-80AF-48C9-B004-E239FB568495}" destId="{6A490227-6DF5-46A1-BAB4-EF801B89113B}" srcOrd="0" destOrd="0" presId="urn:microsoft.com/office/officeart/2008/layout/HorizontalMultiLevelHierarchy"/>
    <dgm:cxn modelId="{6138ACE6-121F-4F0A-9A80-26A5873C99B4}" type="presOf" srcId="{9E0FDB92-DF66-4906-84B5-2119100107A0}" destId="{3EDB0AA3-0EE2-409F-B142-1594C6BA198C}" srcOrd="1" destOrd="0" presId="urn:microsoft.com/office/officeart/2008/layout/HorizontalMultiLevelHierarchy"/>
    <dgm:cxn modelId="{7991B5F7-A463-4C4A-A753-1030E2F02D18}" type="presOf" srcId="{26EDDB46-DE5F-4846-A916-2E88684D38C9}" destId="{55A5F63C-3E7E-46AC-8C09-548375B3CD9D}" srcOrd="0" destOrd="0" presId="urn:microsoft.com/office/officeart/2008/layout/HorizontalMultiLevelHierarchy"/>
    <dgm:cxn modelId="{6BE63D88-AEEE-4AA4-9C51-1289729ACE99}" type="presParOf" srcId="{9A66999E-5770-4330-ACC7-B6A7ED7F727A}" destId="{7F0E69C4-B68B-4F61-A139-611590A20806}" srcOrd="0" destOrd="0" presId="urn:microsoft.com/office/officeart/2008/layout/HorizontalMultiLevelHierarchy"/>
    <dgm:cxn modelId="{D8764B50-051B-4957-91F4-A98646150F14}" type="presParOf" srcId="{7F0E69C4-B68B-4F61-A139-611590A20806}" destId="{DB1CA9BB-918D-45C9-870D-94969B1A7322}" srcOrd="0" destOrd="0" presId="urn:microsoft.com/office/officeart/2008/layout/HorizontalMultiLevelHierarchy"/>
    <dgm:cxn modelId="{B348D8D4-538A-421D-BC1C-BCDA5D634E9F}" type="presParOf" srcId="{7F0E69C4-B68B-4F61-A139-611590A20806}" destId="{7DE90D28-8343-4E56-9327-8D40CCCAD5CC}" srcOrd="1" destOrd="0" presId="urn:microsoft.com/office/officeart/2008/layout/HorizontalMultiLevelHierarchy"/>
    <dgm:cxn modelId="{87D6CFA3-AD89-4B39-8C1C-ABA1CDD2FFA0}" type="presParOf" srcId="{7DE90D28-8343-4E56-9327-8D40CCCAD5CC}" destId="{50D62C8C-BD8C-40B1-9CF9-5C8BEBDD191B}" srcOrd="0" destOrd="0" presId="urn:microsoft.com/office/officeart/2008/layout/HorizontalMultiLevelHierarchy"/>
    <dgm:cxn modelId="{119B4A19-303B-44C0-A563-3CCA924AB5C6}" type="presParOf" srcId="{50D62C8C-BD8C-40B1-9CF9-5C8BEBDD191B}" destId="{54E60561-D63A-496A-B2ED-2929834775D1}" srcOrd="0" destOrd="0" presId="urn:microsoft.com/office/officeart/2008/layout/HorizontalMultiLevelHierarchy"/>
    <dgm:cxn modelId="{2FC4E730-DDFB-4DAE-B225-17D44A036284}" type="presParOf" srcId="{7DE90D28-8343-4E56-9327-8D40CCCAD5CC}" destId="{03306E01-E6F9-43BA-83D0-E17332CA7470}" srcOrd="1" destOrd="0" presId="urn:microsoft.com/office/officeart/2008/layout/HorizontalMultiLevelHierarchy"/>
    <dgm:cxn modelId="{17C89957-E4ED-4C59-AA18-FEFFCBBBA7CA}" type="presParOf" srcId="{03306E01-E6F9-43BA-83D0-E17332CA7470}" destId="{599C1BF3-C7D2-4CFA-A380-9FA44CDA481C}" srcOrd="0" destOrd="0" presId="urn:microsoft.com/office/officeart/2008/layout/HorizontalMultiLevelHierarchy"/>
    <dgm:cxn modelId="{113C3EAA-EC6C-4FAF-A631-468041E8FE93}" type="presParOf" srcId="{03306E01-E6F9-43BA-83D0-E17332CA7470}" destId="{C264592F-E628-4EAA-BA1C-67A5B44F0DC4}" srcOrd="1" destOrd="0" presId="urn:microsoft.com/office/officeart/2008/layout/HorizontalMultiLevelHierarchy"/>
    <dgm:cxn modelId="{13707938-ABE6-4F86-94CF-84EC975AEFBA}" type="presParOf" srcId="{7DE90D28-8343-4E56-9327-8D40CCCAD5CC}" destId="{083DE7AE-7AEF-47AD-AF2B-8D46FE273599}" srcOrd="2" destOrd="0" presId="urn:microsoft.com/office/officeart/2008/layout/HorizontalMultiLevelHierarchy"/>
    <dgm:cxn modelId="{A970CD3C-8C8C-42F9-841B-17C547A7B192}" type="presParOf" srcId="{083DE7AE-7AEF-47AD-AF2B-8D46FE273599}" destId="{6A60DFD6-0B87-4B69-BDFC-DB8883DBCF6A}" srcOrd="0" destOrd="0" presId="urn:microsoft.com/office/officeart/2008/layout/HorizontalMultiLevelHierarchy"/>
    <dgm:cxn modelId="{47867B86-3D95-46B5-98BF-1E9F3B89B6C8}" type="presParOf" srcId="{7DE90D28-8343-4E56-9327-8D40CCCAD5CC}" destId="{2B1D3002-2694-4DAB-B367-CFC9F0A94416}" srcOrd="3" destOrd="0" presId="urn:microsoft.com/office/officeart/2008/layout/HorizontalMultiLevelHierarchy"/>
    <dgm:cxn modelId="{D7955E6F-4729-45FC-AFEB-547CE9B8BAAA}" type="presParOf" srcId="{2B1D3002-2694-4DAB-B367-CFC9F0A94416}" destId="{5336A6F9-56FC-45C8-8996-72D1D8E7B814}" srcOrd="0" destOrd="0" presId="urn:microsoft.com/office/officeart/2008/layout/HorizontalMultiLevelHierarchy"/>
    <dgm:cxn modelId="{61F1668D-CB44-4E83-90B7-26EB46B06AF7}" type="presParOf" srcId="{2B1D3002-2694-4DAB-B367-CFC9F0A94416}" destId="{8C64147C-9549-41FE-A285-5F14F6AFDDA1}" srcOrd="1" destOrd="0" presId="urn:microsoft.com/office/officeart/2008/layout/HorizontalMultiLevelHierarchy"/>
    <dgm:cxn modelId="{09F743F9-8F05-4A42-BDBF-A71899CBD0D6}" type="presParOf" srcId="{7DE90D28-8343-4E56-9327-8D40CCCAD5CC}" destId="{6A490227-6DF5-46A1-BAB4-EF801B89113B}" srcOrd="4" destOrd="0" presId="urn:microsoft.com/office/officeart/2008/layout/HorizontalMultiLevelHierarchy"/>
    <dgm:cxn modelId="{4804B94A-03C4-4DEA-9563-4750408A92F2}" type="presParOf" srcId="{6A490227-6DF5-46A1-BAB4-EF801B89113B}" destId="{C4E25D15-47FF-49C1-A3DE-C5C49A656F49}" srcOrd="0" destOrd="0" presId="urn:microsoft.com/office/officeart/2008/layout/HorizontalMultiLevelHierarchy"/>
    <dgm:cxn modelId="{E14D3481-69A8-45D4-82C7-81A4187A6FB3}" type="presParOf" srcId="{7DE90D28-8343-4E56-9327-8D40CCCAD5CC}" destId="{464F71B8-F9CD-4EF5-A022-F6AEA2C710F2}" srcOrd="5" destOrd="0" presId="urn:microsoft.com/office/officeart/2008/layout/HorizontalMultiLevelHierarchy"/>
    <dgm:cxn modelId="{D581D7B1-572B-4D1C-916D-DD2375492569}" type="presParOf" srcId="{464F71B8-F9CD-4EF5-A022-F6AEA2C710F2}" destId="{C79703F3-F802-427A-8871-837902A9502C}" srcOrd="0" destOrd="0" presId="urn:microsoft.com/office/officeart/2008/layout/HorizontalMultiLevelHierarchy"/>
    <dgm:cxn modelId="{D9B69EB8-FAE1-4F16-886E-A3F34626477D}" type="presParOf" srcId="{464F71B8-F9CD-4EF5-A022-F6AEA2C710F2}" destId="{25BCB8B8-F2D9-4DDB-AA7F-EB2FAE26EE11}" srcOrd="1" destOrd="0" presId="urn:microsoft.com/office/officeart/2008/layout/HorizontalMultiLevelHierarchy"/>
    <dgm:cxn modelId="{75565C5F-376F-43F7-8899-55DDA21A0E6B}" type="presParOf" srcId="{7DE90D28-8343-4E56-9327-8D40CCCAD5CC}" destId="{3437232C-C316-49B7-AD70-80EFDB18C03A}" srcOrd="6" destOrd="0" presId="urn:microsoft.com/office/officeart/2008/layout/HorizontalMultiLevelHierarchy"/>
    <dgm:cxn modelId="{D8B695D9-7838-4643-A893-7C47A9B9F2A1}" type="presParOf" srcId="{3437232C-C316-49B7-AD70-80EFDB18C03A}" destId="{5820BEB8-EF65-4484-92E7-4D97A9B36D92}" srcOrd="0" destOrd="0" presId="urn:microsoft.com/office/officeart/2008/layout/HorizontalMultiLevelHierarchy"/>
    <dgm:cxn modelId="{B226C581-61BA-4EEC-BC83-51F829EC825C}" type="presParOf" srcId="{7DE90D28-8343-4E56-9327-8D40CCCAD5CC}" destId="{5A5CF93F-3AB6-4DFC-ACC0-7517DD3E7499}" srcOrd="7" destOrd="0" presId="urn:microsoft.com/office/officeart/2008/layout/HorizontalMultiLevelHierarchy"/>
    <dgm:cxn modelId="{F6978BA3-07F8-4294-80BE-F20D8634B248}" type="presParOf" srcId="{5A5CF93F-3AB6-4DFC-ACC0-7517DD3E7499}" destId="{309F4EE9-7053-4F08-B094-334AC9F864E0}" srcOrd="0" destOrd="0" presId="urn:microsoft.com/office/officeart/2008/layout/HorizontalMultiLevelHierarchy"/>
    <dgm:cxn modelId="{AD94B88A-F0AF-49F5-B5FE-5EB28751A080}" type="presParOf" srcId="{5A5CF93F-3AB6-4DFC-ACC0-7517DD3E7499}" destId="{C0AD4760-E985-41D7-9D35-9897C2DC00CE}" srcOrd="1" destOrd="0" presId="urn:microsoft.com/office/officeart/2008/layout/HorizontalMultiLevelHierarchy"/>
    <dgm:cxn modelId="{F547C9A7-FFAD-425D-B706-3B4B8CAEECBC}" type="presParOf" srcId="{7DE90D28-8343-4E56-9327-8D40CCCAD5CC}" destId="{D432B542-2034-4B94-89B2-3982CB6000C2}" srcOrd="8" destOrd="0" presId="urn:microsoft.com/office/officeart/2008/layout/HorizontalMultiLevelHierarchy"/>
    <dgm:cxn modelId="{D09964F3-9CBE-4A87-AC33-96B6DC07C383}" type="presParOf" srcId="{D432B542-2034-4B94-89B2-3982CB6000C2}" destId="{3EDB0AA3-0EE2-409F-B142-1594C6BA198C}" srcOrd="0" destOrd="0" presId="urn:microsoft.com/office/officeart/2008/layout/HorizontalMultiLevelHierarchy"/>
    <dgm:cxn modelId="{D090A02F-028B-4E7A-8603-3F0FCAC7C7B6}" type="presParOf" srcId="{7DE90D28-8343-4E56-9327-8D40CCCAD5CC}" destId="{BB024140-42C4-4670-A0FB-57E80AD2D11D}" srcOrd="9" destOrd="0" presId="urn:microsoft.com/office/officeart/2008/layout/HorizontalMultiLevelHierarchy"/>
    <dgm:cxn modelId="{6D183739-2879-4802-A9DF-A8E08B56A011}" type="presParOf" srcId="{BB024140-42C4-4670-A0FB-57E80AD2D11D}" destId="{9222E6C2-D408-432C-A01A-5F88D3D4E6AA}" srcOrd="0" destOrd="0" presId="urn:microsoft.com/office/officeart/2008/layout/HorizontalMultiLevelHierarchy"/>
    <dgm:cxn modelId="{DA6D9E8E-E994-46B4-B49E-39BB2EEBD07B}" type="presParOf" srcId="{BB024140-42C4-4670-A0FB-57E80AD2D11D}" destId="{16E96C0F-3863-478A-9A4D-76CC7CB19DA5}" srcOrd="1" destOrd="0" presId="urn:microsoft.com/office/officeart/2008/layout/HorizontalMultiLevelHierarchy"/>
    <dgm:cxn modelId="{1B964B62-00C6-4FF8-9FB0-BD1036698B21}" type="presParOf" srcId="{7DE90D28-8343-4E56-9327-8D40CCCAD5CC}" destId="{5D8458D1-92BA-43A3-9406-EE0EBB0B488E}" srcOrd="10" destOrd="0" presId="urn:microsoft.com/office/officeart/2008/layout/HorizontalMultiLevelHierarchy"/>
    <dgm:cxn modelId="{8F17ED56-079E-4679-BA3F-49C62F810325}" type="presParOf" srcId="{5D8458D1-92BA-43A3-9406-EE0EBB0B488E}" destId="{C31DF965-1461-42BD-9301-7DD19D010F99}" srcOrd="0" destOrd="0" presId="urn:microsoft.com/office/officeart/2008/layout/HorizontalMultiLevelHierarchy"/>
    <dgm:cxn modelId="{6025BD7D-8383-4873-8D08-7FC56E5AA174}" type="presParOf" srcId="{7DE90D28-8343-4E56-9327-8D40CCCAD5CC}" destId="{539E5FE7-D2A8-433D-B8A2-56A75849C904}" srcOrd="11" destOrd="0" presId="urn:microsoft.com/office/officeart/2008/layout/HorizontalMultiLevelHierarchy"/>
    <dgm:cxn modelId="{B108B4E3-E30A-4EFC-A43E-A369E4A99506}" type="presParOf" srcId="{539E5FE7-D2A8-433D-B8A2-56A75849C904}" destId="{928DB97A-1A61-4611-B136-9498C7B6A5BD}" srcOrd="0" destOrd="0" presId="urn:microsoft.com/office/officeart/2008/layout/HorizontalMultiLevelHierarchy"/>
    <dgm:cxn modelId="{9456B446-289E-459A-AE3B-6C2659E051EF}" type="presParOf" srcId="{539E5FE7-D2A8-433D-B8A2-56A75849C904}" destId="{2D36603E-9215-40C3-B25B-E7C65010DD38}" srcOrd="1" destOrd="0" presId="urn:microsoft.com/office/officeart/2008/layout/HorizontalMultiLevelHierarchy"/>
    <dgm:cxn modelId="{0798F2AF-D732-49CA-BE80-9CF57DD68B4C}" type="presParOf" srcId="{7DE90D28-8343-4E56-9327-8D40CCCAD5CC}" destId="{55A5F63C-3E7E-46AC-8C09-548375B3CD9D}" srcOrd="12" destOrd="0" presId="urn:microsoft.com/office/officeart/2008/layout/HorizontalMultiLevelHierarchy"/>
    <dgm:cxn modelId="{FC3105D1-862C-4B6E-A81F-4385C79CCF39}" type="presParOf" srcId="{55A5F63C-3E7E-46AC-8C09-548375B3CD9D}" destId="{009DBBD9-65F7-44DC-9CA9-5A047584FC45}" srcOrd="0" destOrd="0" presId="urn:microsoft.com/office/officeart/2008/layout/HorizontalMultiLevelHierarchy"/>
    <dgm:cxn modelId="{6A1579F3-AA5B-4CE9-88F6-6B2325400737}" type="presParOf" srcId="{7DE90D28-8343-4E56-9327-8D40CCCAD5CC}" destId="{872FB79E-48D3-4EA5-8EE7-7DE43AE84366}" srcOrd="13" destOrd="0" presId="urn:microsoft.com/office/officeart/2008/layout/HorizontalMultiLevelHierarchy"/>
    <dgm:cxn modelId="{5BD26873-17CD-4BF1-9EF9-691B9877FD95}" type="presParOf" srcId="{872FB79E-48D3-4EA5-8EE7-7DE43AE84366}" destId="{F3E4209A-49D5-45A0-819D-B323D4F156B7}" srcOrd="0" destOrd="0" presId="urn:microsoft.com/office/officeart/2008/layout/HorizontalMultiLevelHierarchy"/>
    <dgm:cxn modelId="{82D83775-B8BB-4F17-B07F-1A6609372A9A}" type="presParOf" srcId="{872FB79E-48D3-4EA5-8EE7-7DE43AE84366}" destId="{FD0AFCA3-E7B6-498A-8E20-6FD193E06E5E}"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D49B1A-29A5-48EF-BC06-2CAB1C394573}">
      <dsp:nvSpPr>
        <dsp:cNvPr id="0" name=""/>
        <dsp:cNvSpPr/>
      </dsp:nvSpPr>
      <dsp:spPr>
        <a:xfrm>
          <a:off x="3342669" y="2006450"/>
          <a:ext cx="1625600" cy="1625600"/>
        </a:xfrm>
        <a:prstGeom prst="roundRect">
          <a:avLst/>
        </a:prstGeom>
        <a:solidFill>
          <a:schemeClr val="lt1">
            <a:hueOff val="0"/>
            <a:satOff val="0"/>
            <a:lumOff val="0"/>
            <a:alphaOff val="0"/>
          </a:schemeClr>
        </a:solidFill>
        <a:ln w="19050"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IN" sz="2600" kern="1200" dirty="0"/>
            <a:t>OOP concepts</a:t>
          </a:r>
        </a:p>
        <a:p>
          <a:pPr marL="0" lvl="0" indent="0" algn="ctr" defTabSz="1155700">
            <a:lnSpc>
              <a:spcPct val="90000"/>
            </a:lnSpc>
            <a:spcBef>
              <a:spcPct val="0"/>
            </a:spcBef>
            <a:spcAft>
              <a:spcPct val="35000"/>
            </a:spcAft>
            <a:buNone/>
          </a:pPr>
          <a:r>
            <a:rPr lang="en-IN" sz="2600" kern="1200" dirty="0"/>
            <a:t>used</a:t>
          </a:r>
        </a:p>
      </dsp:txBody>
      <dsp:txXfrm>
        <a:off x="3422024" y="2085805"/>
        <a:ext cx="1466890" cy="1466890"/>
      </dsp:txXfrm>
    </dsp:sp>
    <dsp:sp modelId="{FE75CE43-05DA-4C00-9879-89FC3A660DD4}">
      <dsp:nvSpPr>
        <dsp:cNvPr id="0" name=""/>
        <dsp:cNvSpPr/>
      </dsp:nvSpPr>
      <dsp:spPr>
        <a:xfrm rot="15880898">
          <a:off x="3576477" y="1547801"/>
          <a:ext cx="921264" cy="0"/>
        </a:xfrm>
        <a:custGeom>
          <a:avLst/>
          <a:gdLst/>
          <a:ahLst/>
          <a:cxnLst/>
          <a:rect l="0" t="0" r="0" b="0"/>
          <a:pathLst>
            <a:path>
              <a:moveTo>
                <a:pt x="0" y="0"/>
              </a:moveTo>
              <a:lnTo>
                <a:pt x="921264" y="0"/>
              </a:lnTo>
            </a:path>
          </a:pathLst>
        </a:custGeom>
        <a:noFill/>
        <a:ln w="19050" cap="rnd"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13EF71-B60F-4B5F-9EDB-B4154FD758A5}">
      <dsp:nvSpPr>
        <dsp:cNvPr id="0" name=""/>
        <dsp:cNvSpPr/>
      </dsp:nvSpPr>
      <dsp:spPr>
        <a:xfrm>
          <a:off x="2995171" y="0"/>
          <a:ext cx="1897095" cy="1089152"/>
        </a:xfrm>
        <a:prstGeom prst="roundRect">
          <a:avLst/>
        </a:prstGeom>
        <a:solidFill>
          <a:schemeClr val="lt1">
            <a:hueOff val="0"/>
            <a:satOff val="0"/>
            <a:lumOff val="0"/>
            <a:alphaOff val="0"/>
          </a:schemeClr>
        </a:solidFill>
        <a:ln w="19050"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IN" sz="1600" kern="1200" dirty="0"/>
            <a:t>Objects and Encapsulation</a:t>
          </a:r>
        </a:p>
      </dsp:txBody>
      <dsp:txXfrm>
        <a:off x="3048339" y="53168"/>
        <a:ext cx="1790759" cy="982816"/>
      </dsp:txXfrm>
    </dsp:sp>
    <dsp:sp modelId="{35CC3364-6F39-4EFA-99CD-575F9834513C}">
      <dsp:nvSpPr>
        <dsp:cNvPr id="0" name=""/>
        <dsp:cNvSpPr/>
      </dsp:nvSpPr>
      <dsp:spPr>
        <a:xfrm rot="19596507">
          <a:off x="4902793" y="2065177"/>
          <a:ext cx="793313" cy="0"/>
        </a:xfrm>
        <a:custGeom>
          <a:avLst/>
          <a:gdLst/>
          <a:ahLst/>
          <a:cxnLst/>
          <a:rect l="0" t="0" r="0" b="0"/>
          <a:pathLst>
            <a:path>
              <a:moveTo>
                <a:pt x="0" y="0"/>
              </a:moveTo>
              <a:lnTo>
                <a:pt x="793313" y="0"/>
              </a:lnTo>
            </a:path>
          </a:pathLst>
        </a:custGeom>
        <a:noFill/>
        <a:ln w="19050" cap="rnd"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2B80FF-4CA2-4DF8-BF2A-277574F5B333}">
      <dsp:nvSpPr>
        <dsp:cNvPr id="0" name=""/>
        <dsp:cNvSpPr/>
      </dsp:nvSpPr>
      <dsp:spPr>
        <a:xfrm>
          <a:off x="5508403" y="757722"/>
          <a:ext cx="1896769" cy="1089152"/>
        </a:xfrm>
        <a:prstGeom prst="roundRect">
          <a:avLst/>
        </a:prstGeom>
        <a:solidFill>
          <a:schemeClr val="lt1">
            <a:hueOff val="0"/>
            <a:satOff val="0"/>
            <a:lumOff val="0"/>
            <a:alphaOff val="0"/>
          </a:schemeClr>
        </a:solidFill>
        <a:ln w="19050"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IN" sz="1800" kern="1200" dirty="0"/>
            <a:t>Polymorphism</a:t>
          </a:r>
        </a:p>
      </dsp:txBody>
      <dsp:txXfrm>
        <a:off x="5561571" y="810890"/>
        <a:ext cx="1790433" cy="982816"/>
      </dsp:txXfrm>
    </dsp:sp>
    <dsp:sp modelId="{4EDB9EA2-8087-4C0A-B9DB-09B25B52500A}">
      <dsp:nvSpPr>
        <dsp:cNvPr id="0" name=""/>
        <dsp:cNvSpPr/>
      </dsp:nvSpPr>
      <dsp:spPr>
        <a:xfrm rot="252519">
          <a:off x="4966528" y="2926461"/>
          <a:ext cx="1291718" cy="0"/>
        </a:xfrm>
        <a:custGeom>
          <a:avLst/>
          <a:gdLst/>
          <a:ahLst/>
          <a:cxnLst/>
          <a:rect l="0" t="0" r="0" b="0"/>
          <a:pathLst>
            <a:path>
              <a:moveTo>
                <a:pt x="0" y="0"/>
              </a:moveTo>
              <a:lnTo>
                <a:pt x="1291718" y="0"/>
              </a:lnTo>
            </a:path>
          </a:pathLst>
        </a:custGeom>
        <a:noFill/>
        <a:ln w="19050" cap="rnd"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58CFDA-4148-4FC7-A63E-AC116FE7EABE}">
      <dsp:nvSpPr>
        <dsp:cNvPr id="0" name=""/>
        <dsp:cNvSpPr/>
      </dsp:nvSpPr>
      <dsp:spPr>
        <a:xfrm>
          <a:off x="6256505" y="2486497"/>
          <a:ext cx="1554960" cy="1089152"/>
        </a:xfrm>
        <a:prstGeom prst="roundRect">
          <a:avLst/>
        </a:prstGeom>
        <a:solidFill>
          <a:schemeClr val="lt1">
            <a:hueOff val="0"/>
            <a:satOff val="0"/>
            <a:lumOff val="0"/>
            <a:alphaOff val="0"/>
          </a:schemeClr>
        </a:solidFill>
        <a:ln w="19050"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IN" sz="1800" b="0" kern="1200" dirty="0"/>
            <a:t>Data Hiding</a:t>
          </a:r>
        </a:p>
      </dsp:txBody>
      <dsp:txXfrm>
        <a:off x="6309673" y="2539665"/>
        <a:ext cx="1448624" cy="982816"/>
      </dsp:txXfrm>
    </dsp:sp>
    <dsp:sp modelId="{237D2C16-493A-46E5-A2E5-2AB2827DF16E}">
      <dsp:nvSpPr>
        <dsp:cNvPr id="0" name=""/>
        <dsp:cNvSpPr/>
      </dsp:nvSpPr>
      <dsp:spPr>
        <a:xfrm rot="3260674">
          <a:off x="4564868" y="3970436"/>
          <a:ext cx="832910" cy="0"/>
        </a:xfrm>
        <a:custGeom>
          <a:avLst/>
          <a:gdLst/>
          <a:ahLst/>
          <a:cxnLst/>
          <a:rect l="0" t="0" r="0" b="0"/>
          <a:pathLst>
            <a:path>
              <a:moveTo>
                <a:pt x="0" y="0"/>
              </a:moveTo>
              <a:lnTo>
                <a:pt x="832910" y="0"/>
              </a:lnTo>
            </a:path>
          </a:pathLst>
        </a:custGeom>
        <a:noFill/>
        <a:ln w="19050" cap="rnd"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480DA7-BF5A-4206-9515-347FADD38724}">
      <dsp:nvSpPr>
        <dsp:cNvPr id="0" name=""/>
        <dsp:cNvSpPr/>
      </dsp:nvSpPr>
      <dsp:spPr>
        <a:xfrm>
          <a:off x="4585414" y="4308821"/>
          <a:ext cx="2009703" cy="1020884"/>
        </a:xfrm>
        <a:prstGeom prst="roundRect">
          <a:avLst/>
        </a:prstGeom>
        <a:solidFill>
          <a:schemeClr val="lt1">
            <a:hueOff val="0"/>
            <a:satOff val="0"/>
            <a:lumOff val="0"/>
            <a:alphaOff val="0"/>
          </a:schemeClr>
        </a:solidFill>
        <a:ln w="19050"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IN" sz="1800" kern="1200" dirty="0"/>
            <a:t>Inheritance</a:t>
          </a:r>
        </a:p>
      </dsp:txBody>
      <dsp:txXfrm>
        <a:off x="4635249" y="4358656"/>
        <a:ext cx="1910033" cy="921214"/>
      </dsp:txXfrm>
    </dsp:sp>
    <dsp:sp modelId="{A888902D-7AD4-4047-A317-79EF2A537030}">
      <dsp:nvSpPr>
        <dsp:cNvPr id="0" name=""/>
        <dsp:cNvSpPr/>
      </dsp:nvSpPr>
      <dsp:spPr>
        <a:xfrm rot="7903949">
          <a:off x="2892808" y="3872936"/>
          <a:ext cx="645579" cy="0"/>
        </a:xfrm>
        <a:custGeom>
          <a:avLst/>
          <a:gdLst/>
          <a:ahLst/>
          <a:cxnLst/>
          <a:rect l="0" t="0" r="0" b="0"/>
          <a:pathLst>
            <a:path>
              <a:moveTo>
                <a:pt x="0" y="0"/>
              </a:moveTo>
              <a:lnTo>
                <a:pt x="645579" y="0"/>
              </a:lnTo>
            </a:path>
          </a:pathLst>
        </a:custGeom>
        <a:noFill/>
        <a:ln w="19050" cap="rnd"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87E3D6-5662-40E4-9B93-FAB4219C1930}">
      <dsp:nvSpPr>
        <dsp:cNvPr id="0" name=""/>
        <dsp:cNvSpPr/>
      </dsp:nvSpPr>
      <dsp:spPr>
        <a:xfrm>
          <a:off x="1539609" y="4113821"/>
          <a:ext cx="1950736" cy="1089152"/>
        </a:xfrm>
        <a:prstGeom prst="roundRect">
          <a:avLst/>
        </a:prstGeom>
        <a:solidFill>
          <a:schemeClr val="lt1">
            <a:hueOff val="0"/>
            <a:satOff val="0"/>
            <a:lumOff val="0"/>
            <a:alphaOff val="0"/>
          </a:schemeClr>
        </a:solidFill>
        <a:ln w="19050"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IN" sz="1800" kern="1200" dirty="0"/>
            <a:t>Abstraction and virtual function</a:t>
          </a:r>
        </a:p>
      </dsp:txBody>
      <dsp:txXfrm>
        <a:off x="1592777" y="4166989"/>
        <a:ext cx="1844400" cy="982816"/>
      </dsp:txXfrm>
    </dsp:sp>
    <dsp:sp modelId="{D518A44C-92AF-465F-961B-002F454384FD}">
      <dsp:nvSpPr>
        <dsp:cNvPr id="0" name=""/>
        <dsp:cNvSpPr/>
      </dsp:nvSpPr>
      <dsp:spPr>
        <a:xfrm rot="10726606">
          <a:off x="1957443" y="2851393"/>
          <a:ext cx="1385384" cy="0"/>
        </a:xfrm>
        <a:custGeom>
          <a:avLst/>
          <a:gdLst/>
          <a:ahLst/>
          <a:cxnLst/>
          <a:rect l="0" t="0" r="0" b="0"/>
          <a:pathLst>
            <a:path>
              <a:moveTo>
                <a:pt x="0" y="0"/>
              </a:moveTo>
              <a:lnTo>
                <a:pt x="1385384" y="0"/>
              </a:lnTo>
            </a:path>
          </a:pathLst>
        </a:custGeom>
        <a:noFill/>
        <a:ln w="19050" cap="rnd"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2CD155-E48E-4975-81D9-5FB67FB67448}">
      <dsp:nvSpPr>
        <dsp:cNvPr id="0" name=""/>
        <dsp:cNvSpPr/>
      </dsp:nvSpPr>
      <dsp:spPr>
        <a:xfrm>
          <a:off x="36761" y="2342112"/>
          <a:ext cx="1920839" cy="1089152"/>
        </a:xfrm>
        <a:prstGeom prst="roundRect">
          <a:avLst/>
        </a:prstGeom>
        <a:solidFill>
          <a:schemeClr val="lt1">
            <a:hueOff val="0"/>
            <a:satOff val="0"/>
            <a:lumOff val="0"/>
            <a:alphaOff val="0"/>
          </a:schemeClr>
        </a:solidFill>
        <a:ln w="19050"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IN" sz="1800" kern="1200" dirty="0"/>
            <a:t>Exception Handling</a:t>
          </a:r>
        </a:p>
      </dsp:txBody>
      <dsp:txXfrm>
        <a:off x="89929" y="2395280"/>
        <a:ext cx="1814503" cy="982816"/>
      </dsp:txXfrm>
    </dsp:sp>
    <dsp:sp modelId="{672F34BA-0023-4F67-BE93-9B579D26048E}">
      <dsp:nvSpPr>
        <dsp:cNvPr id="0" name=""/>
        <dsp:cNvSpPr/>
      </dsp:nvSpPr>
      <dsp:spPr>
        <a:xfrm rot="12520471">
          <a:off x="2288455" y="2105279"/>
          <a:ext cx="1123081" cy="0"/>
        </a:xfrm>
        <a:custGeom>
          <a:avLst/>
          <a:gdLst/>
          <a:ahLst/>
          <a:cxnLst/>
          <a:rect l="0" t="0" r="0" b="0"/>
          <a:pathLst>
            <a:path>
              <a:moveTo>
                <a:pt x="0" y="0"/>
              </a:moveTo>
              <a:lnTo>
                <a:pt x="1123081" y="0"/>
              </a:lnTo>
            </a:path>
          </a:pathLst>
        </a:custGeom>
        <a:noFill/>
        <a:ln w="19050" cap="rnd"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692875-5857-4CFB-B67D-B544969D7BC9}">
      <dsp:nvSpPr>
        <dsp:cNvPr id="0" name=""/>
        <dsp:cNvSpPr/>
      </dsp:nvSpPr>
      <dsp:spPr>
        <a:xfrm>
          <a:off x="337001" y="746681"/>
          <a:ext cx="2049163" cy="1089152"/>
        </a:xfrm>
        <a:prstGeom prst="roundRect">
          <a:avLst/>
        </a:prstGeom>
        <a:solidFill>
          <a:schemeClr val="lt1">
            <a:hueOff val="0"/>
            <a:satOff val="0"/>
            <a:lumOff val="0"/>
            <a:alphaOff val="0"/>
          </a:schemeClr>
        </a:solidFill>
        <a:ln w="19050"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IN" sz="1800" kern="1200" dirty="0"/>
            <a:t>Default Parameters</a:t>
          </a:r>
        </a:p>
      </dsp:txBody>
      <dsp:txXfrm>
        <a:off x="390169" y="799849"/>
        <a:ext cx="1942827" cy="9828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5F63C-3E7E-46AC-8C09-548375B3CD9D}">
      <dsp:nvSpPr>
        <dsp:cNvPr id="0" name=""/>
        <dsp:cNvSpPr/>
      </dsp:nvSpPr>
      <dsp:spPr>
        <a:xfrm>
          <a:off x="910098" y="3429000"/>
          <a:ext cx="7706998" cy="2341993"/>
        </a:xfrm>
        <a:custGeom>
          <a:avLst/>
          <a:gdLst/>
          <a:ahLst/>
          <a:cxnLst/>
          <a:rect l="0" t="0" r="0" b="0"/>
          <a:pathLst>
            <a:path>
              <a:moveTo>
                <a:pt x="7706998" y="0"/>
              </a:moveTo>
              <a:lnTo>
                <a:pt x="0" y="2341993"/>
              </a:lnTo>
            </a:path>
          </a:pathLst>
        </a:cu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0">
            <a:lnSpc>
              <a:spcPct val="90000"/>
            </a:lnSpc>
            <a:spcBef>
              <a:spcPct val="0"/>
            </a:spcBef>
            <a:spcAft>
              <a:spcPct val="35000"/>
            </a:spcAft>
            <a:buNone/>
          </a:pPr>
          <a:endParaRPr lang="en-IN" sz="3000" kern="1200"/>
        </a:p>
      </dsp:txBody>
      <dsp:txXfrm>
        <a:off x="4562223" y="4398622"/>
        <a:ext cx="402749" cy="402749"/>
      </dsp:txXfrm>
    </dsp:sp>
    <dsp:sp modelId="{5D8458D1-92BA-43A3-9406-EE0EBB0B488E}">
      <dsp:nvSpPr>
        <dsp:cNvPr id="0" name=""/>
        <dsp:cNvSpPr/>
      </dsp:nvSpPr>
      <dsp:spPr>
        <a:xfrm>
          <a:off x="637456" y="3306016"/>
          <a:ext cx="7979640" cy="91440"/>
        </a:xfrm>
        <a:custGeom>
          <a:avLst/>
          <a:gdLst/>
          <a:ahLst/>
          <a:cxnLst/>
          <a:rect l="0" t="0" r="0" b="0"/>
          <a:pathLst>
            <a:path>
              <a:moveTo>
                <a:pt x="7979640" y="122983"/>
              </a:moveTo>
              <a:lnTo>
                <a:pt x="0" y="45720"/>
              </a:lnTo>
            </a:path>
          </a:pathLst>
        </a:cu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0">
            <a:lnSpc>
              <a:spcPct val="90000"/>
            </a:lnSpc>
            <a:spcBef>
              <a:spcPct val="0"/>
            </a:spcBef>
            <a:spcAft>
              <a:spcPct val="35000"/>
            </a:spcAft>
            <a:buNone/>
          </a:pPr>
          <a:endParaRPr lang="en-IN" sz="3000" kern="1200"/>
        </a:p>
      </dsp:txBody>
      <dsp:txXfrm>
        <a:off x="4427776" y="3152235"/>
        <a:ext cx="399000" cy="399000"/>
      </dsp:txXfrm>
    </dsp:sp>
    <dsp:sp modelId="{D432B542-2034-4B94-89B2-3982CB6000C2}">
      <dsp:nvSpPr>
        <dsp:cNvPr id="0" name=""/>
        <dsp:cNvSpPr/>
      </dsp:nvSpPr>
      <dsp:spPr>
        <a:xfrm>
          <a:off x="8617096" y="3281055"/>
          <a:ext cx="1311738" cy="147944"/>
        </a:xfrm>
        <a:custGeom>
          <a:avLst/>
          <a:gdLst/>
          <a:ahLst/>
          <a:cxnLst/>
          <a:rect l="0" t="0" r="0" b="0"/>
          <a:pathLst>
            <a:path>
              <a:moveTo>
                <a:pt x="0" y="147944"/>
              </a:moveTo>
              <a:lnTo>
                <a:pt x="655869" y="147944"/>
              </a:lnTo>
              <a:lnTo>
                <a:pt x="655869" y="0"/>
              </a:lnTo>
              <a:lnTo>
                <a:pt x="1311738" y="0"/>
              </a:lnTo>
            </a:path>
          </a:pathLst>
        </a:cu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9239964" y="3322026"/>
        <a:ext cx="66002" cy="66002"/>
      </dsp:txXfrm>
    </dsp:sp>
    <dsp:sp modelId="{3437232C-C316-49B7-AD70-80EFDB18C03A}">
      <dsp:nvSpPr>
        <dsp:cNvPr id="0" name=""/>
        <dsp:cNvSpPr/>
      </dsp:nvSpPr>
      <dsp:spPr>
        <a:xfrm>
          <a:off x="5521297" y="3429000"/>
          <a:ext cx="3095799" cy="2287049"/>
        </a:xfrm>
        <a:custGeom>
          <a:avLst/>
          <a:gdLst/>
          <a:ahLst/>
          <a:cxnLst/>
          <a:rect l="0" t="0" r="0" b="0"/>
          <a:pathLst>
            <a:path>
              <a:moveTo>
                <a:pt x="3095799" y="0"/>
              </a:moveTo>
              <a:lnTo>
                <a:pt x="0" y="2287049"/>
              </a:lnTo>
            </a:path>
          </a:pathLst>
        </a:cu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6972973" y="4476300"/>
        <a:ext cx="192448" cy="192448"/>
      </dsp:txXfrm>
    </dsp:sp>
    <dsp:sp modelId="{6A490227-6DF5-46A1-BAB4-EF801B89113B}">
      <dsp:nvSpPr>
        <dsp:cNvPr id="0" name=""/>
        <dsp:cNvSpPr/>
      </dsp:nvSpPr>
      <dsp:spPr>
        <a:xfrm>
          <a:off x="7710764" y="1023322"/>
          <a:ext cx="906332" cy="2405677"/>
        </a:xfrm>
        <a:custGeom>
          <a:avLst/>
          <a:gdLst/>
          <a:ahLst/>
          <a:cxnLst/>
          <a:rect l="0" t="0" r="0" b="0"/>
          <a:pathLst>
            <a:path>
              <a:moveTo>
                <a:pt x="906332" y="2405677"/>
              </a:moveTo>
              <a:lnTo>
                <a:pt x="0" y="0"/>
              </a:lnTo>
            </a:path>
          </a:pathLst>
        </a:cu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8099662" y="2161892"/>
        <a:ext cx="128537" cy="128537"/>
      </dsp:txXfrm>
    </dsp:sp>
    <dsp:sp modelId="{083DE7AE-7AEF-47AD-AF2B-8D46FE273599}">
      <dsp:nvSpPr>
        <dsp:cNvPr id="0" name=""/>
        <dsp:cNvSpPr/>
      </dsp:nvSpPr>
      <dsp:spPr>
        <a:xfrm>
          <a:off x="836293" y="1030430"/>
          <a:ext cx="7780803" cy="2398569"/>
        </a:xfrm>
        <a:custGeom>
          <a:avLst/>
          <a:gdLst/>
          <a:ahLst/>
          <a:cxnLst/>
          <a:rect l="0" t="0" r="0" b="0"/>
          <a:pathLst>
            <a:path>
              <a:moveTo>
                <a:pt x="7780803" y="2398569"/>
              </a:moveTo>
              <a:lnTo>
                <a:pt x="0" y="0"/>
              </a:lnTo>
            </a:path>
          </a:pathLst>
        </a:cu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0">
            <a:lnSpc>
              <a:spcPct val="90000"/>
            </a:lnSpc>
            <a:spcBef>
              <a:spcPct val="0"/>
            </a:spcBef>
            <a:spcAft>
              <a:spcPct val="35000"/>
            </a:spcAft>
            <a:buNone/>
          </a:pPr>
          <a:endParaRPr lang="en-IN" sz="3000" kern="1200"/>
        </a:p>
      </dsp:txBody>
      <dsp:txXfrm>
        <a:off x="4523142" y="2026162"/>
        <a:ext cx="407105" cy="407105"/>
      </dsp:txXfrm>
    </dsp:sp>
    <dsp:sp modelId="{50D62C8C-BD8C-40B1-9CF9-5C8BEBDD191B}">
      <dsp:nvSpPr>
        <dsp:cNvPr id="0" name=""/>
        <dsp:cNvSpPr/>
      </dsp:nvSpPr>
      <dsp:spPr>
        <a:xfrm>
          <a:off x="8566650" y="3429000"/>
          <a:ext cx="91440" cy="1816354"/>
        </a:xfrm>
        <a:custGeom>
          <a:avLst/>
          <a:gdLst/>
          <a:ahLst/>
          <a:cxnLst/>
          <a:rect l="0" t="0" r="0" b="0"/>
          <a:pathLst>
            <a:path>
              <a:moveTo>
                <a:pt x="50446" y="0"/>
              </a:moveTo>
              <a:lnTo>
                <a:pt x="45720" y="1816354"/>
              </a:lnTo>
            </a:path>
          </a:pathLst>
        </a:cu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8566961" y="4291768"/>
        <a:ext cx="90818" cy="90818"/>
      </dsp:txXfrm>
    </dsp:sp>
    <dsp:sp modelId="{DB1CA9BB-918D-45C9-870D-94969B1A7322}">
      <dsp:nvSpPr>
        <dsp:cNvPr id="0" name=""/>
        <dsp:cNvSpPr/>
      </dsp:nvSpPr>
      <dsp:spPr>
        <a:xfrm rot="16200000">
          <a:off x="7153643" y="2485336"/>
          <a:ext cx="1039579" cy="1887326"/>
        </a:xfrm>
        <a:prstGeom prst="ellipse">
          <a:avLst/>
        </a:prstGeom>
        <a:solidFill>
          <a:schemeClr val="lt1">
            <a:hueOff val="0"/>
            <a:satOff val="0"/>
            <a:lumOff val="0"/>
            <a:alphaOff val="0"/>
          </a:schemeClr>
        </a:solidFill>
        <a:ln w="19050" cap="rnd"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vert"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b="1" kern="1200" dirty="0">
              <a:solidFill>
                <a:schemeClr val="accent4">
                  <a:lumMod val="60000"/>
                  <a:lumOff val="40000"/>
                </a:schemeClr>
              </a:solidFill>
            </a:rPr>
            <a:t>EMPLOYEE RECORD MANAGEMENT SYSTEM</a:t>
          </a:r>
        </a:p>
      </dsp:txBody>
      <dsp:txXfrm>
        <a:off x="7305886" y="2761728"/>
        <a:ext cx="735093" cy="1334542"/>
      </dsp:txXfrm>
    </dsp:sp>
    <dsp:sp modelId="{599C1BF3-C7D2-4CFA-A380-9FA44CDA481C}">
      <dsp:nvSpPr>
        <dsp:cNvPr id="0" name=""/>
        <dsp:cNvSpPr/>
      </dsp:nvSpPr>
      <dsp:spPr>
        <a:xfrm>
          <a:off x="8612370" y="4906243"/>
          <a:ext cx="1913941" cy="678222"/>
        </a:xfrm>
        <a:prstGeom prst="rect">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Menu based interface for both Admin and Employee</a:t>
          </a:r>
        </a:p>
      </dsp:txBody>
      <dsp:txXfrm>
        <a:off x="8612370" y="4906243"/>
        <a:ext cx="1913941" cy="678222"/>
      </dsp:txXfrm>
    </dsp:sp>
    <dsp:sp modelId="{5336A6F9-56FC-45C8-8996-72D1D8E7B814}">
      <dsp:nvSpPr>
        <dsp:cNvPr id="0" name=""/>
        <dsp:cNvSpPr/>
      </dsp:nvSpPr>
      <dsp:spPr>
        <a:xfrm>
          <a:off x="836293" y="563046"/>
          <a:ext cx="4828627" cy="934766"/>
        </a:xfrm>
        <a:prstGeom prst="rect">
          <a:avLst/>
        </a:prstGeom>
        <a:solidFill>
          <a:schemeClr val="lt1">
            <a:hueOff val="0"/>
            <a:satOff val="0"/>
            <a:lumOff val="0"/>
            <a:alphaOff val="0"/>
          </a:schemeClr>
        </a:solidFill>
        <a:ln w="19050" cap="rnd" cmpd="sng" algn="ctr">
          <a:solidFill>
            <a:srgbClr val="FFC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u="sng" kern="1200" dirty="0">
              <a:solidFill>
                <a:srgbClr val="C00000"/>
              </a:solidFill>
            </a:rPr>
            <a:t>Leave filing facility for Employees </a:t>
          </a:r>
          <a:r>
            <a:rPr lang="en-IN" sz="1800" kern="1200" dirty="0">
              <a:solidFill>
                <a:srgbClr val="C00000"/>
              </a:solidFill>
            </a:rPr>
            <a:t>– Their leave date, number of days and reason of leave gets highlighted in the employee records.</a:t>
          </a:r>
        </a:p>
      </dsp:txBody>
      <dsp:txXfrm>
        <a:off x="836293" y="563046"/>
        <a:ext cx="4828627" cy="934766"/>
      </dsp:txXfrm>
    </dsp:sp>
    <dsp:sp modelId="{C79703F3-F802-427A-8871-837902A9502C}">
      <dsp:nvSpPr>
        <dsp:cNvPr id="0" name=""/>
        <dsp:cNvSpPr/>
      </dsp:nvSpPr>
      <dsp:spPr>
        <a:xfrm>
          <a:off x="7710764" y="666365"/>
          <a:ext cx="2392006" cy="713913"/>
        </a:xfrm>
        <a:prstGeom prst="rect">
          <a:avLst/>
        </a:prstGeom>
        <a:solidFill>
          <a:schemeClr val="lt1">
            <a:hueOff val="0"/>
            <a:satOff val="0"/>
            <a:lumOff val="0"/>
            <a:alphaOff val="0"/>
          </a:schemeClr>
        </a:solidFill>
        <a:ln w="19050" cap="rnd" cmpd="sng" algn="ctr">
          <a:solidFill>
            <a:srgbClr val="FF66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u="sng" kern="1200" dirty="0">
              <a:solidFill>
                <a:srgbClr val="C00000"/>
              </a:solidFill>
            </a:rPr>
            <a:t>Login System </a:t>
          </a:r>
          <a:r>
            <a:rPr lang="en-IN" sz="1800" kern="1200" dirty="0">
              <a:solidFill>
                <a:srgbClr val="C00000"/>
              </a:solidFill>
            </a:rPr>
            <a:t>to manage both Admin and Employee login</a:t>
          </a:r>
        </a:p>
      </dsp:txBody>
      <dsp:txXfrm>
        <a:off x="7710764" y="666365"/>
        <a:ext cx="2392006" cy="713913"/>
      </dsp:txXfrm>
    </dsp:sp>
    <dsp:sp modelId="{309F4EE9-7053-4F08-B094-334AC9F864E0}">
      <dsp:nvSpPr>
        <dsp:cNvPr id="0" name=""/>
        <dsp:cNvSpPr/>
      </dsp:nvSpPr>
      <dsp:spPr>
        <a:xfrm>
          <a:off x="5521297" y="5207622"/>
          <a:ext cx="1968085" cy="1016854"/>
        </a:xfrm>
        <a:prstGeom prst="rect">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rgbClr val="D60093"/>
              </a:solidFill>
            </a:rPr>
            <a:t>Separate interface/portal for Employee and admin</a:t>
          </a:r>
        </a:p>
      </dsp:txBody>
      <dsp:txXfrm>
        <a:off x="5521297" y="5207622"/>
        <a:ext cx="1968085" cy="1016854"/>
      </dsp:txXfrm>
    </dsp:sp>
    <dsp:sp modelId="{9222E6C2-D408-432C-A01A-5F88D3D4E6AA}">
      <dsp:nvSpPr>
        <dsp:cNvPr id="0" name=""/>
        <dsp:cNvSpPr/>
      </dsp:nvSpPr>
      <dsp:spPr>
        <a:xfrm>
          <a:off x="9928835" y="2804784"/>
          <a:ext cx="1381258" cy="952541"/>
        </a:xfrm>
        <a:prstGeom prst="rect">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FF6600"/>
              </a:solidFill>
            </a:rPr>
            <a:t>Basic </a:t>
          </a:r>
          <a:r>
            <a:rPr lang="en-IN" sz="1400" u="sng" kern="1200" dirty="0">
              <a:solidFill>
                <a:srgbClr val="FF6600"/>
              </a:solidFill>
            </a:rPr>
            <a:t>CRUD</a:t>
          </a:r>
          <a:r>
            <a:rPr lang="en-IN" sz="1400" kern="1200" dirty="0">
              <a:solidFill>
                <a:srgbClr val="FF6600"/>
              </a:solidFill>
            </a:rPr>
            <a:t> operations</a:t>
          </a:r>
        </a:p>
      </dsp:txBody>
      <dsp:txXfrm>
        <a:off x="9928835" y="2804784"/>
        <a:ext cx="1381258" cy="952541"/>
      </dsp:txXfrm>
    </dsp:sp>
    <dsp:sp modelId="{928DB97A-1A61-4611-B136-9498C7B6A5BD}">
      <dsp:nvSpPr>
        <dsp:cNvPr id="0" name=""/>
        <dsp:cNvSpPr/>
      </dsp:nvSpPr>
      <dsp:spPr>
        <a:xfrm>
          <a:off x="637456" y="2576686"/>
          <a:ext cx="4884929" cy="1550099"/>
        </a:xfrm>
        <a:prstGeom prst="rect">
          <a:avLst/>
        </a:prstGeom>
        <a:solidFill>
          <a:schemeClr val="lt1">
            <a:hueOff val="0"/>
            <a:satOff val="0"/>
            <a:lumOff val="0"/>
            <a:alphaOff val="0"/>
          </a:schemeClr>
        </a:solidFill>
        <a:ln w="19050" cap="rnd" cmpd="sng" algn="ctr">
          <a:solidFill>
            <a:schemeClr val="accent4">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l" defTabSz="711200">
            <a:lnSpc>
              <a:spcPct val="90000"/>
            </a:lnSpc>
            <a:spcBef>
              <a:spcPct val="0"/>
            </a:spcBef>
            <a:spcAft>
              <a:spcPct val="35000"/>
            </a:spcAft>
            <a:buNone/>
          </a:pPr>
          <a:r>
            <a:rPr lang="en-IN" sz="1600" u="sng" kern="1200" dirty="0">
              <a:solidFill>
                <a:schemeClr val="accent2"/>
              </a:solidFill>
            </a:rPr>
            <a:t>Data Visualisation </a:t>
          </a:r>
          <a:r>
            <a:rPr lang="en-IN" sz="1600" kern="1200" dirty="0">
              <a:solidFill>
                <a:schemeClr val="accent2"/>
              </a:solidFill>
            </a:rPr>
            <a:t>feature like – </a:t>
          </a:r>
        </a:p>
        <a:p>
          <a:pPr marL="0" lvl="0" indent="0" algn="l" defTabSz="711200">
            <a:lnSpc>
              <a:spcPct val="90000"/>
            </a:lnSpc>
            <a:spcBef>
              <a:spcPct val="0"/>
            </a:spcBef>
            <a:spcAft>
              <a:spcPct val="35000"/>
            </a:spcAft>
            <a:buNone/>
          </a:pPr>
          <a:r>
            <a:rPr lang="en-IN" sz="1600" kern="1200" dirty="0">
              <a:solidFill>
                <a:schemeClr val="accent2"/>
              </a:solidFill>
            </a:rPr>
            <a:t>a. How many employees were admitted in year 2018, 2019, 2020 </a:t>
          </a:r>
        </a:p>
        <a:p>
          <a:pPr marL="0" lvl="0" indent="0" algn="l" defTabSz="711200">
            <a:lnSpc>
              <a:spcPct val="90000"/>
            </a:lnSpc>
            <a:spcBef>
              <a:spcPct val="0"/>
            </a:spcBef>
            <a:spcAft>
              <a:spcPct val="35000"/>
            </a:spcAft>
            <a:buNone/>
          </a:pPr>
          <a:r>
            <a:rPr lang="en-IN" sz="1600" kern="1200" dirty="0">
              <a:solidFill>
                <a:schemeClr val="accent2"/>
              </a:solidFill>
            </a:rPr>
            <a:t>b. How many managers or Workers or Executives are there in the company and to which department they belong, along with their year of recruitment</a:t>
          </a:r>
        </a:p>
      </dsp:txBody>
      <dsp:txXfrm>
        <a:off x="637456" y="2576686"/>
        <a:ext cx="4884929" cy="1550099"/>
      </dsp:txXfrm>
    </dsp:sp>
    <dsp:sp modelId="{F3E4209A-49D5-45A0-819D-B323D4F156B7}">
      <dsp:nvSpPr>
        <dsp:cNvPr id="0" name=""/>
        <dsp:cNvSpPr/>
      </dsp:nvSpPr>
      <dsp:spPr>
        <a:xfrm>
          <a:off x="910098" y="5466724"/>
          <a:ext cx="3594150" cy="608538"/>
        </a:xfrm>
        <a:prstGeom prst="rect">
          <a:avLst/>
        </a:prstGeom>
        <a:solidFill>
          <a:schemeClr val="lt1">
            <a:hueOff val="0"/>
            <a:satOff val="0"/>
            <a:lumOff val="0"/>
            <a:alphaOff val="0"/>
          </a:schemeClr>
        </a:solidFill>
        <a:ln w="19050" cap="rnd"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l" defTabSz="711200">
            <a:lnSpc>
              <a:spcPct val="90000"/>
            </a:lnSpc>
            <a:spcBef>
              <a:spcPct val="0"/>
            </a:spcBef>
            <a:spcAft>
              <a:spcPct val="35000"/>
            </a:spcAft>
            <a:buNone/>
          </a:pPr>
          <a:r>
            <a:rPr lang="en-IN" sz="1600" kern="1200" dirty="0"/>
            <a:t>Data updating facility to employee in case he/she wants to update their personal details.</a:t>
          </a:r>
        </a:p>
      </dsp:txBody>
      <dsp:txXfrm>
        <a:off x="910098" y="5466724"/>
        <a:ext cx="3594150" cy="608538"/>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1/16/2021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1/16/2021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1F95A-7B72-4586-916D-DC56FDA600FE}"/>
              </a:ext>
            </a:extLst>
          </p:cNvPr>
          <p:cNvSpPr>
            <a:spLocks noGrp="1"/>
          </p:cNvSpPr>
          <p:nvPr>
            <p:ph type="ctrTitle"/>
          </p:nvPr>
        </p:nvSpPr>
        <p:spPr>
          <a:xfrm>
            <a:off x="1944158" y="1015016"/>
            <a:ext cx="8303683" cy="1646302"/>
          </a:xfrm>
        </p:spPr>
        <p:txBody>
          <a:bodyPr/>
          <a:lstStyle/>
          <a:p>
            <a:pPr algn="ctr"/>
            <a:r>
              <a:rPr lang="en-IN" dirty="0">
                <a:solidFill>
                  <a:srgbClr val="C00000"/>
                </a:solidFill>
              </a:rPr>
              <a:t>EMPLOYEE RECORD MANAGEMENT SYSTEM</a:t>
            </a:r>
          </a:p>
        </p:txBody>
      </p:sp>
      <p:sp>
        <p:nvSpPr>
          <p:cNvPr id="3" name="Subtitle 2">
            <a:extLst>
              <a:ext uri="{FF2B5EF4-FFF2-40B4-BE49-F238E27FC236}">
                <a16:creationId xmlns:a16="http://schemas.microsoft.com/office/drawing/2014/main" id="{3A261E85-EA7D-4834-BE4D-F540E8ED1D04}"/>
              </a:ext>
            </a:extLst>
          </p:cNvPr>
          <p:cNvSpPr>
            <a:spLocks noGrp="1"/>
          </p:cNvSpPr>
          <p:nvPr>
            <p:ph type="subTitle" idx="1"/>
          </p:nvPr>
        </p:nvSpPr>
        <p:spPr>
          <a:xfrm>
            <a:off x="2849879" y="3637396"/>
            <a:ext cx="5897881" cy="2205588"/>
          </a:xfrm>
        </p:spPr>
        <p:txBody>
          <a:bodyPr>
            <a:normAutofit fontScale="85000" lnSpcReduction="10000"/>
          </a:bodyPr>
          <a:lstStyle/>
          <a:p>
            <a:r>
              <a:rPr lang="en-IN" sz="3200" dirty="0">
                <a:solidFill>
                  <a:schemeClr val="tx1">
                    <a:lumMod val="75000"/>
                    <a:lumOff val="25000"/>
                  </a:schemeClr>
                </a:solidFill>
                <a:latin typeface="Times New Roman" panose="02020603050405020304" pitchFamily="18" charset="0"/>
                <a:cs typeface="Times New Roman" panose="02020603050405020304" pitchFamily="18" charset="0"/>
              </a:rPr>
              <a:t>By – </a:t>
            </a:r>
            <a:r>
              <a:rPr lang="en-IN" sz="3200" dirty="0" err="1">
                <a:solidFill>
                  <a:schemeClr val="tx1">
                    <a:lumMod val="75000"/>
                    <a:lumOff val="25000"/>
                  </a:schemeClr>
                </a:solidFill>
                <a:latin typeface="Times New Roman" panose="02020603050405020304" pitchFamily="18" charset="0"/>
                <a:cs typeface="Times New Roman" panose="02020603050405020304" pitchFamily="18" charset="0"/>
              </a:rPr>
              <a:t>Daneshwari</a:t>
            </a:r>
            <a:r>
              <a:rPr lang="en-IN" sz="32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IN" sz="3200" dirty="0" err="1">
                <a:solidFill>
                  <a:schemeClr val="tx1">
                    <a:lumMod val="75000"/>
                    <a:lumOff val="25000"/>
                  </a:schemeClr>
                </a:solidFill>
                <a:latin typeface="Times New Roman" panose="02020603050405020304" pitchFamily="18" charset="0"/>
                <a:cs typeface="Times New Roman" panose="02020603050405020304" pitchFamily="18" charset="0"/>
              </a:rPr>
              <a:t>Kankanwadi</a:t>
            </a:r>
            <a:endParaRPr lang="en-IN" sz="3200"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IN" sz="3200" dirty="0">
                <a:solidFill>
                  <a:schemeClr val="tx1">
                    <a:lumMod val="75000"/>
                    <a:lumOff val="25000"/>
                  </a:schemeClr>
                </a:solidFill>
                <a:latin typeface="Times New Roman" panose="02020603050405020304" pitchFamily="18" charset="0"/>
                <a:cs typeface="Times New Roman" panose="02020603050405020304" pitchFamily="18" charset="0"/>
              </a:rPr>
              <a:t>B. Tech – Computer Sc. And Engineering</a:t>
            </a:r>
          </a:p>
          <a:p>
            <a:r>
              <a:rPr lang="en-IN" sz="3200" dirty="0">
                <a:solidFill>
                  <a:schemeClr val="tx1">
                    <a:lumMod val="75000"/>
                    <a:lumOff val="25000"/>
                  </a:schemeClr>
                </a:solidFill>
                <a:latin typeface="Times New Roman" panose="02020603050405020304" pitchFamily="18" charset="0"/>
                <a:cs typeface="Times New Roman" panose="02020603050405020304" pitchFamily="18" charset="0"/>
              </a:rPr>
              <a:t>School of Engineering</a:t>
            </a:r>
          </a:p>
          <a:p>
            <a:r>
              <a:rPr lang="en-IN" sz="3200" dirty="0">
                <a:solidFill>
                  <a:schemeClr val="tx1">
                    <a:lumMod val="75000"/>
                    <a:lumOff val="25000"/>
                  </a:schemeClr>
                </a:solidFill>
                <a:latin typeface="Times New Roman" panose="02020603050405020304" pitchFamily="18" charset="0"/>
                <a:cs typeface="Times New Roman" panose="02020603050405020304" pitchFamily="18" charset="0"/>
              </a:rPr>
              <a:t>Jawaharlal Nehru University</a:t>
            </a:r>
          </a:p>
        </p:txBody>
      </p:sp>
    </p:spTree>
    <p:extLst>
      <p:ext uri="{BB962C8B-B14F-4D97-AF65-F5344CB8AC3E}">
        <p14:creationId xmlns:p14="http://schemas.microsoft.com/office/powerpoint/2010/main" val="1735838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62D7F-2C52-4BD6-AEA6-46796CF81788}"/>
              </a:ext>
            </a:extLst>
          </p:cNvPr>
          <p:cNvSpPr>
            <a:spLocks noGrp="1"/>
          </p:cNvSpPr>
          <p:nvPr>
            <p:ph type="title"/>
          </p:nvPr>
        </p:nvSpPr>
        <p:spPr/>
        <p:txBody>
          <a:bodyPr/>
          <a:lstStyle/>
          <a:p>
            <a:pPr algn="ctr"/>
            <a:r>
              <a:rPr lang="en-IN" dirty="0"/>
              <a:t>Tools and Technologies used</a:t>
            </a:r>
          </a:p>
        </p:txBody>
      </p:sp>
      <p:sp>
        <p:nvSpPr>
          <p:cNvPr id="3" name="Content Placeholder 2">
            <a:extLst>
              <a:ext uri="{FF2B5EF4-FFF2-40B4-BE49-F238E27FC236}">
                <a16:creationId xmlns:a16="http://schemas.microsoft.com/office/drawing/2014/main" id="{43100E8C-17C0-4258-8BB2-95657BAD968E}"/>
              </a:ext>
            </a:extLst>
          </p:cNvPr>
          <p:cNvSpPr>
            <a:spLocks noGrp="1"/>
          </p:cNvSpPr>
          <p:nvPr>
            <p:ph idx="1"/>
          </p:nvPr>
        </p:nvSpPr>
        <p:spPr>
          <a:xfrm>
            <a:off x="975717" y="1767745"/>
            <a:ext cx="9121184" cy="3611975"/>
          </a:xfrm>
        </p:spPr>
        <p:txBody>
          <a:bodyPr>
            <a:normAutofit/>
          </a:bodyPr>
          <a:lstStyle/>
          <a:p>
            <a:r>
              <a:rPr lang="en-US" dirty="0">
                <a:solidFill>
                  <a:srgbClr val="7030A0"/>
                </a:solidFill>
              </a:rPr>
              <a:t>Programming Language - C++ is an object-oriented based programming language. It is close to the real world as it assumes objects which have features. </a:t>
            </a:r>
          </a:p>
          <a:p>
            <a:r>
              <a:rPr lang="en-US" dirty="0">
                <a:solidFill>
                  <a:srgbClr val="7030A0"/>
                </a:solidFill>
              </a:rPr>
              <a:t>GNU </a:t>
            </a:r>
            <a:r>
              <a:rPr lang="en-US" dirty="0" err="1">
                <a:solidFill>
                  <a:srgbClr val="7030A0"/>
                </a:solidFill>
              </a:rPr>
              <a:t>gcc</a:t>
            </a:r>
            <a:r>
              <a:rPr lang="en-US" dirty="0">
                <a:solidFill>
                  <a:srgbClr val="7030A0"/>
                </a:solidFill>
              </a:rPr>
              <a:t> compiler : the FSF compiler, it converts the source code into executable instruction file. GCC stands for GNU Compiler Collections, the different options of </a:t>
            </a:r>
            <a:r>
              <a:rPr lang="en-US" dirty="0" err="1">
                <a:solidFill>
                  <a:srgbClr val="7030A0"/>
                </a:solidFill>
              </a:rPr>
              <a:t>gcc</a:t>
            </a:r>
            <a:r>
              <a:rPr lang="en-US" dirty="0">
                <a:solidFill>
                  <a:srgbClr val="7030A0"/>
                </a:solidFill>
              </a:rPr>
              <a:t> command allows users to stop the compilation process at different stages. </a:t>
            </a:r>
          </a:p>
          <a:p>
            <a:r>
              <a:rPr lang="en-US" dirty="0">
                <a:solidFill>
                  <a:srgbClr val="7030A0"/>
                </a:solidFill>
              </a:rPr>
              <a:t>Visual Studio Code(VS code) - To edit and create the code for the system, VS Code IDE was used. It provides rich extensions and terminal and PowerShell compatible. The code can be executed and run there itself in the editor. </a:t>
            </a:r>
          </a:p>
          <a:p>
            <a:r>
              <a:rPr lang="en-US" dirty="0">
                <a:solidFill>
                  <a:srgbClr val="7030A0"/>
                </a:solidFill>
              </a:rPr>
              <a:t>Text files - To store all the data </a:t>
            </a:r>
          </a:p>
          <a:p>
            <a:r>
              <a:rPr lang="en-US" dirty="0" err="1">
                <a:solidFill>
                  <a:srgbClr val="7030A0"/>
                </a:solidFill>
              </a:rPr>
              <a:t>GNUplot</a:t>
            </a:r>
            <a:r>
              <a:rPr lang="en-US" dirty="0">
                <a:solidFill>
                  <a:srgbClr val="7030A0"/>
                </a:solidFill>
              </a:rPr>
              <a:t> - To plot and show the statistics </a:t>
            </a:r>
          </a:p>
        </p:txBody>
      </p:sp>
    </p:spTree>
    <p:extLst>
      <p:ext uri="{BB962C8B-B14F-4D97-AF65-F5344CB8AC3E}">
        <p14:creationId xmlns:p14="http://schemas.microsoft.com/office/powerpoint/2010/main" val="2732339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8D3665B6-4DFC-4057-9C19-1A191DD5E180}"/>
              </a:ext>
            </a:extLst>
          </p:cNvPr>
          <p:cNvGraphicFramePr/>
          <p:nvPr>
            <p:extLst>
              <p:ext uri="{D42A27DB-BD31-4B8C-83A1-F6EECF244321}">
                <p14:modId xmlns:p14="http://schemas.microsoft.com/office/powerpoint/2010/main" val="2407766030"/>
              </p:ext>
            </p:extLst>
          </p:nvPr>
        </p:nvGraphicFramePr>
        <p:xfrm>
          <a:off x="1107975" y="474935"/>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4088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75B2FF-BF91-41F2-AE30-6C31F15F90E3}"/>
              </a:ext>
            </a:extLst>
          </p:cNvPr>
          <p:cNvPicPr>
            <a:picLocks noChangeAspect="1"/>
          </p:cNvPicPr>
          <p:nvPr/>
        </p:nvPicPr>
        <p:blipFill>
          <a:blip r:embed="rId2"/>
          <a:stretch>
            <a:fillRect/>
          </a:stretch>
        </p:blipFill>
        <p:spPr>
          <a:xfrm>
            <a:off x="1996440" y="719280"/>
            <a:ext cx="6688539" cy="4660439"/>
          </a:xfrm>
          <a:prstGeom prst="rect">
            <a:avLst/>
          </a:prstGeom>
        </p:spPr>
      </p:pic>
    </p:spTree>
    <p:extLst>
      <p:ext uri="{BB962C8B-B14F-4D97-AF65-F5344CB8AC3E}">
        <p14:creationId xmlns:p14="http://schemas.microsoft.com/office/powerpoint/2010/main" val="3833719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CE46826-912C-4AD8-BC2D-5A0833BF8D10}"/>
              </a:ext>
            </a:extLst>
          </p:cNvPr>
          <p:cNvGraphicFramePr/>
          <p:nvPr>
            <p:extLst>
              <p:ext uri="{D42A27DB-BD31-4B8C-83A1-F6EECF244321}">
                <p14:modId xmlns:p14="http://schemas.microsoft.com/office/powerpoint/2010/main" val="2202702932"/>
              </p:ext>
            </p:extLst>
          </p:nvPr>
        </p:nvGraphicFramePr>
        <p:xfrm>
          <a:off x="0" y="0"/>
          <a:ext cx="12192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58073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0</TotalTime>
  <Words>296</Words>
  <Application>Microsoft Office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Times New Roman</vt:lpstr>
      <vt:lpstr>Trebuchet MS</vt:lpstr>
      <vt:lpstr>Wingdings 3</vt:lpstr>
      <vt:lpstr>Facet</vt:lpstr>
      <vt:lpstr>EMPLOYEE RECORD MANAGEMENT SYSTEM</vt:lpstr>
      <vt:lpstr>Tools and Technologies used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RECORD MANAGEMENT SYSTEM</dc:title>
  <dc:creator>DANESHWARI KANKANWAD</dc:creator>
  <cp:lastModifiedBy>DANESHWARI KANKANWAD</cp:lastModifiedBy>
  <cp:revision>54</cp:revision>
  <dcterms:created xsi:type="dcterms:W3CDTF">2021-01-10T14:44:24Z</dcterms:created>
  <dcterms:modified xsi:type="dcterms:W3CDTF">2021-01-16T14:43:11Z</dcterms:modified>
</cp:coreProperties>
</file>