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310" r:id="rId3"/>
    <p:sldId id="323" r:id="rId4"/>
    <p:sldId id="341" r:id="rId5"/>
    <p:sldId id="342" r:id="rId6"/>
    <p:sldId id="337" r:id="rId7"/>
    <p:sldId id="343" r:id="rId8"/>
    <p:sldId id="344" r:id="rId9"/>
    <p:sldId id="345" r:id="rId10"/>
    <p:sldId id="346" r:id="rId11"/>
  </p:sldIdLst>
  <p:sldSz cx="9144000" cy="5143500" type="screen16x9"/>
  <p:notesSz cx="6858000" cy="9144000"/>
  <p:embeddedFontLst>
    <p:embeddedFont>
      <p:font typeface="BM JUA OTF" panose="02020603020101020101" pitchFamily="18" charset="-127"/>
      <p:regular r:id="rId13"/>
    </p:embeddedFont>
    <p:embeddedFont>
      <p:font typeface="Roboto Slab" pitchFamily="2" charset="0"/>
      <p:regular r:id="rId14"/>
      <p:bold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B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4"/>
    <p:restoredTop sz="94544"/>
  </p:normalViewPr>
  <p:slideViewPr>
    <p:cSldViewPr snapToGrid="0">
      <p:cViewPr varScale="1">
        <p:scale>
          <a:sx n="105" d="100"/>
          <a:sy n="105" d="100"/>
        </p:scale>
        <p:origin x="192" y="840"/>
      </p:cViewPr>
      <p:guideLst/>
    </p:cSldViewPr>
  </p:slideViewPr>
  <p:outlineViewPr>
    <p:cViewPr>
      <p:scale>
        <a:sx n="33" d="100"/>
        <a:sy n="33" d="100"/>
      </p:scale>
      <p:origin x="0" y="-18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4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50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614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566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20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993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300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072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3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668300" y="1814285"/>
            <a:ext cx="5807400" cy="186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>
                <a:latin typeface="BM JUA OTF" panose="02020603020101020101" pitchFamily="18" charset="-127"/>
                <a:ea typeface="BM JUA OTF" panose="02020603020101020101" pitchFamily="18" charset="-127"/>
              </a:rPr>
              <a:t>프로그램 설치 및 실행 가이드</a:t>
            </a:r>
            <a:endParaRPr sz="4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63636" y="964369"/>
            <a:ext cx="8616728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4.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데이터 구조 변경 시 수정에 필요한 내용 전달</a:t>
            </a:r>
            <a:endParaRPr lang="en-US" altLang="ko-KR" sz="11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CIS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의 정보 또한 </a:t>
            </a:r>
            <a:r>
              <a:rPr lang="en-US" altLang="ko-KR" sz="11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py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파일의 소스 부분에서</a:t>
            </a:r>
            <a:b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   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1)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1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start_index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부분은 </a:t>
            </a:r>
            <a:r>
              <a:rPr lang="en-US" altLang="ko-KR" sz="11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dat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파일에서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FIRST TEST COUNT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에 해당하는 부분으로 앞의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Radius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정보와 같이 수정</a:t>
            </a:r>
            <a:b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   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2)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CIS 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정보의 시작 부분은 </a:t>
            </a:r>
            <a:r>
              <a:rPr lang="en-US" altLang="ko-KR" sz="11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dat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파일에서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33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번째 행에서 시작하기 때문에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b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     </a:t>
            </a:r>
            <a:r>
              <a:rPr lang="ko-KR" altLang="en-US" sz="11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파이썬의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for 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반복문에서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range(32, </a:t>
            </a:r>
            <a:r>
              <a:rPr lang="en-US" altLang="ko-KR" sz="11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len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(lines)-32,1)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의 코드에서 시작 행이 바뀌어 진다면 숫자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32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부분을 변경 필요</a:t>
            </a:r>
            <a:b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</a:br>
            <a:b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endParaRPr lang="en-US" altLang="ko-KR" sz="11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63636" y="26176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4.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소스 수정 방법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10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4" name="그림 3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60FA413D-A09A-5164-9C8F-027C32D37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36" y="2469822"/>
            <a:ext cx="4350828" cy="25662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4F5BF8-F30B-202A-F08B-FE1EF25F7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164" y="2851910"/>
            <a:ext cx="3492481" cy="320512"/>
          </a:xfrm>
          <a:prstGeom prst="rect">
            <a:avLst/>
          </a:prstGeom>
        </p:spPr>
      </p:pic>
      <p:pic>
        <p:nvPicPr>
          <p:cNvPr id="9" name="그림 8" descr="스크린샷, 텍스트, 블랙이(가) 표시된 사진&#10;&#10;자동 생성된 설명">
            <a:extLst>
              <a:ext uri="{FF2B5EF4-FFF2-40B4-BE49-F238E27FC236}">
                <a16:creationId xmlns:a16="http://schemas.microsoft.com/office/drawing/2014/main" id="{EDC6C286-88AE-C67D-852E-8C50BBF96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164" y="3344633"/>
            <a:ext cx="3601035" cy="81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9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215213" y="1051621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i="0" dirty="0">
                <a:solidFill>
                  <a:schemeClr val="accent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목차</a:t>
            </a:r>
            <a:endParaRPr i="0" dirty="0">
              <a:solidFill>
                <a:schemeClr val="accent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" name="Google Shape;111;p17">
            <a:extLst>
              <a:ext uri="{FF2B5EF4-FFF2-40B4-BE49-F238E27FC236}">
                <a16:creationId xmlns:a16="http://schemas.microsoft.com/office/drawing/2014/main" id="{9F76D88C-682F-7F56-9F0F-2F30476A83FE}"/>
              </a:ext>
            </a:extLst>
          </p:cNvPr>
          <p:cNvSpPr txBox="1">
            <a:spLocks/>
          </p:cNvSpPr>
          <p:nvPr/>
        </p:nvSpPr>
        <p:spPr>
          <a:xfrm>
            <a:off x="837282" y="1871520"/>
            <a:ext cx="7520568" cy="2963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572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◎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○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◉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●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○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■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●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○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■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AutoNum type="arabicPeriod"/>
            </a:pPr>
            <a:r>
              <a:rPr lang="ko-KR" altLang="en-US" sz="1800" b="1" i="0" dirty="0">
                <a:solidFill>
                  <a:srgbClr val="0091E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/>
                <a:sym typeface="Source Sans Pro"/>
              </a:rPr>
              <a:t>파이썬 설치</a:t>
            </a:r>
            <a:endParaRPr lang="en-US" altLang="ko-KR" sz="1800" b="1" i="0" dirty="0">
              <a:solidFill>
                <a:srgbClr val="0091EA"/>
              </a:solidFill>
              <a:latin typeface="BM JUA OTF" panose="02020603020101020101" pitchFamily="18" charset="-127"/>
              <a:ea typeface="BM JUA OTF" panose="02020603020101020101" pitchFamily="18" charset="-127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AutoNum type="arabicPeriod"/>
            </a:pPr>
            <a:r>
              <a:rPr lang="ko-KR" altLang="en-US" sz="1800" b="1" i="0" dirty="0">
                <a:solidFill>
                  <a:srgbClr val="0091E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/>
                <a:sym typeface="Source Sans Pro"/>
              </a:rPr>
              <a:t>라이브러리 설치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AutoNum type="arabicPeriod"/>
            </a:pPr>
            <a:r>
              <a:rPr lang="ko-KR" altLang="en-US" sz="1800" b="1" i="0" dirty="0">
                <a:solidFill>
                  <a:srgbClr val="0091E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실행 방법</a:t>
            </a:r>
            <a:endParaRPr lang="en-US" altLang="ko-KR" sz="1800" b="1" i="0" dirty="0">
              <a:solidFill>
                <a:srgbClr val="0091EA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AutoNum type="arabicPeriod"/>
            </a:pPr>
            <a:r>
              <a:rPr lang="ko-KR" altLang="en-US" sz="1800" b="1" i="0" dirty="0">
                <a:solidFill>
                  <a:srgbClr val="0091E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Source Sans Pro"/>
                <a:sym typeface="Source Sans Pro"/>
              </a:rPr>
              <a:t>소스 수정 방법</a:t>
            </a:r>
          </a:p>
        </p:txBody>
      </p:sp>
    </p:spTree>
    <p:extLst>
      <p:ext uri="{BB962C8B-B14F-4D97-AF65-F5344CB8AC3E}">
        <p14:creationId xmlns:p14="http://schemas.microsoft.com/office/powerpoint/2010/main" val="59730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63636" y="26176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1.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파이썬 설치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3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" name="Google Shape;111;p17">
            <a:extLst>
              <a:ext uri="{FF2B5EF4-FFF2-40B4-BE49-F238E27FC236}">
                <a16:creationId xmlns:a16="http://schemas.microsoft.com/office/drawing/2014/main" id="{944B583B-0042-924F-777A-51A065141B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3636" y="964369"/>
            <a:ext cx="8616728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en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https://</a:t>
            </a:r>
            <a:r>
              <a:rPr lang="en" altLang="ko-KR" sz="1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www.python.org</a:t>
            </a:r>
            <a:r>
              <a:rPr lang="en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/downloads/release/python-3114/</a:t>
            </a:r>
            <a:br>
              <a:rPr lang="en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링크 하단의 </a:t>
            </a:r>
            <a: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Windows</a:t>
            </a:r>
            <a:r>
              <a:rPr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 버전에 따라 맞추어 다운로드 받은 후 설치</a:t>
            </a:r>
            <a:b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첨부파일의 버전은 </a:t>
            </a:r>
            <a: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64-bit</a:t>
            </a:r>
            <a:r>
              <a:rPr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 버전</a:t>
            </a:r>
            <a: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sz="1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93BC926-B5CF-D967-D065-13BBEB5E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84" y="1879600"/>
            <a:ext cx="54229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63636" y="26176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1.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파이썬 설치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4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" name="Google Shape;111;p17">
            <a:extLst>
              <a:ext uri="{FF2B5EF4-FFF2-40B4-BE49-F238E27FC236}">
                <a16:creationId xmlns:a16="http://schemas.microsoft.com/office/drawing/2014/main" id="{944B583B-0042-924F-777A-51A065141B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3636" y="964369"/>
            <a:ext cx="8616728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en-US" sz="1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Msi</a:t>
            </a:r>
            <a:r>
              <a:rPr 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파일 실행 후</a:t>
            </a:r>
            <a:b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Step1. </a:t>
            </a:r>
            <a:r>
              <a:rPr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하단의 </a:t>
            </a:r>
            <a: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Add </a:t>
            </a:r>
            <a:r>
              <a:rPr lang="en-US" altLang="ko-KR" sz="1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python.exe</a:t>
            </a:r>
            <a: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 to PATH</a:t>
            </a:r>
            <a:r>
              <a:rPr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 선택</a:t>
            </a:r>
            <a:b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Step2. Install Now </a:t>
            </a:r>
            <a:r>
              <a:rPr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선택하여 설치 진행</a:t>
            </a:r>
            <a:b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Step3. Max Path Limit</a:t>
            </a:r>
            <a:r>
              <a:rPr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 제거 선택</a:t>
            </a:r>
            <a:b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endParaRPr lang="en-US" altLang="ko-KR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endParaRPr lang="en-US" altLang="ko-KR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6" name="그림 5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41902557-8431-A4DD-2701-0E80B73CC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99" y="2218086"/>
            <a:ext cx="3434713" cy="21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2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63636" y="26176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1.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파이썬 설치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5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" name="Google Shape;111;p17">
            <a:extLst>
              <a:ext uri="{FF2B5EF4-FFF2-40B4-BE49-F238E27FC236}">
                <a16:creationId xmlns:a16="http://schemas.microsoft.com/office/drawing/2014/main" id="{944B583B-0042-924F-777A-51A065141B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3636" y="964369"/>
            <a:ext cx="8616728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키보드의 </a:t>
            </a:r>
            <a: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[</a:t>
            </a:r>
            <a:r>
              <a:rPr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윈도우</a:t>
            </a:r>
            <a: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]</a:t>
            </a:r>
            <a:r>
              <a:rPr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 버튼 선택하여 </a:t>
            </a:r>
            <a: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시작</a:t>
            </a:r>
            <a: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메뉴 불러오기</a:t>
            </a:r>
            <a:b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검색 </a:t>
            </a:r>
            <a: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python </a:t>
            </a:r>
            <a:r>
              <a:rPr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입력 하여 </a:t>
            </a:r>
            <a: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python</a:t>
            </a:r>
            <a:r>
              <a:rPr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이 나오는지 확인</a:t>
            </a:r>
            <a:endParaRPr lang="en-US" altLang="ko-KR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endParaRPr lang="en-US" altLang="ko-KR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4" name="그림 3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57D5D27C-1129-9F8B-563F-A7DCB7CBE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60" y="1569899"/>
            <a:ext cx="3280756" cy="327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4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63636" y="964369"/>
            <a:ext cx="8616728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첨부파일 압축 해제</a:t>
            </a:r>
            <a:endParaRPr lang="en-US" altLang="ko-KR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en-US" altLang="ko-KR" sz="1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Cmd</a:t>
            </a:r>
            <a:r>
              <a:rPr lang="ko-KR" altLang="en-US" sz="1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를</a:t>
            </a:r>
            <a:r>
              <a:rPr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 관리자 모드로 실행</a:t>
            </a:r>
            <a:endParaRPr lang="en-US" altLang="ko-KR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en-US" altLang="ko-KR" sz="1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cmd</a:t>
            </a:r>
            <a:r>
              <a:rPr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창에 </a:t>
            </a:r>
            <a: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cd &lt;</a:t>
            </a:r>
            <a:r>
              <a:rPr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첨부파일의 폴더경로</a:t>
            </a:r>
            <a: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 명령어 입력</a:t>
            </a:r>
            <a:b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ex) cd C:/</a:t>
            </a:r>
            <a:r>
              <a:rPr lang="en-US" altLang="ko-KR" sz="1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Ubiosis_BV</a:t>
            </a:r>
            <a:endParaRPr lang="en-US" altLang="ko-KR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en-US" altLang="ko-KR" sz="1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cmd</a:t>
            </a:r>
            <a:r>
              <a:rPr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창에 아래 명령어를 순서에 맞추어 입력</a:t>
            </a:r>
            <a:b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-US" altLang="ko-KR" sz="1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python.exe</a:t>
            </a:r>
            <a: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  -m pip </a:t>
            </a:r>
            <a:r>
              <a:rPr lang="en-US" altLang="ko-KR" sz="1200">
                <a:latin typeface="BM JUA OTF" panose="02020603020101020101" pitchFamily="18" charset="-127"/>
                <a:ea typeface="BM JUA OTF" panose="02020603020101020101" pitchFamily="18" charset="-127"/>
              </a:rPr>
              <a:t>install –upgrade pip</a:t>
            </a:r>
            <a:b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pip install  -r </a:t>
            </a:r>
            <a:r>
              <a:rPr lang="en-US" altLang="ko-KR" sz="1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requirments.txt</a:t>
            </a:r>
            <a:endParaRPr lang="en-US" altLang="ko-KR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63636" y="26176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2.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라이브러리 설치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6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00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63636" y="964369"/>
            <a:ext cx="8616728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첨부파일 압축 해제</a:t>
            </a:r>
            <a:endParaRPr lang="en-US" altLang="ko-KR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en-US" altLang="ko-KR" sz="1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Cmd</a:t>
            </a:r>
            <a:r>
              <a:rPr lang="ko-KR" altLang="en-US" sz="1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를</a:t>
            </a:r>
            <a:r>
              <a:rPr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 관리자 모드로 실행</a:t>
            </a:r>
            <a:endParaRPr lang="en-US" altLang="ko-KR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en-US" altLang="ko-KR" sz="1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cmd</a:t>
            </a:r>
            <a:r>
              <a:rPr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창에 </a:t>
            </a:r>
            <a: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cd &lt;</a:t>
            </a:r>
            <a:r>
              <a:rPr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첨부파일의 폴더경로</a:t>
            </a:r>
            <a: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 명령어 입력</a:t>
            </a:r>
            <a:b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ex) cd C:/</a:t>
            </a:r>
            <a:r>
              <a:rPr lang="en-US" altLang="ko-KR" sz="1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Ubiosis_BV</a:t>
            </a:r>
            <a:endParaRPr lang="en-US" altLang="ko-KR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en-US" altLang="ko-KR" sz="1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cmd</a:t>
            </a:r>
            <a:r>
              <a:rPr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창에 아래 명령어 입력</a:t>
            </a:r>
            <a:b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pip install  -r </a:t>
            </a:r>
            <a:r>
              <a:rPr lang="en-US" altLang="ko-KR" sz="1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requirments.txt</a:t>
            </a:r>
            <a:endParaRPr lang="en-US" altLang="ko-KR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63636" y="26176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3.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프로그램 실행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7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815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63636" y="964369"/>
            <a:ext cx="8616728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ct val="100000"/>
              <a:buChar char="◎"/>
            </a:pPr>
            <a:r>
              <a:rPr lang="en-US" altLang="ko-KR" sz="1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Py</a:t>
            </a:r>
            <a: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파일 편집 도구 필요 </a:t>
            </a:r>
            <a: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(ex. </a:t>
            </a:r>
            <a:r>
              <a:rPr lang="en-US" altLang="ko-KR" sz="1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VSCode</a:t>
            </a:r>
            <a: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, PyCharm </a:t>
            </a:r>
            <a:r>
              <a:rPr lang="ko-KR" altLang="en-US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등</a:t>
            </a:r>
            <a: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br>
              <a:rPr lang="en-US" altLang="ko-KR" sz="12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en-US" altLang="ko-KR" sz="11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VSCode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기준으로 문서 작성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</a:p>
          <a:p>
            <a:pPr marL="304800" lvl="0" indent="-228600" algn="l" rtl="0">
              <a:spcBef>
                <a:spcPts val="6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VS Code 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설치 및 실행</a:t>
            </a:r>
            <a:endParaRPr lang="en-US" altLang="ko-KR" sz="11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304800" lvl="0" indent="-228600" algn="l" rtl="0">
              <a:spcBef>
                <a:spcPts val="6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altLang="ko-KR" sz="11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py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파일 읽기</a:t>
            </a:r>
            <a:endParaRPr lang="en-US" altLang="ko-KR" sz="11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304800" lvl="0" indent="-228600" algn="l" rtl="0">
              <a:spcBef>
                <a:spcPts val="600"/>
              </a:spcBef>
              <a:spcAft>
                <a:spcPts val="0"/>
              </a:spcAft>
              <a:buSzPct val="100000"/>
              <a:buAutoNum type="arabicPeriod"/>
            </a:pP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함수 소개</a:t>
            </a:r>
            <a:b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-US" altLang="ko-KR" sz="11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get_X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() : </a:t>
            </a:r>
            <a:r>
              <a:rPr lang="en-US" altLang="ko-KR" sz="11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dat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파일의 정보를 가져와서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ONNX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모델에서 읽을 수 있는 구조로 데이터 구조 변환 함수</a:t>
            </a:r>
            <a:b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-US" altLang="ko-KR" sz="11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get_model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() : 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폴더 경로 상에서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ONNX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모델을 불러와서 실행</a:t>
            </a:r>
            <a:b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-US" altLang="ko-KR" sz="11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get_result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() : 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데이터를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ONNX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모델에 넣어서 결과 도출</a:t>
            </a:r>
            <a:b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따라서 데이터의 구조가 변경이 된다면 </a:t>
            </a:r>
            <a:r>
              <a:rPr lang="en-US" altLang="ko-KR" sz="11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get_X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()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함수 수정</a:t>
            </a:r>
            <a:b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모델 변경이 필요하다면 </a:t>
            </a:r>
            <a:r>
              <a:rPr lang="en-US" altLang="ko-KR" sz="11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get_model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()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함수 수정 필요</a:t>
            </a:r>
            <a:endParaRPr lang="en-US" altLang="ko-KR" sz="11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304800" lvl="0" indent="-228600" algn="l" rtl="0">
              <a:spcBef>
                <a:spcPts val="600"/>
              </a:spcBef>
              <a:spcAft>
                <a:spcPts val="0"/>
              </a:spcAft>
              <a:buSzPct val="100000"/>
              <a:buAutoNum type="arabicPeriod"/>
            </a:pP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데이터 구조 변경 시 수정에 필요한 내용 전달</a:t>
            </a:r>
            <a:b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endParaRPr lang="en-US" altLang="ko-KR" sz="11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63636" y="26176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4.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소스 수정 방법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8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08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63636" y="964369"/>
            <a:ext cx="8616728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4.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데이터 구조 변경 시 수정에 필요한 내용 전달</a:t>
            </a:r>
            <a:endParaRPr lang="en-US" altLang="ko-KR" sz="11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Radius 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정보를 가져오는 부분으로 </a:t>
            </a:r>
            <a:r>
              <a:rPr lang="ko-KR" altLang="en-US" sz="11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파이썬에서는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파일의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index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가 항상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0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11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부터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시작하기 때문에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b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line[24]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의 부분이 </a:t>
            </a:r>
            <a:r>
              <a:rPr lang="en-US" altLang="ko-KR" sz="11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dat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파일의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25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번째 행을 나타내며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b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코드의 구성은</a:t>
            </a:r>
            <a:b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   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1)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1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dat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파일에서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25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번째 행을 가져온다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line[24] )</a:t>
            </a:r>
            <a:b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   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2)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띄어쓰기 공백 문자열을 제거한다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. ( replace(“ “, “”).replace(“\n”,”” )</a:t>
            </a:r>
            <a:b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    3) “,”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기준으로 문자열을 나눈다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split(“,”) )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 CAPRADIUS: / 0.000371810 / CAPLENGTH: / 0.1 / RISERRADIUS: / 0.001520525 /</a:t>
            </a:r>
            <a:b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</a:b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	(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마지막에도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“,”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가 존재하여 빈 문자열이 존재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)</a:t>
            </a:r>
            <a:b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    4) 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나누어진 문자열 중 끝에서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번 째의 해당하는 값을 가져온다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b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	1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CAPRADIUS:</a:t>
            </a:r>
            <a:b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</a:b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	2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-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0.000371810</a:t>
            </a:r>
            <a:b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</a:b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	3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-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CAPLENGTH:</a:t>
            </a:r>
            <a:b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</a:b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	4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-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0.1</a:t>
            </a:r>
            <a:b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</a:b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	5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-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RISERRADIUS:</a:t>
            </a:r>
            <a:b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</a:b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	6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-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0.001520525</a:t>
            </a:r>
            <a:b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</a:b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	7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–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 </a:t>
            </a:r>
            <a:endParaRPr lang="en-US" altLang="ko-KR" sz="1100" dirty="0">
              <a:latin typeface="BM JUA OTF" panose="02020603020101020101" pitchFamily="18" charset="-127"/>
              <a:ea typeface="BM JUA OTF" panose="02020603020101020101" pitchFamily="18" charset="-127"/>
              <a:sym typeface="Wingdings" pitchFamily="2" charset="2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-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 따라서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Radius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 의 정보가 변경이 된다면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,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100" dirty="0" err="1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dat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 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파일의 행의 위치와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”,”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 기준으로 위치가 어디인지 파악하여 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[-2]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  <a:t> 대신 위치를 수정 필요</a:t>
            </a:r>
            <a:b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  <a:sym typeface="Wingdings" pitchFamily="2" charset="2"/>
              </a:rPr>
            </a:br>
            <a:b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endParaRPr lang="en-US" altLang="ko-KR" sz="11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63636" y="26176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4.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소스 수정 방법</a:t>
            </a:r>
            <a:endParaRPr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M JUA OTF" panose="02020603020101020101" pitchFamily="18" charset="-127"/>
                <a:ea typeface="BM JUA OTF" panose="02020603020101020101" pitchFamily="18" charset="-127"/>
              </a:rPr>
              <a:t>9</a:t>
            </a:fld>
            <a:endParaRPr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564D4F0-4000-CC0A-9C8D-C093020D8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3" y="4179131"/>
            <a:ext cx="4531913" cy="975850"/>
          </a:xfrm>
          <a:prstGeom prst="rect">
            <a:avLst/>
          </a:prstGeom>
        </p:spPr>
      </p:pic>
      <p:pic>
        <p:nvPicPr>
          <p:cNvPr id="5" name="그림 4" descr="텍스트, 스크린샷, 폰트, 블랙이(가) 표시된 사진&#10;&#10;자동 생성된 설명">
            <a:extLst>
              <a:ext uri="{FF2B5EF4-FFF2-40B4-BE49-F238E27FC236}">
                <a16:creationId xmlns:a16="http://schemas.microsoft.com/office/drawing/2014/main" id="{E1B73216-6A91-73D3-7E2A-828ED6CFA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866" y="4179131"/>
            <a:ext cx="4314498" cy="61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97622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a:spPr>
      <a:bodyPr rtlCol="0" anchor="t"/>
      <a:lstStyle>
        <a:defPPr marL="342900" indent="-342900" algn="l">
          <a:buFontTx/>
          <a:buChar char="-"/>
          <a:defRPr sz="1400" dirty="0" smtClean="0">
            <a:latin typeface="BM JUA OTF" panose="02020603020101020101" pitchFamily="18" charset="-127"/>
            <a:ea typeface="BM JUA OTF" panose="02020603020101020101" pitchFamily="18" charset="-127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4344</TotalTime>
  <Words>622</Words>
  <Application>Microsoft Macintosh PowerPoint</Application>
  <PresentationFormat>화면 슬라이드 쇼(16:9)</PresentationFormat>
  <Paragraphs>44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BM JUA OTF</vt:lpstr>
      <vt:lpstr>Arial</vt:lpstr>
      <vt:lpstr>Source Sans Pro</vt:lpstr>
      <vt:lpstr>Roboto Slab</vt:lpstr>
      <vt:lpstr>Cordelia template</vt:lpstr>
      <vt:lpstr>프로그램 설치 및 실행 가이드</vt:lpstr>
      <vt:lpstr>PowerPoint 프레젠테이션</vt:lpstr>
      <vt:lpstr>1. 파이썬 설치</vt:lpstr>
      <vt:lpstr>1. 파이썬 설치</vt:lpstr>
      <vt:lpstr>1. 파이썬 설치</vt:lpstr>
      <vt:lpstr>2. 라이브러리 설치</vt:lpstr>
      <vt:lpstr>3. 프로그램 실행</vt:lpstr>
      <vt:lpstr>4. 소스 수정 방법</vt:lpstr>
      <vt:lpstr>4. 소스 수정 방법</vt:lpstr>
      <vt:lpstr>4. 소스 수정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혈액점도계 개발</dc:title>
  <cp:lastModifiedBy>dk moon</cp:lastModifiedBy>
  <cp:revision>81</cp:revision>
  <dcterms:modified xsi:type="dcterms:W3CDTF">2023-09-09T05:20:22Z</dcterms:modified>
</cp:coreProperties>
</file>