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3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883474"/>
                  </p:ext>
                </p:extLst>
              </p:nvPr>
            </p:nvGraphicFramePr>
            <p:xfrm>
              <a:off x="0" y="1000800"/>
              <a:ext cx="12192000" cy="5857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00800"/>
                <a:ext cx="12192000" cy="585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A59FF-346D-6605-E916-E53FDDBC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15D49643-73D1-795A-E347-D14DA2861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D2833ECB-86A9-DD8B-4039-D154B35166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1A841D39-763A-C7C6-6225-85143E92FF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1000800"/>
              <a:ext cx="12192000" cy="5857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1A841D39-763A-C7C6-6225-85143E92FF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00800"/>
                <a:ext cx="12192000" cy="585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88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45eb98b-554d-426c-9e03-c0e26167235f}">
  <we:reference id="WA200003233" version="2.0.0.3" store="en-US" storeType="OMEX"/>
  <we:alternateReferences/>
  <we:properties>
    <we:property name="Microsoft.Office.CampaignId" value="&quot;none&quot;"/>
    <we:property name="reportUrl" value="&quot;/groups/860dfe5f-80c5-4dce-9137-c16c8d99880b/reports/90351ebd-9935-481e-979e-115ec76f8913/f35a436eb5506a80747a?bookmarkGuid=7c5818b8-c1d6-48a1-8798-8ad29955dc33&amp;bookmarkUsage=1&amp;ctid=50071752-a2c0-40d9-9602-57734d10a9c9&amp;fromEntryPoint=export&amp;pbi_source=storytelling_addin&quot;"/>
    <we:property name="reportState" value="&quot;CONNECTED&quot;"/>
    <we:property name="artifactViewState" value="&quot;live&quot;"/>
    <we:property name="reportEmbeddedTime" value="&quot;2025-04-12T13:20:46.997Z&quot;"/>
    <we:property name="creatorSessionId" value="&quot;9ea5797c-1404-406c-af0e-bfb4e0afe16d&quot;"/>
    <we:property name="creatorUserId" value="&quot;100320010B6AA916&quot;"/>
    <we:property name="creatorTenantId" value="&quot;50071752-a2c0-40d9-9602-57734d10a9c9&quot;"/>
    <we:property name="pageDisplayName" value="&quot;Tổng quan&quot;"/>
    <we:property name="pageName" value="&quot;f35a436eb5506a80747a&quot;"/>
    <we:property name="reportName" value="&quot;KD_Ngành hàng Phụ kiện_DTV&quot;"/>
    <we:property name="isVisualContainerHeaderHidden" value="false"/>
    <we:property name="isFiltersActionButtonVisible" value="true"/>
    <we:property name="initialStateBookmark" value="&quot;H4sIAAAAAAAAA81WzW7cNhB+FUHnRaCf1Urrm2O7gBF7Y8SGcyiCxZAcSqr1B4pyvTX2CXrpCwRIDgWSQ4ECPQY9Kch75E06pNa1YS+yQezGvQhLcvjNN9/8LC9dkbdNAYsZlOhuuU/r+qwEdeb4njtyq9Xm8+fPDrdfPJvPtg/3aLtudF5Xrbt16WpQKerTvO2gMBC0+eOrkQtFcQSpWUkoWhy5Daq2rqDIf8HBmI606nA5cvGiKWoFBvJYg0YDe07mtCbf/pOQPALX+TkeI9fDbsxQRInwmM88L0HBwxjJTOaFppsGgS32LhpFbC6vopj6nuAxJNNJEgTTELxpMKY7etGY0x3ynNYq51D8C2RwTq+YBCP3B1WXFnElliDLvUrnekGL3f3D+S5UmVN+/vA7n8/S/s2Czk8svLckUV5mqNDe36krkQ+hXLr79mvYYtsOulqToitvnZjVcd0pji9QXi8skyUpeaRq0tmyse7n++22FY5Oyf8pFJ1NEMEf5BQfhWoiNNtG6QNj9mpJnyErN7x+FZsvS7GJ4MjN6p93FFIehLvlWxLtkHCb0LUpN6Viy4kU1ZBXq+SHkQh8OU08nkyjeMIjiJnZX18fayvgIePP+r9KJ+vfVKnD+reVc9a/K2/r8fG3zx9+pSuC7t1Rw1uO/ic0q6wu5xlU6RqONmN5lRarFr/OztAENCxYgXsXZoKwnyi1JhFLg4NhEiQxB8GlD14kJ96Q2y+j4YVm9Ro0Dl7MxuAlTMZTOeUJw2hj9rfFOVQcxT01ndUab2t2fHLynTK6zvshQtupux32/Rjs9G955uj+Dyq1R6TRv3aqNPv4Hh6Rw8GnPzun//sRGZwoGPq7djh9HqyNaaEEqqcL21S7ubr6r/ZHt7g+VEMRUdr2xzLyEXxJ/+deNBYJ8+4xOhiIJJQ8CiUmYyYD6SPfiNZm0OBdLB8gpjkkQwFyGsbMh7HYiNXQq2kG53kKulZ3MZMQ/Jj4BcDGvogn6E/C+2LKSYI8SiRF60WRF4QBS759XF6Nm69M783pdLNPoNVO1wjQ6wbXxgrloMS3lud/EYApVav1NSO3RHo5mx91p9sGOB5BNbwOmwEmR2tH8kIlUKx+20fpmtebeUy71gcpkVODbrC373LX0rLk/gHXA+VSCQwAAA==&quot;"/>
    <we:property name="bookmark" value="&quot;H4sIAAAAAAAAA+1czW/juBX/VwxfcvGmJCVK4tzs2NkJ8rHGTDA9DAKDEilbO7LkleRMvIMc2gIteijQHnroocBui6LtYbFFeygwOWa6/4f/k5KSndixbMuOPzSJL4llSo/vi7/3+PjkD0XmhB2X9s5omxdfFCu+/65Ng3cFCIqlopd8CSCzFWpi1Sa6BplpqkiO+p3I8b2w+OJDMaJBk0dvnLBLXUlJfPn2olSkrlunTXllUzfkpWKHB6HvUdf5lic3i6Eo6PLrUpFfdVw/oJLk64hGXJK9FLeLa8EC3IdQTEmtyLnkr7kVJV/bCqaqonETY6BRA+iqTsVttuNG4lFJwuzVrjqBYOfDUBoCAbN0ahDNQIgoFBCkimeiXkeOHoipm37gWNS9IyTpvBmygkrFw8BvxxQHSmPizpoXOVFPXFSPThtV6rUK7f7N36zGWfP2u54YP4/Jg2uhlZ+3eMDj5w98jzmJKB+KR/FfyS0Pw0Sx8S1ut/1gRF699ruBxV9x+/4i5uRaqLIe+ELRMTfx9I2jsBwrToyK+d9QtxtbSJA/cYR8QlQpofxaqvpE3nZxLf4kZhmZNRM3s1Uxj8FSseW/Pwi4sAMrvoAxE2Fi8NigqSaX38+yua4bmiVuhABDxrBOTESfrM2Pwv3cmnuUtzRLX8aoIHQUUccbmBNCBKgtLK0wQLFuqLoZo0PoeE13gCMxWsSfEqUXI34Vmf6VhCnza+E+ktK1nJMAKgjoqkkxMKkKsAHUudTCFhX/J2hhBLBqEPEXmhwpEAMVTPfFgbeV2SX1LC4daFzbp5yG3YBnVffw9gca/ioSrtY4jDng7ItW1HYndA2SVTVLYvmcNAP3IlVVKjWlXMW4BsTHQ0M3KrUq0tWqUtYMjCf1YtoWs00VGhbQmUJUBtjW9XLev/lvwe3f/KZQOV5GIR3aq1P3uH5U9b1udNCiQYRxWVVguQJxGaugVhWBpHxQ1VGtalQRJofjihEXAeNBpRcLXXWCYRQT6FJbv8BCQjFum4xADsQ6UiBREdUI0Od6v9MWQXzSylDjFjCBqQNIAdQVCICVJys3Tm+/7xWs//3z2Zl7VPLE7tRWoaUyoiNFQ8SgCtdRrmx18vwWZSJzYh9ki8TEZpiphANoAhWbRp7sk2Kc0of0/GmFKUS9dftvr1kwqfeQt+r5m0b5NG9cVfo3fyp0Wv2PP3jLeHNETZfXrh56aCfwvx5JgO/yuQ0od1Oa8rquK9XToYFIr4cePyIpj11/UXbqQ3KNT7/v3/zBKUQ//at/81ev2RC+/UfB2TfdSdayP+R4jF8Jy5aKLveaUUughlzNYoSJ8EqJogNT7JgpMxmGep6Wczrc7lb0qld0hQZxUDrExFAOaiIioQNVNwxyQKo1A6OKqoBqDecwKA1rLfVx8LESE/Q2Aj8Xk+C30fk3BX9C2e2hId+mQ+GY3J8ZGBKgaBpFAADd0ohpAI3nKreZtU/YQeIOEsd3Uztg3AHjioARIcO2iakqhoUJ1wxmwq2XyV4LYQruQJZC/Xi399vB4jzv2IHiDhRXBoqahYAid84QEkYsxhnPcL4HLaAihnRuKTYnSFU1Nu18LwdosBGgEv8K7xyRwkya6eHYNO42GmvM2++9gtW6/cFrNconJ/lhbH4Q3BVit8JV6glzVfaOLHOU4Fz60bmswD4Msamh7ZX//mnVYEVYSeZZgVizDJMSpne6XNbJ4/BfGi2UbwiZ14y0a0LOyUzpzvU+nyxp3Lcey/e5yAX+7BSaDvUy8TyFL3g97oaPZetAsPXbQijUk02TM+6fZFYZtjpRLxy2GyZsB74bf0r84kI+csndZOybLg96guN4fCow7A/ARjzrhHXH82T4SVocM5MYBZOYjtCiSzvhkNQEaXFT4PuR1KXDeKzNoS0kQgzOmHVmGzpSGTAwQQYnhqaSueWG1QXvNa+VBcN96DqW8ObRUC+2VUEzRpwm95I2OaGHTsKMw8N7XY1/mtUm2BltE8wmzKb6BjtL6bpw6HCXhZlaC/f29qY6+d7e22SlXOzFtJaiMLJQEjJJG2NSkWA0oikWbPsstvEQodJmrdDQsSTBu/aZtBRw6YP4ta4E6fkWtVqcJT2A1aS/+yji7YRXh0lmQktQPmLJMm6LoOiEw0U9vDoWyBnj5gm3ozyt93sfLBVfOc1WNM2Omf0vObQf64SXCWNpp62pay1FZa9bvgCVeMEonCuayQgFqqpyoCOC5pe21xFrlspvPqtYMk3C7ceRx8WKeOMjl6mww+eJ7kv4Xg7Re1EplsebCYunYEyy843NRijTuAp0gxLGKMSamXTyL3d8toZXWz79qp2jwphk52fnLbGXb+aOq27/49+3VChfaRFxQ5Egxy8fDZx+PuAjgPDJClG9Kp5g/ntvFNizHo6ube1PPRldVRPvTODZAIqsHxJyExEXgvxZgW/o+SnRTQ4VpdPMLE4NnCd7eSrmdT9mbko9aVA1Oua9NTvlwnWxe96HbrdVEe59/1GSJN69ZUnulthyksRBchX1SbHAW47LAu4NFvT4LXPih5zt3G+KoHw3/RLk9iS9LwDcSyWZVAIWoKNMoXMhA1OSvdoI2pAYCgVc14ilcxzvkJd5D9UECtdVXYGqRRRmEZ1YM3om1rjbXmHZPp+Z15Q9+BQ5tr8Fn8LZgjvzwema2JrNPBicV8qdRiY+9sv+8Oih3koLA2kp5LpqAytbKbnJj1Yt2wJ1hEX8M61uOe2hLVWAc6O/+4U5V2uDo/vnpq8JLEpR1HgTQowqmFOoQ0oRhjqinGFOZpTHB02ONsNEh5giC3AMVQqYbq3vR0xGel2yhLGzJL0bN9xaKgynTv/mF16m0CWTy2F8WPnvm0xvBrrjcNept+62+ZlpX65TgSW86Qk1yM3rv1m4xDHSPjNQ2CY21xms9phGoNFeoq1Jcv+CRY5ampba4w/DwSMfntzTZ68OJG5RqPQ//mg9utQwICaCeTqp5QohJ59+efZloXL7u4OXhfrLn37s3/zl7Mv55QyFcoMDBKkFDKpRFRozmst2Gc2TyGjgRg7oWrf/aRdat98N92bvbv/Rfsig1/LbjRbd1tHmI962eU4pTmYlrSM/uJ9gf2y2zUTX7KIvXIxPWx/79wtiFeF24B7YRirlFFBsGrKri4IM7+btQP4JgPzAlqqBOGcMYISIRoEOFIzubTnSW5PNkO1RQw5f4VjabJnrTNneLbkz5USwmVEvnFM7Glh2il3X/O7O9sP3CB/5id0LMNiwaKeBnnUQX0pbG3Wh1ecOk/PvPxRyIyf5S6j+UdnEQ1m3t3PfOzk6e1k4Purf/PqscFKun39Vn7ojTRYBJAQr1EYGhgq1sKrpPP5x2jk/J9rkZ/TSadLIDyaP2S2om4bNmckoNRk2KObwcTRjsmmQ4HejsEMtXqceT4GG2L8ZZ3PgQWqkGM8hWHLkq82z749/pf8OSa6v/w9Wpu2WHmAAAA==&quot;"/>
    <we:property name="datasetId" value="&quot;9ca35a16-afa9-4fb2-a407-1e251596e27e&quot;"/>
    <we:property name="embedUrl" value="&quot;/reportEmbed?reportId=90351ebd-9935-481e-979e-115ec76f8913&amp;groupId=860dfe5f-80c5-4dce-9137-c16c8d99880b&amp;w=2&amp;config=eyJjbHVzdGVyVXJsIjoiaHR0cHM6Ly9XQUJJLVNPVVRILUVBU1QtQVNJQS1CLVBSSU1BUlktcmVkaXJlY3QuYW5hbHlzaXMud2luZG93cy5uZXQiLCJlbWJlZEZlYXR1cmVzIjp7InVzYWdlTWV0cmljc1ZOZXh0Ijp0cnVlfX0%3D&amp;disableSensitivityBanner=true&amp;storytellingChangeViewModeShortcutKeys=true&quot;"/>
    <we:property name="backgroundColor" value="&quot;#F4F4F4&quot;"/>
    <we:property name="snapshotLastRefreshTime" value="&quot;4/12/25, 8:16 PM&quot;"/>
    <we:property name="snapshot" value="&quot;data:image/png;base64,iVBORw0KGgoAAAANSUhEUgAABYUAAAJ7CAYAAAC8iv4+AAAAAXNSR0IArs4c6QAAIABJREFUeF7snXmgTOX/xz8l27W7lgjXTrhUQspS3xAJUcSXpOSbtRSlhZJUKqSsJZFUSimkkMpS2VJyqazZJXvW3NTv93n4HM+ce2bmzMyZuefMvM8/rplznufzvJ5nzsy8zmc+56Ljx4//S9hAwEUEitfv5KJoEAoIgAAIgAAIgAAIgAAIgAAIgAAIgAAIOENgz9JpzjSEVkAgQgIXQQpHSBCHO04AUthxpGgQBEAABEAABEAABEAABEAABEAABEDABQQghV0wCQhBEYAUxkJwHQFIYddNCQICARAAARAAARAAARAAARAAARAAARBwgACksAMQ0YQjBCCFHcGIRpwkACnsJE20BQLxTaBv55ZUpVxJGj75Y9q4bU98DxajAwEQAAEQAAEQAAEQAAEQ8DwBSGHPT2HcDABSOG6mMn4GAikcP3OJkYBAtAmwFO5+R1Nq2WsopHC0YaN9EAABEAABEAABEAABEACBiAlACkeMEA04RABS2CGQaMY5ApDCzrFESyAQ7wQgheN9hjE+EAABEAABEAABEAABEIgvApDC8TWfXh4NpLCXZy9OY4cUjtOJxbBAIAoEIIWjABVNggAIgAAIgAAIgAAIgAAIRI0ApHDU0KLhEAlACocIDLtHn4CnpHDJVjTj9Y7UpGhWoiNpNPCuJ2n0zugzcmcPNWn4ew9St0q5iM7soqmP9KE+S9wZKaKKHwKQwvEzlxgJCIAACIAACIAACIAACCQCAUjhRJhlb4wRUtgb85RQUXpKCvPMaGL49LaFdGebsbQgoWZMH6wmhhNeksfPImgyeDS93bIE5eAhuWxeIYXjZ51hJCAAAiAAAiAAAiAAAiCQCAQghRNhlr0xRkhhb8xTQkXpOSmsxHAzmjbmbmpRMitBDNekoW89SH1Sc7lOICbUC8mhwabcNYSWPpBK+c7sow37ClIlXuMbZlHtDlNou0N9RNIMpHAk9HBsohNo9Z869GSPO+jzb36gEkWTqWbV8jRxxnx6ddqniY4G4wcBEAABEAABEACBqBGAFI4aWjQcIgFI4RCBYffoE/CkFI4+FvQAArEnULILLZ3RiqpnO0FLXulHLb66hua82YUaJKfThtkvUO3Bq2Mfk6nHzJLC93e6hVrcUJvGvDOXurVtQhNnLKBZX62IOQ+Oo1vbm1TfA1+ZFtP+r6lRiV7odxcdO3GK1vz6G93e5Fpa/tMG6vL4KzGNY+gDnYjlJmQmUfWKpWn0wP9R0eT8tO/gERow4i01J8yI5yf977OK01VVyhHP34cLvqM/Dh5Ra+jMmXRauW4Tlby0EN3S45mw5lDWI7c1ZPz7al3KOgkWkz8RLeI6V5L6rQJt3rFXvd5YZu89cDjsWMMaIA4CgSgR0M+n4b7+/IUmr6G0Tdtjdn7+dPwgypMrp3EOChdbNLmEGxOOiw6BaH6eifXnhGi/5vC6iM4ajHWrkMKxJo7+/BGAFMbacB0BSGHXTQkCAgHXEoiGFJYP2wXz5TFEo9UHfP7SW75UMSWpIvkSL8JOh8zy7vOlq6lO9YrqYZF7+j4S59LVPzsqhKc894ASefp24uRpQ/LpjwuXbNmyKgFYv2YVGjllVsiCXBjoLDmO1Aoplv2aFyQfz31bcXLt4o1CYLoUFgHMspXXaqECeSlXzhxB5TnPKQtllsmhbvKa4ONYOPOFCl0KhxMTt1msUAGfdSDrDlI41BnC/tEiEOwc1rrRNQEz8fl8x6/RcN9Lgr0m+PlHu91G781dEvEvAWSs8hp34nzM4/f3SwX9Fw2xvvgZrfUSb+1Wr1SaRj/xP/L3uWnC+/PUReRofp4JtIa4Xyc/JwTri9+3Dhz+M6KLMIFe08HOF/K+6493vK0/r44HUtirMxd/cUMKx9+cen5E9qVwL1r5QyMy1AXXOv3PkzTaRKDPa9NoaK1c5x7dtpDytRmbkVHJBjSo783U9sqyVDRPVsqR5cIup0+eoH0bl9Ez94ylGVZ0Ww6kjYNrUlF57uxWmtimH/W3uuHc4NF0tGUJo5Wjy6dQqZ6zTK22ojmLu1CDPOce3jC7NdUeLLvoYz5BS0Z0ohbvmA7vOIR29EulfOrhXTT1qj7UJ+CqCNRfCP3yriX/R0tnNqPqBr8jtGDw3dR2tlUADs4flaVuA7tQt+vKUkqhXBnm7+gfafR6mxdoeAgcfHY9m05HD+ykJbNn0RPjl1wom6DP57E0GtgwlPWnj996nkbP/Jg6lz4XydFVU6jUfea1YhpQgHhS+o2glR3LnqsLzO3J2tOP8Xl9+K6LjOj09efkXAacpAxPRlMK65mN/DdnJkYz08qcyRLsQz0/z3FFK0M5FCkrExNuTLoYF9EQav+RyMzQVp179xYpzBHmzplDrdePFy43smpTihdRUrhIcn6VOSysdZnLMli+wHMbLPyzXpIl6MUP+QK7cfseKl6koMogZ8Glr+NAMfnLFJbYdAElffE4JT55XrLNOGbe9PXE0omzmDnrmC90PDx8Cn21Yq17JxSReYZAsHNYMCl8d+sbafLHX4Y93mBSmBsO9/xsDiqYFA5nLMEkG8cQTrthA8WBIREQKezvc5MdKRzp5xk7a8ipzwmB+nLqdRboNR3stRDs82NIk4udo0YAUjhqaNFwiAQghUMEht2jTyBsKayLLi3MYFK4yQNDaHiHVErJFmBsfoQfH+HT/vkm1k7vTvVf3JexQZMUJrISu96VwimDR9NaTXozgH3fjqWKfRZawDWJxDDnL6XtgzSjdwOqdF6iW89i6HLc32rYt3wKNe4565wY9ooUNspAnB/VziXUttXL526IGA0pHOZchnN2iaYU5njMEoslm3y54S8wvEl2q3xJ0KXT8VOnlbj1l2mrj9mfFNbFnJRn0AWEZF+K6Dty7ATlz5PLKBXAss2c/auXFvDHXZeyvI/+c309e5PLZ3DGtHq9ny9ZcMv1tZR0tIrFqj8Z++8HDlPBvLlVVihLFMkUlv6lhAD/Xy99oAtAfk6E56eLVqnspCXfr6dBr5qvoIWz4tx9jEhhFrK88c+3V6/fQg2vrkrb9+6nCinFM0hhvZYwryH+IipZ6rz2eC54js3ZumYS+vrl8hSS9bcybZNRZiRQTHbLR/C8r0rbpNYjv744M/2hLq1UOLO/Wkn/bd7AKCuhf3HXS2bI8fO+/YGeGBXbsivuXkGILlwCwc5hIoXl/UHOldwfn6PM7ydyjtfPoXx+5PIuesa9xOvvQomcA+28X/FrnePS4+H2zWWBrGLji03yWrfbl35BU3+tNrnuSjJfwNLfX7rf0VSdX8J9rw13jnGcfwIihYN9brL6PBPKhbxAn6nMn8HkNVY7tYIqkaR/TpDXhdWFT/Ovt6w+v1l93uPXT0rxwiH1Zf4MyJ9dZK3L+xn/X7/4KbHr73n6Pv4u7GZGeS+8ZgITgBTGCnELAUhht8wE4jAIRCKFiTJmpgaSwg36jaBpHcuez6olOrp5OU2c/hlNnZmmpF/1Bs2oVeO61KLqGXq7zdAMWchEt9MX33Sk2kmmCdy2kKq3GZvxRlwZpPD/W+WDq6lP46E01WjCq1I4ld6YNYTaljSx8CvUM0rhUOePOg6gjX2uoaLnhf7pfRvogxkzaOKbq4lzv1JqXUNtb2hErRrnpjWNHw0rYzqlVit6dmBHdRPBc9s+mtGzO927/P//9oQULkpD3xtNfSqdj//MLpr6SB/qs+T8cGxKYd+MdfMJy4G5DPMcGE0pLLVy+cs2f3ltVu+qDJnCZhEmdVpZtMnfPDQ9K9PfUANJYX9izl9d3x9+3qK+mKxev5n0v4Nl6+ix2ZXC8sVerwcoY+YvIXr//uoNy9j5p8031btSZZnyTy9FCutSslZqBUueUsPyrU++ortu/Y9qQ2rPjpjyCb07VxZ9mIvNA4fpUpjrPPOa5S/RwlNErZ4pfEXlMobUlyFySZKKpYur/3JJDpYwwUp56NnG0o7+5VReT/5iCnZzO116fbp4Fd3SsJYhf2Xuub+bG1yt1j2vNfPr03yRgWso93h6vAdmFiG6nUCwcxhLYav3BH79yQUXEUq8fnftO2jUadf/9nc+ldeH+UKJXlLH3/uV/h6lXyTix+V9RD93izTj15v+SwS99IWdvvRSECLZ1m3aTldeXtbnoh/zkH74wixvkbzXun0teTE+kcL+Pjfpvz7RP8+Yz+X+LuTZ+UwlF7/5wqG/z13mzwnmC59W7y1WF0T1vqQuv7zvyPwF60vq7vP+8vlJb8Pfa1o+4/BxIo7Nr3vZxzy+Zvc9TX8cOurFJRaXMUMKx+W0enJQkMKenLb4DjoyKUxEe5ZT21teOJcFac7k1X8ef00vWjmqEVU6LxT55/n17zufAWoXcbdhtK9HpXM/yd+wgdaWr3S+dIImDvW2rKTw//8kbvsXQ6n6ALlpl0el8DUP0tpxDSiFx3twA62kSlQ7mf+TTivHt6PGE81QrURiCPNHrWjOV12owblkTTq9bSHd2WasMe92p/DCfgG4XzOA1o675tzYeKpntqbaQ///Lw9I4dk+ZSPSae07faj+CC2LPWpSOJS5DH225IhoS2H+kitZsZypoX85NWetWmVccvYUb3ZuBhesfIQu5kQwCAfOiNnw225qcHVV9WVaMiH5C7QIBb1UgJ0bANmRwixaW/6ntpHlxvGwKND71GMJJoV1XidOnaasWbIomct98MaCQ7J+REZLZg0/Lxk9kmXM0q92tQrUfch4xSTeN10KixDndcpzb16fcqFCf1zErPmnp8GksPlnrvrxVpLeKqZgUpjnTl6L/qSwVaawiGD95/vympz99QpkCsf7iyJG49PP37K+5Bwmv3yQizLyPJ8r9Ysvepki/Rwq0onPef7Op+bXoAgpeU0Eer/S36N0Sc2PW5VN0scq2cG8b6h9maWw1LKXX99Y1dvn5/iCoX6BS240ave9NkZLIqG60aWw1ecm8wVpeU9Z9tMGalirmt8LeaHMsy6U9bXAf5s/J5g/V/iLx18ZK3+fj+SmuzL5/JnEX1+6FLYqyeLvNW0lhaW+vllEy+cmGR+ksLtelpDC7pqPRI4GUjiRZ9+lYw9PCh+h7XvyU8q5xCbaPncoVR90TrL6yxTuPHoyjb7uvFE8uYGGd3iUnrGqAxyA09D3PqY+54sar53ej9ZcM8KoAbt93pNU/fE036N1AbdvH20vWvScaDy7j2b06073qkQ2b0rhtqMm0xvnDS2XjBidrYtRy/n0mneo6D0fmkjqUjj0+Ut5ZAStbV/2fJv7aE7f7tQpokRAu9y1Os9ul8KdtlK7Ga2oeqALH45L4dDnMpJTUSyksP7TRhGe8iVUz7iMlRSWLxickTN0wgfGzVv8SWEnMoXlJ8VSJ1bknHyhY1mhZ8tEIoXlxmhckkIkr79MYRYYIrgHdm9nZNyJzGARkkg/mdSlsP7F3Cyl9HVr/nk5z7X+pdOcKcxzYb6ooGdNieiRL+hSisK8dswxcXkHq2xkcwayftHD/EVYv2hgVVNYv4Eij/P+ZyfSTxt+i+QUhGNBQBEwX9STdatfqDJLYT5vWmUK6xe89DI54Uhhfl+oe0XlgGVjdIEWSqaw+bXIQizYe6M/cWvOFA70KxNd/knJm1AuwGLJOk/ALIXNn5v8SWGrTGGrC3l25tmfFLb6nOBP1IaSKWx+PXPSAN8s0vyZxI4UDpQpHEj4mi+EQgo7v7aj2SKkcDTpou1QCEAKh0IL+8aEQHhSeBdNHbyPbpIbvmmS1VoKp9K0T4dQi/MS+XTah1T0rhDrTfrcVG0XTW3Vh4Z31Wrq7llOLW55gXw8pUnA9dlxNY2WVFejzqtdOemmG801ohlf9KImKjP4fFyk3fCOpXu9R+kZnxVkutFaSPNHNOitD6h/6vmSCFasQ16tdjOF02nlxHbUmH9x7HIpvGBPZWoiZSP4Rox3PUmjzRc+HJfCob4WQ54onwNiIYW5Q5Fe+s9lw8kU5i/c/n6GH61MYc7OFUHBtSi5DiP/1FC+TPi7eZ45Q8Zcl1jPgJEakswqUKawCGqWG3qWmHnseqkAc50+7peztgNlCvNzPGapS2knCzWylZgYR0sGMJeX0OfPidE7cbf2QHHYuQmRE+NAG4lJINg5zCpTXZ2nztc991dTOFIpHGr2rmQiy80Y5RcyVuUjZKZFfPP/ObPYblayVfkIlrtcU5gvCsovHORijtRS1muW25GFibkiYztqsxQ2f27yJ4X91eHltRGq/HciU1guVsqa45re/IslPatXH5tQNt9PQX9t2JHCvL+eGc/t2RG+dvbRL+wiUzi2r4tgvUEKByOE52NFAFI4VqTRj20C4UnhI7Rg0N00p/FkQ7Ke3ryQ2rYbSzVem2ZkrJJRPsJXAG7/4kmqPuBcVq/VjeP4cS4vUeq+WcY4fDJVpYZwyV60clYjOpc8fC6mtnO1oesC7uBqurfxcmpnyNR02jDzGao9tCzNWdyFGpy/cZpvLVc/JRf80nXuBmsXurCQ0S0H0kYR8kYNYV/Ga99pTfVH6IH6ZgqHNn9Eo2d+bGRl+0h9PyU6Lsy9P1jWUjhDTWG9RrK/vvx1oZcvIZMUv6pPhprH+hjN68+yCz2es0SURfY6QnMev5s6zbM4yqYUznCkT63oyObS9snBYsdoSOFI4gl2bLTFV7D+9Z8jLvj2R+rQvAENm/iRIViDHR/p8/ylp37NKqoMBMvjcDY7ck+vtazXuQynPxwTHwTsrJv4GClGAQLOELD6SbszLaMVEHA/AXMZpXA/s7h/pIgwswhACmcWefRrJgApjDXhOgLhSWERlXqd2XP1U6eWG0HDr8l1bpyOSeGiNHrmBENKbpjdnWoP5jqtvjdb4zIKFfssvMDYKrO0o5ZRe2YrjW67kGq89T+jVq4XpLAu0nV52f/ND2jQFeezeTd8TtU7vK7dfE8XiaHOX/SlsOUL48wRWjD+UWr71vmavG6WwifT6XRS1nP1rs9f1LCsme24FA59LiM5CXlNCkcy1nCPlS82kokmGS1e+oJjri0p9ZGtmMi+VncMD5chjgMBEACBRCCg/+yfx5tI5XcSYX4xxuAE9JJF+BwRnBf2CJ8ApHD47HCkswQghZ3lidYcIBCZFCYis2T9Ihv1aV4ioBT2l4XpN1NTv6laoDEfXE19Gg+lqbKPn3IDfcZNo6HnxfXpDbNoTvZW1Lb0uYP8S2G3lI+4nb74piPVTgoy+We30sQ2/ai/Ub7ASgrbnT9fKUw7l1D1Vi9rwvlcLP7qSVtH6psp7LPPmRO04adlNPGVsTTxZ+0Zl5ePmPhjSeom5UnI4iZzPBSbUth3HZoJRjaXkZw2IIUjoYdjQQAEQAAEQAAEQAAEQAAEYk0AUjjWxNGfPwKQwlgbriMQsRSmotTntRFGyYijx05QvjzmTGEi/SZxZJa356n4k8INXphAcxoXtcHOJG79ScSSrWjONCkZcYKOHstF+YKWj3CJFO4xjPZ1q2RkpAaCciGjmvfyIxJtzp9+YzvKIJwjl8KBJej5UTomha3nUl9/2+d2p+qDzmco+4OcIZ4l1MAoT0JEZ3bR1Ef6UB+90HU0pbDNubTxQvK7C6RwJPRwLAiAAAiAAAiAAAiAAAiAQKwJQArHmjj6gxTGGvAMgcilMBH5SFZt6HpN127DaF8PkZnptGH2C1R78GofTtZSuAHN+OLB8zdVy1hrmMj3+dNr3qGi93x4rt0AEjHlriG09IFUymeaKbdnCvvIdamtrI3B5/mdS6hFq5fP33zPnxS2OX+mbG3O9jaXR4gkUzj6Utj3Zof7vh5KFftp68/nRoYW9amtXtFW60uv98zHGDc0tBDbPjWPA93w0Nx5hHMZwdkJUjgCeDgUBEAABEAABEAABEAABEAg5gQghWOOHB36IYBMYSwN1xFwRAoTUUqPYbTSnMHqI71SafQHg6hz+fM1bymdtq9aSMPfmEVTV+2jlFqNaPiQXtTkfEKwUWLCR7JZZ3h2Hj2ZRl+X/xzbkxvomXqP0vAgUpioKA16azT1T5V4zh3uainsIy45VqmtfGFZ+dyQj/bRjJ7d6d7l/HwAkWhr/oj0shvc4tHNS+jVMbNo+JKtRFVq0vDHB1C3Kud5+sy91bIPRYJaCFWfG69daD+QmG4weDTNaXm+tAnXK542hp4Zs5qO1mpFgx5uS23Ln89w95HpAV6yfi46NHlhAs3QMtv3LRlLFfuer3Ud1Uzhc7EGfy2GfxqCFA6fHY4EARAAARAAARAAARAAARCIPQFI4dgzR4/WBCCFsTJcR8ApKcySdeh7o6lPJU2yZhCDNWn4tAepW5Xz8i0AjaPLX6dSPT/3rVOrC1/9WB9xnE4rJ7ajxuP/f4dg5QZKdqGlM1pR9WwXGnOzFE4ZPJrWitT0Eb4aDJM43v7Fk1R9QFpQKWxv/opSn1FP08AGRYOXr9i8kPK1GxtghmMvhYlq0ugPBmgXJizCsyr54G8UftdXTZr26UBqUVwOPEFLXulHLfiGeTalsFWXF2pxBxb89uYyvFMRpHB43HAUCIAACIAACIAACIAACIBA5hCAFM4c7ug1IwFIYawK1xFwTgpzGQKTZPWTLVq9fS96ts3VVKNUfsqnCdnTJ0/Q0T920cqvFtKLYxbSWvK9qZpPaQgfkqablm2YRfk6TAkuhTmrst8IWtmxrCE53SuFU+mNWUOobcnzA/ebzVqURs+cQJ3P3ziP6zff23gozQiSKaxatTl/KU070rPt6lODigUpX5J2EeBMOh09sJN+Wr6EXnprFi0xbnJntewzQwpzHEWpbb9u9HDz6pSSJyvlyHIuNl57239cSC+9OIVmBIxbG0ugiw4NBtDaUddQiuzOmc2dnqTRXUfTURH7AcpHRCaF7c9lqCckSOFQiWH/eCNwy/W1qNd/m8fbsDAeEIgZgYkz5tPML5bFrD90BAIgAAIgAAKQwlgDbiEAKeyWmUAcBgH7UhjQQAAEEp2AU1L4uQc7U0rxIomOE+PPBAIdH1bFhcLeWAq//Oi99M8//4TdBg4EgUQlcPHFF9OAEVPCksLvvNQ/UbFh3HFAoOsTr9DpM+lhj+TmBldTxxbXh308DgQBrxPo8tjLlP732bCHASkcNjoc6DABSGGHgaK5yAlACkfOEC14k0CDfsNoWvtKlO/sLpr6SB/qs8Qt47hQ5uLomg+p/j3v0HaXhOakFG5703UQay6Z10QJY88fh+iGLk9ENFyRwmfPhv/FJKIAcDAIeJhAlixZwpbCv8wdTxdf5OHBI/TEJXDRRVSjVZ+IpfCox+6lf//9N3E5YuQJS4BXfWrL3pDCCbsC4mvgkMLxNZ9xMRpI4biYRgwiDAKjP/iYOpc/d6Bv2ZAwGnP0EK1m8NldNLFWH3JLfpTTUhhizdGFg8YCEOAMxd37DkIKY5WAQCYSiFQKX0QQYpk4feg6TAIXXXyxY1IYv1IJcxJwmLcJXHQRpLC3ZxDRawQghbEcXEcAUth1U4KAYkQgpfcwWnoXMoVDwQ0pHAot7OsmApDCbpoNxJKoBCCFE3XmE3vckMKJPf8YvQMEIIUdgIgm3EIAUtgtM4E4DAKQwlgMIAACdglACtslhf3cRgBS2G0zgngSkQCkcCLOOsYMKYw1AAIREoAUjhAgDncTAUhhN80GYlEEIIWxEEAABOwSgBS2Swr7uY0ApLDbZgTxJCIBSOFEnHWMGVIYawAEIiQAKRwhQBzuJgKQwm6aDcQCKYw1AAIgEBIBSOGQcGFnFxGAFHbRZCCUhCUAKZywU5/QA4cUTujpx+CdIAAp7ARFtOESApDCLpkIhHGBADKFsRpAAATsEoAUtksK+7mNAKSw22YE8SQiAUjhRJx1jBlSGGsABCIkACkcIUAc7iYCkMJumg3EoghACmMhgAAI2CUAKWyXFPZzG4FYSOFTp07Rs88+Sy1btqTatWsrBDNnzqQSJUrQrl271L/yuNv4IB4QiAUBSOFYUEYfbiMAKey2GUE8niMAKey5KUPA/glACmN1uI4ApLDrpgQBgYBrCURbCrNAmzx5MuXOnZueeeYZKl++PK1cuVL9rT82atQo+vLLL6lYsWI0bNgwKliwIMljDG/QoEGQb65dRZkTWCyk8ObNm2nMmDF0+eWX03333QcpnDlTjV5jQODvv/+m2bNnU8OGDSk5OTlDjwcPHqTFixerCySXXHKJ8Xy0pDCf/0uVKkVt2rRRffH7hlyI4X/l8RigQRcgkIFAtKUwLkhi0cU9AUjhuJ/iRBogpHAizbZHxgop7JGJQpgg4AIC0ZTC6enptHDhQmrWrBmxXGPp27lzZ3rttdfUv4cOHaIPPviAunTpQps2bVIyQr748xf+adOm0c0336wEMbb4JnDixAn67LPP1HznypUrw2C3bt1KGzdupKZNmxrPxUIK80UNFmQ//vijWrO8FpEpHN9rMZFHd/z4cXVObtWqlY8YZiE8a9YsateunbqYp2/RkML83jBy5EhKSkqiBx98kHLmzAkpnMgLM4pjD+e9h8OJthTGBckoTjqadpzAihUr1MXCmjVrZmibLzjOnTuX6tSpQ5deeumF5yGFHZ8HNJh5BCCFM489evZDAFIYSwMEQMAugWhKYT0GkcJt27ZV8q9Tp07EmTAiiEX8Qgrbnbn422/v3r30xRdf0G233eYjhlkIL1++nG6//XbKli1bzKSwvj4XLVpklIqAFI6/tYcRXSBgFsOBhDAfFQ0pLO8D+/fvpxtvvNH4hQkyhbFSo0Eg1PeeWEhhXJCMxkyjzWgR+Oeff9Rne/61ny6GWQjzWq5evTpVrlzZt3tI4WhNB9rNBAKQwpkAHV0GJgApjBUCAiBgl0AspLAu1zgDjDOG+af4ZinMz02dOtX4mT7Xcv3pp598SkrYHRf28yYB85dzf0KYRxftTGG+kMFlS1iS8cZyqm/fvsgU9uZzSt3aAAAgAElEQVTSQtQhEBAxfO2119J3331nmSEszUVDCvPFQn698XuClIpA+YgQJhC7hkwglPeeaEthXJAMefpwgAsImMVwQCGsXkQXUWrL3pT+99mwo9+zdFrYx+JAEHCSAKSwkzTRliMEIIUdwYhGQCAhCERbCvOXeq4f3KtXL5Xtxf+3yhTmx8eOHasknLlchGQZS03XhJiYBB6kfDm/4ooraN26dRkyhAVNtKWwZATzjeSsvqTjRnMJvEgTYOgshrnGMNcQNpeM0IfvtBTm94JHH32U+DzAW40aNeiJJ56gtLQ01BROgHWXmUO0+94TbSmMC5KZuQrQdyQERAwXKlSIduzYYZ0hLB1ACkeCGse6jACksMsmBOEQhSqFC+TLTWVKXEo5s2cHvjgh8O+//9KBw0dp47bdxogqlL6MCuXPq7LrsHmfwMnTf9G23b/T4aPnshjD3aIphbmmMIteqcXKMVplDXNJCckQ5tqR5k0vKRHuOHGctwjwl/Nvv/1WCSm9ZIQ+imhKYc5w4RvM6WvXXDYCUthbawrRRoeA01LYfL43Zw2XKFHCyB6OzojQaiITsPPew3yiWVMYFyQTeQV6f+wshufPn09lypTJWDJCHx6ksPcnGyMwCEAKYzG4jkAoUvh/d9xMLw3oRgNfnkI//rLFdWNBQOETqJVakaqUS6FuA1+mZR+8QoeO/EnPv/5++A3iSFcRKFeyGN1yQx16e9aXNPvLZWHHFk0pzJlmDz30kJHxxbXGhg0bpm46x9nDnH3G//Km/0yfM8N69uxJgwcPVsfKcbjhXNjTHJcHRlMKxyUwDAoEokDAaSksEph/WcKbuWwEpHAUJhFNhkwgWlIYFyRDngoc4FUCkMJenTnEbUEAUhjLwnUEQpHCGxa8SR0fGkbfr9vounEgoMgJvPDwvbT0+zR68O42dGPnAZE3iBZcRaB8SnEaN7gPNbn7sbDjiqYUDjsoHAgCNghACtuAhF1AIMoEnJbCUQ4XzYOAIwSiJYUdCQ6NgIAXCEAKe2GWEKNNApDCNkFht9gRCEUKz339GWr+v0GxCw49xZRAvaurUZVypSg5f156/rXpMe0bncWGwDsjHqWO/YaF3RmkcNjocGAmE4AUzuQJQPcgQESQwlgGiUgAUjgRZx1jdpQApLCjONFY5hKAFM5c/ujdgoBdKXzRRRfRp68NgRSO41XEUrhGpbKUN3eSJ6TwEz06UM//tqBx786hZ8e/F8cz49zQ3n/lCbrjgWfDbhBSOGx0ODCTCUAKZ/IEoHsQgBTGGkhQApDCCTrxGLZzBCCFnWOJljKdAKRwpk8BAjATgBTGmhACXpPCHPfoJ3up8PsMGYuJtEEAUtgGJOwSlwSclsJ8g05sIAACoRHgBIMBI6bQzC9Cr23/y9zxdBHhdRcaceztBgKQwm6YBcTgaQKQwp6ePgTvSwBSGCvCdQQghaMzJYumPEELvk2j5ybOjk4HUWjVK1J49oSnqWHt6vT5klVUu3olmjRjHjKFba4Ht0lhvuswNhCIFYE9fxyiG7o8EVF3t1xfi2pVqxBRGzgYBBKZwE8bfgtLCs+f+DT9cehoIqPD2D1KoEhyfrql+9OU/vfZsEdwc4OradRj9xIuSIaNEAd6mABfDkxt2Tui19CepdM8TAChxxMBSOF4ms04GUu8S+FXH+tMd7a4zpitJd//Sq3uf5mspO0dTa+hJ3vcSkPGf0Lvz1vud4br16xELz7UgUa9Pc9yP+6Tt/ufn+qpVeIGKTy4z53qRnfm7detO6nO7fcTl4zo2rYpzV20kppfX5seHzGZps9d5CnOmRmsm6Rwcv48mYkCfScogfuewq8KEnTqMWwQAAEQ8CwBlsKtbqzj2fgROAhESqD3MxMghSOFiONdQQBS2BXTgCB0AvEshWe9+iCVTylK3YdMpqWrN/hMfCSZvMGksFdXmBuksLDjshCdb21EUz9Z6FMaon3z62nPHwdpyao0alArlYoXSYYUDmHBuUUKhxAydgUBEAABEAABEAABEAABEACBsAkgUzhsdDjQYQKQwg4DRXORE4hXKVzvyor02uB7/Gb9shQ+/Vc61UktR8dPnKb+I96jPfsPW2YAcwbx8H4dKHeuHGqfcdMXUqdb6tFf6elUo2Ip9RiL57ZN6lBKsWSViczH9L2zKbV5YBTtPXAk8omKQQtekMIrPnyVKpctqWgcP3GK+g17XUlhKSlx6OgxKpjvXAaqCGXOLu7bpQ1ly3qJQVEyj3WsLJlfe+YBJZplYwF936BXqH/X26nulVVo1JSZtGXHXhrx6P/ozxMn1XMvDehmxHQm/W+1z9Lv16m2ChXIR2fOpFPuXDl94o3BdFp2ASmcWeTRLwiAAAiAAAiAAAiAAAiAQGYQgBTODOro04oApDDWhesIxLMUfuK+W6lZ9xcV82XvDKbKZYrRr7/tpbodB6v/88Z/c0Yxb8Pf+iyDFOasYC4HMWP+CqM+MD824cm7afP2fUoAc1ur1m1VbUAKO7PErTKFRfyy7J3x+RIlXXkTact1hhevXEvvzvnakLbj3plDPTu2oLy5kpRAvq5mVZWBbCWF9fa/Xb3eR/wGksKctcwbZzGLLJZ+WQqzJL60cEHVL8fXsvtTzkAKoxVI4TCg4RAQAAEQAAEQAAEQAAEQAAHPEoAU9uzUxV3gkMJxN6XeH1A8S+GX+v+XHhn5nlE64vFuLanJdal0fZdnfWoKs/RlmWslhSXjV2/HXD6CpfL2vQchhR18OZilsGTxityV7GDJ3q1To7K6+ZxZGLOwbdOkHm3duVfVJBZxu2vfAfV/2cztc4awWTr7yxTmPkQoc3t8rFlGlytVTGUrL/vxZ0hhB9cJmgIBEAABEAABEAABEAABEACBQAQghbE+3EIAUtgtM4E4DALxKoV5gCxriyTnU9nAvIUjhf1lCus3mtOlcK1qZVV/3Ffbm+rQzd1fQvmIMF5vTkthkbHBpDCHypnHvNmRwu/PXUzd2jVTpSSeHj2NnurTSR0LKRzGpOMQEAABEAABEAABEAABEAABEHCYAKSww0DRXNgEIIXDRocDo0UgnqUwM5OyEfz3mfSz9Mq0eaoMhH6juUCZwiKTH+jUlLJlzeJTU3jU2/Po/XnLlXzmTOEZC1aoshLFCxdQdYoPHD0OKRzmwvVXPkKydaVmr0hcLu9glSksclb2a9usQcDyEdI+78+ZvQcOH/UpT8GZyL/vP2Q8J5nILJ0Dla1AprD/hdCr32PGk3/8/jvNeGdymKvmwmHhtNmo6S10dZ3raNjTF+KJOBAi4nYb3NiUJrzyIu3ZtcOJJlUbxUuUou4PPEJLvpxHC+d9arvdJ58bSb+sT3OEs+1OsSMIgAAIgAAIgAAIgAAIZBIBSOFMAo9uMxCAFMaicB2BeJfCrgPu4oDi4UZzVvWG619dzbjRHN+cLlu2rJZlHALdaI5vPsf1guWGcdwGC2ORzvw832SObyrHWcOJmCnM8rNN+86UNWtWOnXyJL02erha7be1v5PeGDfKEKK6JK1SrTqVKVeR8ubLR1mzZnNEyHL7eptTJ423LU87d+1Jq1cto/Vrf3TklcritkPnrrRj+zY6fHB/SPJWAvAnq7v1eoiOHDlMOXPkpKmTxvmN99GnnqfvV3yr+ua2cubKRXM+ej/i8Yl4HzvieaMtXTjz8yL5q1a/ku7r059yJiXRzu2/0ZDHHzKO0QX+FVfVpvT0dJo5faqKl5/jxw4e2E+vvjRUHXP/wwMpuVBh47ECBZONtmXd6fPHcyDH6H0Hiomfu7NrD3p70nhjLej7Sz/XN26q4tNjloHp++vPM6ODB/eTcOM5aXlbB5r90XthrY+IJxINgAAIgAAIgAAIgECcE4AUjvMJ9tDwIIU9NFmJEiqkcKLMdPBxukEK582dRNmzZQ0erM099h866rOnOQO5cMF8li1dXq6UT/mIX7Y4l+F56q8zxHI6M7Zo3miubce7qcillyrZJaJvw/o0JWgnjh1pOVwWZ4cPHSQWe/yvE5m0kbTJApFjcVIKR9oec+XNnEFdt971tOybRQZXkeE6a5HS702dpNgKm0g5c0zX1GtIy79ZbMQl/c+d9aGSsHnz5Tfk7o03Naff9+5Rc3xvz7700fS3FWOO56bmrWj6229SzTp1layWdcRC+fKqqUogi2Deue3cDT2Xf7uYRHbz//2tMbvZ1Lo4l2P+Tj+T4WKG3o8u663Evf4Yj4nHwhdHOnftocbAFyt442zvbNmy+QjozDg3oE8QAAEQAAEQAAEQiFcCkMLxOrPeGxeksPfmLO4jhhSO+ym2PUA3SOE+d7aia6643HbMwXbs2G8YrfjwVapctqSxK2cT9xkyVv3/nRGPWjbx2vS5PlL4vvbNg3Vl+/kRb35IP6zfbHt/J3eMphTWM0N1sVcqpTSVq3g5/Xn0iMr2bH1HRyODVDJBJfOSBeH8ubOUMHzoscHG38KAsyxLppRRWaKrvltKBQsVVsLZLCT1TFLORjaXhdCzONf8sJLOnP6LftuyUWVqcgYu/10guTDlz1+AUq+oSSdPnlCxB8tKNY9HMkk5fu6HJXmNq2pRSpnyakicTa0LaO6btytrXUO/79mlhCg/xpnUlatWN7Js9axsYXFjsxYqS5v7kSxUka7MlNmOfH6wIWL5bz3eVcuWUoXLq/mUubAqNSGC8/ixP33mxzxfVvPHwlWXwsJaL38haydP7rxGhrOVGBeRy/PEm1XZEZHXefPmMzKLuX+9fIYuzrkdlrQin1lwS4kOcz+6hLeSwvpFEnl+zscfqHk49uefao1Vqpqq1l6evHnV3GADARAAARAAARAAARBwngCksPNM0WJ4BCCFw+OGo6JIwK4UVlJj9ni6ouW5LCds8Ufgsfva067f9xPX1e05eHT8DRAjivg13LdzS+p+R1Nq2Wsobdy2x4eonm0pMpEzh0uWKqOEavs771ESsUXrdkr2sWSTzGKWg4cO7KfS5coTZ7WyfDWXnTCXK9BFoQhpbo83yVbmbFPepB/+2yp7VASmnsl6bf0bqFzFyiqDk0XeqhXfUeNmLVUN35/XrVVlISQDl9sVWSqlEfT/S6y8X/3rGykZzMLYXEOZGWbLnl1l0ja95VbVPktM3jjLlPtcufxbat7qdhUXbyJ7df4yMSIuWUBKlqtVJq7dl4ae8aqPXxeg3BbLaPP88eO6ZPaXXcv1l7/4fDbd0Kipkalrlsf6WhCxbVXCQd/PzEfEOsfF5Sp4Tv0JYN7H3A/vL2Up+KIGZ1/r9aj1iyTmzHku+6EuNhw/pl4LgbLp7c4N9gMBEAABEAABEAABELAmACmMleEWApDCbpkJxGEQCEUKfzz2Kfp6xU/EN9da88sWUIwjAo2vu4q6tm1Kg199m2a8OpBGvPkRTZm5II5GmNhD4Uzp1o2vo2KFC9L9Q/3Xnw1GyZ8Uzp07Dw18doSq9cobZ6t+/P47RlYoy1aWiAvnz6VGNzU3ZCdn/cr+i76YZwhOszA0Z5jyMbooZOG36defqWqNK43SBCLlONtXsoD5OKu2RXCKjJ710XS6rX1nQwCzmP1t80a6rGSKEn9WQtMsHc3xifyTWHRpKCL1jju70mefzKBjx/5UUvXrhfMMOcqxsQBe++P3GQQvszZLap2RnuUq/ZYrX9HIxA027xKf1AWW/WWezX2bS1lIZvbSRQuNjF5zJjHHJRcQ9Oxufe55HbGI3bnjNyMbWmIxi2l+XJ8TM285TmLNliO7qg8sm1V9Yn7Oqh+rtiWrnY+RWsZyceDntDWGNL+u4Y2qSydusGhnHrEPCIAACIAACIAACCQaAUjhRJtx944XUti9c5OwkYUihYsk56fHu7en2tUrUZ5cSQnLLB4Hvmn7bnrr44U0a+F31Pz62nT3bTdRpTIl4nGoCTmmI38ep29/+Jmef206HT12ImwG/qRwcuHC1OvBx3xqsOrZoiI09TIGVpmbnDEpNWl18WclhUUqVkm9QmXfznjvLSVQOcuWN7lRmF6Sgh83C10pscA/32eRxxu3IZmuuoyVMhTmm4WZBaT+f/67Wcvb6M0Jryqpywz0+KR8hLlGLbNggSx9irzkLFPOfGYRzIJ09cplxJJRMob1yRVGnPXMbfEmNzXjduUGdKEuCF36WglRPYub95Xxy1jNYtXMU187XG6EN75ocE/3++nz2R9Z3pDNKg557NvFX/qUrdDHayV5rUpfyDHmfvQbJ0qtZqv1ysdblcuweizU+cD+IAACIAACIAACIAAC/glACmN1uIUApLBbZgJxGARCkcLABgIgkNgE/EnhUqXL0k3Nb/W5oZy55ipLzu+Wfk2cbcoZo4cP7qc27TsbdXBZ+vFzl2TNSgf2/0Fpa1b7ZE+yvGtyc0uSDE6p18s1dU+eOK6ENGdd8j56KQERvVLWgWdQsjg5g5OPkzIA/P+DB/er2r9mGSuyWuoVL/x8to+cNJcj4OxciZdFLpdEaNvhLsqZlOQTn6woXU7q5Sb4ec4i1bNMhdOpUyfp81kf0t49uxW7A/v3qTrEssnYuYYux8J1nU+cOEHvvz2JihW/TPHn7cvP5/hkWfNjVrJUj5X/9iejddEpZRfk2G+XfE3JyclG6Q29vjPvw/Mptac5c1f+L3Mr7XCWMpff4HHxJtm4+itUb3vBZ7PVUyzU9eOkfV3oSuaz1L/m48z9yBqyyijWLzTo8Zhlsz95nNhnGYweBEAABEAABEAABJwlACnsLE+0Fj4BSOHw2eHIKBGAFI4SWDQLAnFIwJ8U5mzawkXO1fON123jr+vV0Fj4SRZy+pkzAYcrx1SsXJVKlS6jRPPM96dFjEja5Ya47Whtej9WfVjVMQ4Wi78yDsGOw/MgAAIgAAIgAAIgAAIgEA4BSOFwqOGYaBCAFI4GVbQZEQFI4Yjw4WAQSCgC/qRw+QqVqUbNWnHNgmUw10DWs5C5xESg7dLLzpVg+X33Lro4yyUqS5X/jnQ7euQw8Q3ZJrzyItWt1zDS5iyP37H9N1q17JuotI1GQQAEQAAEQAAEQAAEQCBWBCCFY0Ua/QQjACkcjBCejzkBSOGYI0eHIOBZAv6ksGcHhMBBAARAAARAAARAAARAAATimgCkcFxPr6cGBynsqelKjGAhhRNjnjFKEHCCAKSwExTRBgiAAAiAAAiAAAiAAAiAQKwIQArHijT6CUYAUjgYITwfcwKQwjFHjg5BwLMEIIU9O3UIHARAAARAAARAAARAAAQSkgCkcEJOuysHDSnsymlJ7KAghRN7/jF6EAiFAKRwKLSwLwiAAAiAAAiAAAiAAAiAQGYTgBTO7BlA/0IAUhhrwXUEIIVdNyUICARcSyAcKVy8RCnq/sAjtOTLebRw3qeOjY1v/MY3entj3Cjas2uHY+1Go6EeNxeg1tfkpVWbT1HZolmpw0u7o9EN2gQBEAABEAABEAABEAABEDARgBTGknALAUhht8wE4jAIQApjMYAACNglEEgKN2p6C7Vp35myZs1Kp06epNdGD6f1a3+kbr0eoiNHDlPOHDlp6qRxPl09+tTz9P2Kb8OSxQ89Npjmz52l+rC7RUsks/R9+r9F6Mufjivhe3nJ7DRjQAlK237a5//5cmWhLqN205c/nbAbss9+bTveTU1ubqkeW/DZbJrxzmQS7vzYzOlTFcte/R6jK66qTenp6eqxn9etpfsfHkjJhQobjzkp6MMaDA4CARAAARAAARAAARAAgRgQgBSOAWR0YYsApLAtTNgplgQghWNJG32BgLcJBJLCLCyLXHopjR3xvJKSf/z+u5KWdetdT8u+WZRh4JxB3KFzV3pv6qSQM3352AIFk0MSwhwAC9Sr61xHw55+zNGJeLZzEerdvCD9efIfJX15m9L3Mpr69RF6YuofjvXFjEUE8zjmfPwB3dm1B709aTwVK36ZGtvUSeOpZp26NOej90nmZNEX8+im5q1o5PODHYsFDYEACIAACIAACIAACICAFwhACnthlhIjRkjhxJhnT43SrhSuUPoyeqJHB6pZtQLlSsrhqTEi2MAE1m3cRmPfmU3zl66mO1vdSJ1aNaIKpYsDW5wQ2HfgCC1a+RMNfvVt+utMekSjCiSFdREsGcDcmWQPr/lhpRLGsnHWrohKqwxYyXbVs475WD7uvj79KWdSkpGRzO1ky5adylWsTOZ++JgnnxtJJVPKqK45w/bwwf1UplxFmjh2pBLF/Pd3S79W8eTOk5cuLV7CyLo1H8ttXF41lYY8/pAxlm9eKE35c2UhzgRmEbzrQDo93rYwPTdjP23cfUYJ4rxJF6v907adpncWH1XP88aP82O8pZbOQZ99f4y27ktXknnM3EOWUlnk9pbNGw0Rr/OUwEQKb1ifZow3ogWAg0EABEAABEAABEAABEDAYwQghT02YXEcLqRwHE+uV4dmVwov++AVenfOVzTry2W0Y49zmW9e5RZPcd/a+Foa1r8rten1NPE8dxv4Mn3w2ZJ4GmJCj6Vy2ZLUuvF1dOr0XzTqrY8jYhFICpvl6beLvzRqCXP5gnt79qWPpr9tZPfqMlayXTk4rhO8c/s2KplS2ke88nN6fWJukzONF86fSx0630s7d/xGnBFrrjPMcpk3FtJcyuK3LRupQPI5IctZtyKzWRQ3ataSVq9cZjDizGfzseayC3qpCCV2U3LQV2tPUOu6eWnQO/uo/62F6MiJs/TUu/uVHP7m53OlI26+Oo+Svg2rJikZLH/zc/UGbPM7Tyx/hVeL1u2M8hvCk0U3b/z/Bjc2pQmvvEjXNbwxQ9mJiBYCDgYBEAABEAABEAABEAABjxCAFPbIRCVAmJDCCTDJXhuiHSmc5eKLac3s8ZR6y31eGx7itUlg+qjH6fPFq6h4kWR6/rXpNo/Cbl4hUO/qatSrYwvq8OCFTN1wYvcnhXPnzkP33d9flYLgsg4sZtf/9CNVqFxFlWpgmWuWwrqglbITUvOX/iX6bulXGWoN69mwki3LJRQk49hcM1jv9/Chg0YM19a/QclhFryS1VypaqohgFkUnzh+gkqllFYiWz/WXMP4xhq5jFIRnCHMtYW5jMTpM//Qh9/9SV0bF1AZw7zxcxMXHFYimDOL276wiyb2Lqae6zZmr08dYqv54czf+tc3UvWazTHpmdr8d8lSZejVl4b6lOaIVvmMcNYSjgEBEAABEAABEAABEACBWBCAFI4FZfRhhwCksB1K2CemBOxI4WxZL6GPxz5Fzf83KKaxobPYEXjsvvZ0/OQp+vGXLfTN9+ti1zF6ihmBeW8+R03veTyi/vxJ4eTChemue3upmrUiZnUpzDLTXHJBbhRXJfUKn1rEHGCe3Hktb0CnS03OTD54cD/ppRH0rGBuR5fC3E/N2nWVKG1/5z3qJnX8mEhWPeuWY1u14ju6oVFTJYX1Y/fs2uHDkG8yJ6Uixn92mLiUBGf+6mUiWAo3qJpE9ark8ps9/MaCIwHrEPPYkpML+2RP62U6JCuY5Ttz0Ut1SMB63eeIFgIOBgEQAAEQAAEQAAEQAAGPEIAU9shEJUCYkMIJMMleGyKksNdmLDrxQgpHh6ubWo2mFC5Vuiw9OngYZc2aldLT0zPU4z14YH+GrFWWury9MW4U3f/wQEouVJh2bv9NSU+Wv1yLmLeZ06caGcMseWXfP/88Ssu/WayE8hVX1Vb7yvE6d702MQtdzlyWxziukyeO06yPplOr29obWcFyA7zWd3RUbXNd47Q1q1XdYXN5Cr7JXOcb8qsbzH350wliSSwZwdO+Pqqyf0sWzqpC4gziUXMOUt8WyUbtYdmXn+/WpICqN3z7tXlp+x9njDIS+rh5P6mzzDeX0znt3bPbqLfM+/H4Vn23lG5s1kLNjcwDl5OQ7Gw3rVHEAgIgAAIgAAIgAAIgAAJOE4AUdpoo2guXAKRwuORwXNQIQApHDa2nGoYUdsd03dH0Gnr2gbb05szF9NzE2Y4GFU0pXKhwUSp2WYkM8bJIlS31ipp+xyP7BdrH6mA+TrJl9/2+1zYvu3Fxg7wvC+xf1qfRr+vXZuhj187tdPjgAdt9Y0cQAAEQAAEQAAEQAAEQAIHYEYAUjh1r9BSYAKQwVojrCEAKhz8l9WtWoglP3k2bt+8zGml1/8vhN5iJR2aGFGZ+rz7WmWbMXxGRAGWR+mSPW2nI+E/o/XnLM5Hiua6XvTOYVq3bSvc/PzWsWB7v1pLyJOWkx155P6zj/R0UTSlcpnwFqlKtRoau/zp9mq6uc53Kzm1+6+1+x5OUK4/KXN22ZVNIY/7x+5VGneDSZcvZPnbuJx8aMjl7jhyWx1WrXpPKV6qsnlvzw0pVjsFqDN8tXQQpbJs8dgQBEAABEAABEAABEACB2BKAFI4tb/TmnwCkMFaH6wjEuxRm6Xhni+sU9zPpZ+mVafPo0kL5KaVYMukC146gNMtHbpu36pVKUvasWemRke/R0tUbXDfHdgKKlhRmQVq5zLkbaf36216q23GwEY7wsytPWZY2uS6Vru/ybIYh8XOpFUpSh0fG2hluRPtwXw90akrZsmYx1pRk9YYaB6+7Fx/qQKPenqeEtp11GG7w0ZTC4caE40AABEAABEAABEAABEAABEAgmgQghaNJF22HQgBSOBRa2DcmBOJZCs969UEqn1KUug+Z7CNrWUaapbA/2IFEpBzDIq944QLqv33vbOpJORwtKfz5hEdoyidLlPBcNOUJWvBtmpEV3Kt9Ixo7faHtdR5sLkJtz3bHph118WuOiS8c7Nl/2PbFAbMUDjcmO8dBCtuhhH1AAARAAARAAARAAARAAATiiQCkcDzNprfHAins7fmLy+jjVQoXKpCbFk8ZaFlSgKUwZ/eWu6wI5c6Vg96e8636qb9ZWrLgG96vg9rn+InTNHHmImpWr4bK6mTxx6UjWAbLc3c0raP+zxnJ7fqPpsWrfvHMmlb6R7YAACAASURBVIm2FGZeekasnkHM/GcsWKGe/ys9nWpULKX4mmW+LmD5eN4481jakkzwpT9sUG3lzZ1DzQe3X6taWZWxbM5WNmd/84UE3rbvPWhkmMv6kMnUpbB+gYGPbXD1uXIDS77/VWWi+1tr0pYuhc1rqv+I9xwthwEp7JmXIwIFARAAARAAARAAARAAARBwiACksEMg0UzEBCCFI0aIBpwmEM9S+O3ne1Kz7i9mQMairvV/ahJLt3Ili1Dbm+ooKfxMn9t9Mln5QF1E6gLvvzfXVeKQjxNJ+MlXq5EpbKKty18RpfouwnfQ6A+N+swsU63q8sq+XKpDavbqUpYFb5dbG9BzE2eptr5c/jN9++NGJfY//mq1IZ6lVIPEwTKX51LEND/fo/2NGdaCLoWlfARfEDDLW45DMsbbNqljudakzEiwNeVkOQxIYafPnmgPBEAABEAABEAABEAABEDA7QQghd0+Q4kTH6Rw4sy1Z0Yaz1J4zpj+lqUczCJRBF4oUpiPkVq5PNmcgcoyEeUjfJe+Xj5CsnBZ+upZtZwhO276Qup0Sz2jtq6IWr3esNTyXf7TJqMetN4O92xuy5yhbM4G18U/l7aQmsWSJf7nyVOWGctSv1jPNL7uyopGdrHIYn5MSpXosthKClutKb0Gc6QnFUjhSAnieBAAARAAARAAARAAARAAAa8RgBT22ozFb7yQwvE7t54dWbxKYZ4QvcSAPkFOSGE9U1jatpJ+XlkY0S4fwTWFRQqvSNti3BSORS9nar/x0de2pDBL26N/nlRYpTyD1U0DpVSFHSks2bpHj59UZR/kpnG6MNZvbqeXjxApPP/bNLq87GUqM90siu1KYas15eT6gRR2kibaAgEQAAEQAAEQAAEQAAEQ8AIBSGEvzFJixAgpnBjz7KlRxrMUFjEsGb1Sc/bSQvktszetMoVZGHIpgrxJOf3WFOZ+pO4si+iyJYqgpvD5V4FePkLqBHOdX71W84Gjx0OSwixouV2uGcx1h1kAyxyz1B3+1mdG/WI7UphD5QsFN15TxcgKNtcpNotiKR8hc8+lJ6TGNK+zA0f+VPWsQ8kU1msK62vKqRMKpLBTJNEOCIAACIAACIAACIAACICAVwhACntlpuI/Tkjh+J9jz40w3qWw5yYkkwKOVqZwJg0H3VoQgBTGsgABEAABEAABEAABEAABEEg0ApDCiTbj7h0vpLB75yZhI4MUTtip9xk4pHD8rwNI4fifY4wQBEAABEAABEAABEAABEDAlwCkMFaEWwhACrtlJhCHQcCOFM56SRb6ZNxgav6/QSAXpwRYCh85dpzSNm6jb75fF6ejTOxhzXltCLW478mIIPTt3JK639GUWvYaShu37YmoLRwMAiAAAiAAAiAAAiAAAiAAAtEmACkcbcJo3y4BSGG7pLBfzAjYkcIczNEfPqY6t99Pv27dGbPY0FHsCCx+ZzgNn/QhVatQmp5/bXrsOkZPMSHQpU0Tujq1IvV+ekxE/UEKR4QPB4MACIAACIAACIAACIAACMSYAKRwjIGjO78EIIWxOFxHwK4UHtSrI93a6Fpa8dOvtHPvfteNAwGFT6BezaqUM0d2anbvE/Td+6Po9/2H6JvV68NvEEe6ikDJYoWp/tXVqOvjI2nl2g0RxQYpHBE+HAwCIAACIAACIAACIAACIBBjApDCMQaO7iCFsQa8Q8CuFOYRFUnOT8WLJBOXk8AWHwT++fdfOnD4T9q+e58a0CVZslDKZUWoQN48dNFF8THGRB/FiVOnacfe/XT8xKmIUUAKR4wQDYAACIAACIAACIAACIAACMSQAKRwDGGjq4AEkCmMBeI6AqFIYdcFj4BAAARiSgBSOKa40RkIgAAIgAAIgAAIgAAIgECEBCCFIwSIwx0jACnsGEo05BQBSGGnSKIdEIh/ApDC8T/HGCEIgAAIgAAIgAAIgAAIxBMBSOF4mk1vjwVS2NvzF5fRQwrH5bRiUCAQFQKQwlHBikZBAARAAARAAARAAARAAASiRABSOEpg0WzIBCCFQ0aGA6JNAFI42oTRPgjEDwFI4fiZS4wEBEAABEAABEAABEAABBKBAKRwIsyyN8YIKeyNeUqoKCGFE2q6MVgQiIgApHBE+HAwCIAACIAACIAACIAACIBAjAlACscYOLrzSwBSGIvDdQQghV03JQgIBFxLAFLYtVODwEAABEAABEAABEAABEAABCwIQApjWbiFAKSwW2YCcRgEIIWxGEAABOwSgBS2Swr7gQAIgAAIgAAIgAAIgAAIuIEApLAbZgExMAFIYawD1xGAFHbdlCAgEHAtAUhh104NAgMBEAABEAABEAABEAABELAgACmMZeEWApDCbpkJxGEQgBTGYgABELBLAFLYLinsBwIgAAIgAAIgAAIgAAIg4AYCkMJumAXEwAQghbEOXEcAUth1U4KAQMC1BCCFXTs1CAwEQAAEQAAEQAAEQAAEQMCCAKQwloVbCEAKu2UmEAcIgAAIgEDIBP7991/jmIsuuijk43EACIAACIAACIAACIBAfBLYf/AI9Xr4BWrepB7d1b55fA4SowIBEACBCAhACkcAD4eCAAiAAAiAAAiAAAiAAAiAAAiAAAi4k8AvG3+jz774jvr16hg0wLemz6VJ02bR0Cd60KJvVtO+/Ydo+NMPUM6c2YMeix1AAARAwIsEIIW9OGuIGQRAAARAAARAAARAAARAAARAAAQSjICIWxk2C9zftu+h6TMX0MihfenyimUMIqdO/UX9n3qFal9VNWimMGcVD37hdbqjdWN6/uUplCd3Eo19aQAVTs6fYIQxXBAAgUQiACmcSLONsYIACIAACIAACIAACIAACIAACICABwmwELaSv/4eD2WILIVzJ+VEVnAo0LAvCICA5wlACnt+CjEAEAABEAABLxIY8tIbtGxVGj3zeHea/O4cKlq4ID358L1eHApiBgEQiEMCqMUZh5OKIYGAhwkcPHSUevQfRtUuL5fh85JI4dy5cqqSD6lVyquyD6vW/EwDnx2vykE0qHulMXr+DLZw8Ur1/66dWqksYv0xOR5lIzy8YBA6CICALQKQwrYwYScQAAEQAAEQsEdAfqqY9vNm4wDzlwuubzf53U/pP/Wvpudenqy+vFxVvTK9Nf3TDF9cRMz07tbO5wuNvWiwFwiAQKITOHHyFN3dewj9/sdBHxQsQnizyrqTHfn88/BTr9CA+zurn2TzueuhgaOobq1UWxexQt0/0ecK4wcBEPBPYMPm7dT38ZHUvk2TDKUg9FrA3IKIYP1vkcJyXnrswS7G5yo907hQcgF1czor+Yz5AQEQAIF4IwApHG8zivGAAAiAAAhkKgGRwpL5K1K3cKECxs1KQvmJotWXF/MA/d1EZcmyH9WNUpCBnKlLAp2DgCsIWGX+2vnJNZ/T/jhwiMZO+pDu/u8tPvU6XTEwBAECIJAQBCRTuHmTepZSWC5wMQy+eMXS10oKmy/ey03l1v2yRdUQ5hISXIcYv+BKiGWFQYJAwhOAFE74JQAAIAACIAACThIwS2Fum+Us37SEb4BSumRx9WVDMokbNaytpC3vY/6Jo0gcyfDjzL7tO/eSfHFhGczH8MZfavhmKPxFiDMDecuVlFP1ye3wfmVSiqubscjj5lj4GPkZpZNM0BYIgEDmEwgkhc0/ueafTOs/pebo+VzV457bLTPorH4hweeSmxtfZ+z/cO87Lc995p99X1okGTd3yvzlgghAwJUEpPSW+YZy+gWuYFJYBqZ/XkspWcz41YRkClvJZ1dCQVAgAAIgEAEBSOEI4OFQEAABEAABEDAT0EWKyA2Rt+ZslAMHDyuJyz+FZGFrVffOnCnM7ZulMLfLP+3Wf+6of0ESKcySpvZVVYw+OXZzZo3VzzIxyyAAAt4n4E8KT5o2S11U4k3OQXzxSM4N+k+p/UlhKyHD5xJdCuu/WNAvlK384WeyikGv/+l9+hgBCICAUwTMF6z4/KWfs4JJYflcxRfQ5SI5f4ZCTWGnZgjtgAAIeIkApLCXZguxggAIgAAIuJ6AVaawCJPnB/WiiW9/osbAN0A5fvKUErmcjRKpFJYsYZG6unQRKazLY+5TzzrmmCQWvuEKNhAAgfgiEKx8hC5SuOyM1U+p/Ulh/WKVfi7RpbAcq9c2DiRzIIXja/1hNCAAAiAAAiAAAu4jACnsvjlBRCAAAiAAAh4m4K+msNywRJcnkinsr+4dY5CMFpG9LJjnLvhG/bxaz0C2yhQOtB9LYd6QKezhxYbQQSAEAqFIYatMYT5n+Mv8tZMpfH29mkYZHf1Clb8MP0jhECYXu4IACIAACIAACIBAGAQghcOAhkNAAARAAARAwB8Bq9qaUjeYjzE/H6imsHl/vfyD1A3mfTjbjgWK/pNI/XG9XrHIY13wcOYe31Dl+IlTlnf1xmyDAAh4n0AoUpjPJ1Y/pZZfN8hFLqGi1z/XzyXIFPb+usEIQAAEQAAEQAAE4pcApHD8zi1GBgIgAAIgAAK2CVjd6M72wdgRBEAABM4TwLkESwEEQAAEQAAEQAAEvEEAUtgb84QoQQAEQAAEQMAWgUOH/6RHh4yhxtfXobatbgx4zKYtO2jwixNJso473t4s6DG2gsBOIAACCUUA55KEmm4MFgRAAARAAARAIE4IQArHyURiGCAAAiDgBgJnDh+mtOeeo6wFClDlHj3o1/HjVVhVH3qIsuTI4YYQEQMIgAAIgAAIgAAIgAAIgAAIgAAIJDwBSOGEXwIAAALnCIjMK92+PSXXrAksIBAygbOnT9P6kSPp0oYN6ffFi+nsyZOUVKIEVerePeS2cAAIgAAIgAAIgAAIgAAIgAAIgAAIgED0CEAKR48tWvY4gWNbt9L64cOpQPXqjkstafuypk2pZMuWjpPaMGECHV67lqr27095ypa13f7B1avp5O7dtmMSkcwdpD7+OGUrUMB2X7Ij9/nrmDFUuXdvx2Q0j/+vQ4eilp0q8jN7wYJUqFYtFX+p1q1tcwsZkoMHSOzcpNPZu9z22VOnjHVwau9eylmsmIPRoykQAAEQAAEQAAEQAAEQAAEQAAEQAAEnCEAKO0ERbUSFwM7Zs1W7VtI0mmKL+wwla5YF5IEVKzIwCCYJWQxvnjxZiblQZGqwsTO3k3v2KFl5YNUqS6FtJWJFVFfo2tVSzuplAThm3jgrtEC1aqq/pOLFM8wVx7J73jy/cprj2DRpUsjymvsOJJOFEcfmhHTncez4+GNjjvNUqEAV7rmHfh4xgtJPnCBmtnv+fFUuIZS5lAaFbe5y5Ry/AGH14hQ+l910U8gi3sxCX+cyJ9JnoTp1YjKeqJyA0CgIgAAIgAAIgAAIgAAIgAAIgAAIxDEBSOE4nlyvDk0E2cXZs6sh/PPXXxmyUEORaCyq/MlRf4yO/fYbZc+fPyTBx3L4+JYtIWXMmjMr7cxZoLFzeyx381epoprifbPkzJmhlms4sZqzm+3EHqyfSDJJgwlnOyxD2SeYjLfDw19/IlP9XUjgtjeMH08lW7UKKfM72PhC5W+Ok//PG5cbEVksGd/BxhQsNjwPAiAAAiAAAiAAAiAAAiAAAiAAAiAQPQKQwtFji5YjICACLv3wYUvJaiWczJmsR9avVz/r541FFYthKamQvUABdTMsc2amWWzp/9ePN5dksBKGetZkjkKFjHFInKcPHDAIcXzcJseUs3hx+vvUKTq2aRNZZVrqZS04Q5mlr5SJkDj4WN6sJKOe2czHFq5Th35ftMgo32BmIEGaM3MlDi4XIIz1WsQ6E55HHq8ej1X2beWePenXceNUe5fkzKnmi7NyrcociHCu8tBDtGnyZMWL289frZoq+6HHlb9qVZXVbG631K23qjXC+/orX2HOBJc5sRq/zCHfZI1jljVo1bb5eJnHI+vWqaxkPkbi5rEJB87K1senzz+Pz7wWZX8pg2JnPOY2ZQ34WxtWpVbMr0fcZC60E+I///wT2gHYGwRcRODiiy8mrOHoTggzjvWGOfUljnWecQWCSaxfld7sLzPOX94khahBAARAIPoEIIWjzxg9hEFASkfIoeYSAFZyyiym9ExSLm3AUlAk81+HDyuxZq7pq2fDFq1f30ccB8p6NWfv6tJab6fMHXeoNkUabp4yxRDVPFaOSQTrjk8+MeLVSxLI2FlOFm/SxKh7XL5LF58x7lu61LJ0gznWQGPWp06vUyyxctkEEaFmwS7tZs2Vi0TcCn+OTcQnj01qNwsfFshmka+LeH0MHAvLcd5f2jLHZdUuH8OiVcSwVe1ofczcp9Q+9tePPh98czV/2cz6WjXP22/vv+/34kWg4/Q1otdU1tfYngULjLZlPLpIZwYSD3M1y3hdZFsJfl1+B7uwE8ZpIaEO2bjhV5r+3rsJNeZYDbZaaird2vo26tXjvlh1mVD9XHTRRTRuwuv0yMP96NiffybU2GM12B49e1P1GjVi1Z3Rz9jRr9DBgwdj3q8bO0wpXZru6nIPvfjC83T6/MVxN8YZy5gqX345tbujAz391CDi8wA2opo1r6YbbmxE/R58ADjOE6h8eRV6oO+DjvA4euoMnf37b0faQiMg4DSBf/8lSs6b5HSzaA8EHCcAKew4UjQYCwJWN1IzZw/rEpdj0mWsvwxOkY1F6tdXwwhUD1cfZ6C+OetSslTzV65MexYuVJm9ZlHNwk2ko57ZahZzVuNiIStCUkS3v5q75ljtjNks+ETqCgOrbF5z/xJ35V696NexY40sbT0eyfKVMfgT8f6ylK2yj5mfZMtyu4qTdoFAuJuzqgNdZJBsXvP4ZV1JW/7i19evZK3zhQLJlPZ38SLQmtYzcZnDH0uXUsWePWnjuHGKtXl96BdW+OaC+loPdAFEZy9Z01YXaZApHNmZkKXwmjVr6O57ukbWEI72IbDmxx8oLW2tksI97utGv27cDEIOEuDsr8srVTCkcFraejoJYeYgYaJSJS+jhx8ekGlSuMs9XalIkaKOjslrjW3dsoXmzfvMkMIDBjxGSblyeW0Yjsa7Li2NVq1aYUjhF14akfBiePnyZbRj2zYlhR/o04s2bt7qKHMvNpZcsAA1bNjQUSl88MTfdOC0F2kg5ngmwNfFyuaBFI7nOY6nsUEKx9NsJshY/GUg6lmZumgzS0HOOvYnvaRtLl3AJRzs3qhMl2JmoculCaRUBU+R1B0WUS0Ztlbxm7Nv/ZUGYNmZdNllhlSWGq9WUtss8OyM2ZxdHKxWMI/NKlObH09p04Z+efVVI0tb30/Pxg0kxkUks5SULGEes7+4dEFtLvHA2bOStayXv/AntVMff5w4m9eqfnQkc8hZupLRrK8JcykJZmi1pvWXv0jh/KmpdCQtTZUu0S86mFnp49EvYliV7eB+zMLXiiFqCkd2QoYUjoyfv6MhhaPDVVqFFI4uX24dUjj6jIP1ACmckRCkcEYmkMIZmURLCu89GexVi+dBILYEsmWBFI4tcfQWCQFI4Ujo4dhMISCZikklSvj8vF3PvpRMTsnYtMpGNR8vg5Gaq3odYH+1VPVjpF4xS0ddTuqlEvS6xHqM5uzVYOUt9J/5W2WVSskKKVNhziI1y2KrMeuTa77JnFmC8/9Ztks//jKL9RIPugTlvkS2Bqv7zPsKX8mElXHqcpKlssRlVaZDz0bW507GHWjN2OnHvAalXTMbFrLm8hdWbETWynzrx+kym/vh2DdNmkSXJCVR0QYN1NwEG4+sCb2shF62hdfA8a1bqVijRkowS8kPLpNhfk3KhRCr9ZcpJw0PdgopHJ1JgxSODldI4ehy1VuHFI4da389QQpDCttZhZDCkMJ21gn2iU8CkMLxOa/xOipI4Xid2Tgel34DNxkmy0be5MZynDXLP4kXKazf3C17cjL9ffIk+ZPCIjzNNVP9lZKwylw230xOaq3qP73XYzTXLw52Qy+5iZournn8evkEfzdoE376zcSsxqwvIX085hug8X7m0gvmG97xPnq9WZHQHAOLS649V6VfP9r05puqW/0mbf7alv3MgpZLQ+g32hPhbm5XH4c8p8tzfQzmNcP7m/vRxSs/b16DOk99Dct+Zq46GxbmXDPY33FmKazXc5ZjwxmPv5j5cfPaM5f0sLpJYhyflhwfGqSw40hVg5DC0eEqrSJTOLp81fstykdEH3KQHiCFMwJCpnBGJpDCGZkgUzjTT18IIEYEIIVjBBrdOEIAUtgRjGjESQL7ly93sjlbbRW+5hq1n1nwHt2wwdbxbtlJxiHxBGIZyZhD6cctbLwSRzyyzVG0KOUpU8YrU+CKOL0ohd+aMplq1apN8+d/Tq1ubU1ly5ZzBUs9CEjh6E4JpHB0+Sa6FN66dQuxkC1QoKACXfPqq6MP3KKHaEjhGR9Mp3r1G9DSJUuoZatbKUeOHFEb28IvFlDZcuUcPUdHUwrHYt71PlatWknde/SMmD+kMKRwxIsIDXiWAKSwZ6cuIQOHFE7IaXf3oH//6quYB3jpf/6jShLwz/j1DNvMiCWSwRe88kqjfjH/rD9Q/JGMmY/Va+6mHz0aSdg4ViNQ+NprjRsTcsb0/u++8zyfXGXKQAqHOItukcKnT5+mkSNeoptuauYjYObMnqVGxBJj/Lgx1KNnbzp8+BDN+uRjte+ePbupUeMmIY46+rt7QQrXqlWLnn76aVq2bBk988wzCsoHH3xABw4coJ49L4iKQYMGUWpqKrVr1y764Gz24EYpfPPNN9Ojjz5KSUlJ9Mcff9C7775LLVu2pClTptBnn31mc2Tu2S3eM4VXf/+9urD0UL+HlRg9fPgwLfxiPrVt157kfMSzIc9nxsyEI4WtzqW6nOVxjxn9CvXu84Bt2c1tzvzoQ2KhuWXzhZtmtrntdoWlePHLMrTFPH9ev46uq3fuhspObZFK4WjMO7e5ZcsW+vyzT41hJhcqRE8MfJIKFCiQYeh8YTNnzpxUsGBBR6R5rKUwv0+ULVtWjevkyZM0bNgw153jkCns1CsO7bidAKSw22cI8ekEIIWxHkAABEAABEDAZQTcJIWnTH5TfVG+q8vdihJLBRbBtWvXySB+9+zZQ8WLF3cZzQvheEEKd+/endq2bUt79+6lTp06qeCnTZtG2bJlo5deeolWrVpFLI4ffvhhOnPmjLGPG6C7UQqPHDmSNm7cSBMmTFCIhB2kcOgrZuzoV6jLPV2pSJGioR9s8wgWeZypedlll1GLlq18pLDNJqK+W7hS+P3p79GhQwepy91dlZSMNGNXslv5ApwuzxkAX7jzJ4X5fO50JrITUtjpeefs60aNb7LNmiX7Kb7JtIUwDmdRxVoKT5o0iT766CMlgvl95Pbbbyc+/1ld/DKfF8MZXzjHQAqHQw3HeJEApLAXZy1xY4YUTty5x8hBAARAAARcSsBNUnj2rE/o0KFD1OSmm9TPjc9lX21W2VScKczS+I72HRTJZ4cOoYMHDhBnqjVucpN6jgXEoq+/Uo+x5MnMzQtSeNy4cXTkyBEqX768kc3KX/azZ89OGzZsUNnD/IW/du3a9O+//1LXrl0zE6lP326UwsyTN8my1oV65cqVaevWrSrbmjOvW7U6tz71xypVqkSlSpVSmcazZs0ysrczC3oiZAqfPn2K0tLSjPOKZApPGD+OVixfRjlzJlH/Rx6hw4cO05Ili2jTxk1UomQJatjwenpj4utU55q6jvz8398chyuF+VzKspvPp3wuFCnM/Qx/8UU6deqkETtL3d27d6vx8nj4OM4K1s+julS2ksIsOBd9/TUl5UpS2bEcN2cj8xboHC1Zy5xVy/3aKQfkhBS2O+9cPmTK5El06OAhOnjwIHW9txu99947alySBWzm4Y+Vvp/V+lq3Lo3S0tb6tG33tZ+ZUphj5HMfX1zkTc5tK1euVI/J//mcJs+np6fTW2+9ZVxAszvOUPaLlRRev2YtffPlIrq7132ULUd2FeLRI0dp+qS3qH3Xuyhf/nwZwuZj9u39nf7T7MKvnHZt304LP51P/+16l9GOfuBXny+gosUupapXVA8FQ4Z9w23n/clvU7Ura0Tcf0TB42BLApDCWBheIgAp7KXZQqwgAAIgAAIJQcBtUrhatVRVEkIkMNcO5nIRuhRe/f0q4ye3nKFVv8H19OakiZSaWt2nzIRTWVjhLAS3S2E9i/WWW25RX95ZArMU5i/zLIJZAnPmMAvi0qVLQwrbWAgsR6688kolPFavXq3Kc2zbto0+/fRT6t27t8qka9CggSHhme8333xDhQsXpsaNG6ufYfPWpUsXI1vbRrdR2SURpDCDK1CwgFFfV6SwAGVpyecjzoSVUhN8AUrN0d33GBeqonWuiUQKc71gzhiu36CBkrR6bV/OVJWLbN8sXaKkMI+HS/jIeZSP5cdY+OpcrKQwy0wus8Ft8jlbajDzvtxO+w7/pXFjR/uco+/p2o0++XimIeRHDn+J7u7aNWj9YSeksN155/cdiYsvDLAQZhnMzCQ72pyFbUcKW60vvW1+PpQLm5kthflCF29ShohL6cg5rEOHDuoXFHw+7NGjB40fP16d72677baovqfEWgo3v70VlUhJURy+W7SE0lavCSqFa9atQ8u+XkxNW7cMeg4PV+aaGw6lHRbVO37bTtde3yBofNjBGQJpP/5EWS+5hCqnVs3Q4Nmzf9M3Xy2haldUp+TChYznIYWdYY9WYkMAUjg2nNELCIAACIAACNgm4DYpzFm/XyyYTyKHWWSw0NClMEsGzmrjjTP57u/bV2WpcRYxZwuL7IiWqLED1+1SmDOA77rrLsqaNasajmSsys+C+Qu7yGH+mXC0v8DbYarv48ZMYYlPhPuSJUsMAbx//35VhuPHH39UmdmSdS0yhY8tVqyYyjLm40WecAmPzNoSRQqzwOQar3zO2bp1s6opzNmznC3LG2e6sgBkOcyiTi+XwMexdI3WzS4jlcIcM99QXzPFNgAAIABJREFUjrNw+VzKma/yKwupeasLThkPj1fOoxwDb7ro1SWxzkP+ZtEuGckVKlaknr360PT33vU5RzdtdjOtWrlc8ebNLkunpLCdeef3HZHjwpLLG8nFAn6/4qxs/YZ9dqRwoPUlbXtJCkuJCJ5HeV/huupPPfUUiRTesWOHUXOd95Pno3WOi6UU3vHbNvrr1F9063/b0pnTf9GXn89X/7/h5ia0fs1PVKpMihLGLIv576OHj9Kenbtp68ZNtG3LVipdrizd1qkDffnZPLrx5qbq31MnT9GG9T/TFbVq0h1330kic0uUTqEJw0fRkUOHqXGLmzNkG0969Vz5oq73d6ciRS+lyWNfU33YaYclMB9/+tQpatOxPX31+XzVDx9b+NKiKlO5QuVKRps5cuZU/eTJl5/mfTzbiLnT/+5RGcWcXbxm1Wqj78x6L/NSv//+8w99+/USKlikEFVJrWaEzkL463kLqXzlimq96BuksJdmGLFCCmMNxA0BvvHZ7vnziW/OlSWKd22OG2AYCAiAgGsJuE0K85drlsKcecbZZUpYmqQwfwnXRYye9QYpbG+pyc99ObNLzxpm+csSuGbNmnT99dfTokWLVIYXpLA9rrIXZwCzaOeyEVxTWJfC9evXpzFjxqisYT1TWG7mx8K+WbNmNHToUFXXObO2RJLCUr/8sstKqHMLi1Rd/nlVCnM9XxaQcj7lcfH4dOkbTAqzAJZ6ubwWA9UU5r4KFy5Ca9b8aGQAS6awlRR+95231c1D+bzN9eNjVT5CJHeweQ8mhatWq6ben/SbnZqlsFkqB1tfXpPCfGGrbt26PjfWZL7mTGGWwrH8BUQspTCPd+dv26juDQ1p17btqjTEmdOn1f/9SWHeR88U5pITLFZZCk8aPY5uub21EqufvDuDrr6uNm38eYOSskePHDEkM+/PfUiJCpHOkrHMZSp443bkOX/t1Ly2Ln312TyVtSzt6ZnCIqW5PSl9wc9//+1KJb9ZVHPM+QrkU2Uw+O/vv1tmKws6s97j3NqvWQwHEsI8Bkhht84k4rIiACmMdeFKAse2bqX1w4fTZU2bUsmWF36+s3P2bNrx8cdUuXdvSq5Zk86ePk3rR46kY5s2qXGUat1a7S/Hnz11Sj0u+2+YMIGSihen/NWqqfaTSpQwJLK0pd6oz4vlM4cPU9pzz9HpAwcMToXq1KFK3bu7khuCAgEQiA8CbpTC+s+V5QZH/moK+8tC46xhZApbr1GrG6CJJOYyESyFWWLG8qe+ob6a3Jgp/MEHH1DZsucyeFgI8836ODtYl8L8Nwt3ve4mZwezWGEJny9fPopFvU07vBNJCjMPqa0rZRQ2bdyoMHk5U5ilMItPvQSC1Pq1kylszuZlHsGksAh0ybQOdI5mIc378S8+CiYXpHu63hs069rJTOFg8x5MCrPM1stycHvmchJSPzg5OZlSq9dQspzLdPhbX16Qwvq5Ts/45fcRLj3EmzzetGlTdb7Tawrz8/xLFKm/bud8FOo+sZbCEp/IYS4LEa4U5kzh1h3aqdrCZpm77sefVPYtb5KpKxKYs5Q5Mzh/wQJGdvEXcz4z0HEGLwtdlsvmdu64507atnGzj8S1ksK6lJas6FrX1lXZzRzzqdOnldzmvzf9uoE+fPs9lU0sMYY6j4m6v4jhfAUL0L49ey0zhIUNpHCirhJvjhtS2JvzFvdRc9bvr2PGGDJXBsxS9/DatVS1f3/KU7YsibTNWqCAIXLlWCtBnCVnTnUsH8ft8ybCWNrKXa6ckr7Sji6B+bGTu3f7iOq4nwwMEARAIOYE3CKFYz7wKHfo9vIRUR5+1Jt3oxSOZNAshaV8RCTtOHlsvEthJ1lFq61wykc4GYtZcDrZtt6WZOxy1nCwi3mRSmGnxmCW4061G047sa4pHE6MsT4m1lKYyzrwzeWKFiumykhIFu/qZSuMG8RJ1i+XjwiUKfzRtPdUPeKcOXLQu5Peoka33GRkCm/6eYPKHA4kWSVDWASwfnM6yfg1t2N1czwrKcxt8sY3ydMzhUUE61KYpbaI4xub3WR5A71Yrwsv9cdieNmSb6h4yRIZSkbo44AU9tKsIlZIYawBVxIwy18O0iqT15xRbCWJ5bj0w4cp9fHHKVuBAiTtX5KURNkKFlRC+eSePUZ2ctH69VWGsC6bXQkKQYEACMQlAUjh6EwrpHB0uEqrkMLR5cutQwpHn3GwHjJbCgeLL5LnueyPnjHbu88DRt3iQO26RQpHMnanj4UUzkg01lJYL9HAwlak8LGjR4w6vVwLlm9IJ1K43g0NVWYvb3pNYZbCv+/Zq2r7St1gq5rC3N7dve4zZCvvw5nBnCncvX9fJZWlprA8JpJar00s7XBm77TXz91Ik7OKZR9+3qqmsLTJ+5ulsJTBsKp97PT6T/T2IIUTfQV4a/yQwt6ar4SI1kri8sBFABeoXt0o32DOKDZnCQswXTJz+QguOcHbpQ0b0qY33lDZwrxtmjTJJ5NYso0TAjwGCQIg4BoCkMLRmQpI4ehwlVbjTQpHl1Z4rUMKh8fNyaPiWQqHywlSOCM5SOHMk8LhrmN/x0ltYSkf4XT7aC/+CEAKx9+cxvOIIIXjeXY9OjarbF8eipXwNWcUW+1jlszcFmcBc5mIMnfcYfzNjx/fskVlE7OA5vISLIUla1jqCku5CY/iRdggAAIeIAApHJ1JghSODldI4ehy1VuHFI4da389QQpnJAMpDCls55UZq0xhO7GEsg+kcCi0sC8TgBTGOvASAUhhL81WgsRqlRGsS2HzTeb4ObkxnJUUNrcn/6/Qtau6WZ3cvI7byVOhgmrryPr1hhSWG91ZlbRIkCnBMEEABGJMAFI4OsAhhaPDFVI4ulwhhWPH105PkMKQwnbWCTKFM1LyqhS2M9/YBwR0ApDCWA9eIgAp7KXZSpBYRdKaSzeY5a6VAJYsY0bFGb98YzkuFaHXE+b2d8+bl+FmdZwJLDeVM2cXW7WTINOBYYIACGQCAUjh6ECHFI4OV0jh6HKFFI4dXzs9QQpDCttZJ5DCkMJ21gn2iU8CkMLxOa/xOipI4XidWQ+PizNyD6xYYYwgR6FCxg3iRATLk1Y1f0UMS7kHyf7NkiOHOozblzIRfNM53kRE66UhRAwf27TJiEWksYfxInQQAAEPEBApnD1bNg9E660Qz/5zlm5tfRv1uK8b/fnnMW8F74FoCxTIT+MmvE6PPNyPdu7Y6YGIvRXiJVkvoYcfHkDVa9SIeeBjR79CJUqUjHm/buzwyNEjdFeXe+jFF56nShUruTHEmMf015m/qN0dHejppwbRFVdcGfP+3djhJZdcQjfc2Ige6NOLjh8/4cYQYx7TNXXr0gN9H3Sk36OnztDBE3/T3pOONIdGQMAxApDCjqFEQzEgACkcA8joAgRAAARAAARCIcBS+Ex6eiiHYN8QCFSpUpU+/XROCEdg11AItGzZimbPnhXKIdg3BAKlU0pnihRety4thCjjf9dq1VIJTHznGUwyrvuyZcvRwoVfxP8LIoQR8nuEExtL4RN/nXWiKbQBAo4TyH7xv5ScN8nxdtEgCDhNAFLYaaJoL2IC6154IaI2qg0YoDJ/pUTE9hkzImrP6mDuAxsIgAAIgAAIgAAIgAAIgAAIgEDsCZw683fsO0WPIBACgZzZLglhb+wKAplDAFI4c7ij1wAE/vnb/W/wF1+CEzwWMQiAAAiAAAiAAAiAAAiAAAiAAAiAAAiAgDcJ/B975wEmRbG14Y/NgWVBcpCcWTCAICpXJKgIBlAERBREAQUxgHqvelHRqz+YMRFEEMEsiBKUqGQEBMkgICI57rI5/8/ppYaanu4JPd07PTOnfXiE2apTp75T1bP99unTDIWDM27sNSvACrACrAArwAqwAqwAK8AKsAKsACvACrACrAArwAqwAoYUYChsSDbuxAqwAqwAK8AKsAKsACvACrACrAArwAqwAqwAK8AKsAKsQHAqwFA4OOPGXrMCrAArwAqwAqwAK8AKsAKsACvACrACrAArwAqwAqwAK2BIAYbChmTjTqwAK8AKsAKsACvACrACrAArwAqwAqwAK8AKsAKsACvACgSnAgyFgzNu7DUrwAqwAqwAK8AKsAKsACvACrACrAArwAqwAqwAK8AKsAKGFGAobEg27sQKsAKsACvACrACrAArwAqwAqwAK8AKsAKsACvACrACrEBwKsBQODjjxl6zAqwAK8AKsAKsACvACrACrAArwAqwAqwAK8AKsAKsACtgSAGGwoZk406sACvACrACrAArwAqwAqwAK8AKsAKsACvACrACrAArwAoEpwIMhYMzbuw1K8AKsAKsACvACrACrAArwAqwAqwAK8AKsAKsACvACrAChhRgKGxINu7ECrACrAArwAqwAqwAK8AKsAKsACvACrACrAArwAqwAqxAcCrAUDg448ZeswKsACvACrACrAArwAqwAqwAK8AKsAKsACvACrACrAArYEgBhsKGZONOrAArwAqwAqwAK8AKsAKsACvACrACrAArwAqwAqwAK8AKBKcCDIWDM27sNSvACrACrAArwAqwAqwAK8AKsAKsACvACrACrAArwAqwAoYUYChsSDbuxAqwAqwAK8AKsAKsACvACrACrAArwAqwAqwAK8AKsAKsQHAqwFA4OOPGXrMCrAArYHsFigHkFBahsLgY8ZGRiCxjT5fJz+LiYkSUsamD9pSNvWIFWAFWgBVgBVgBVoAVYAXCTgG6bijD1w1hF/dQnTBD4VCNLM+LFWAFWIEAKpBeUIjZh87gvb3HkF5QhMZJcXjtsjpIKZ8QQK9chy4uBjady8CS46nodWlF1E+MQ1QEw2FbBSnMnKGLjIiIiDCbNU+XFWAFWAFWgBVgBVgB+ytAQJiOoqIiBQyLf9vfc/aQFdBWgKEwrwxWgBVgBVgBUxXILizCR38ex7hdR5FVWAj63YmycCvFRGJFlxTUSog1dTx/jNGvdb+cOI/71u5FdEQZ9K9bGQ80qIo6CbFgNuyPstzXWwVEpgmB4MjISG+7cTtWgBVgBVgBVoAVYAVYgQAqQGC4ULnWKQHFfLACwagAQ+FgjBr7zAqwAqyAjRU4lJWLu1ftxfa0LBcvWyUnoEFSnK28P5Wbj/WnM5BPj4IBqBoXjQF1K+PBBlVRLT4akfx4mK3iFWrOEAyOiooKtWnxfFgBVoAVYAVYAVaAFQgLBQgM0x8+WIFgVIChcDBGjX1mBVgBVsDGCuzLyEG35TtxLCffxUvKGLZbBi7d3Ke6x+IgBhwXEaGUuvi4bQM0KGsviG3j0LNrPirAQNhHwbg5K8AKsAKsACvACrACNlSAsoULCgo4a9iGsWGX3CvAUJhXCCvACrACrICpChzOykO/NXux5Vwm5IepKAu3bcWyuDQhxtTx/DNWBidz8rHuDGUKFykvxKsRF4376lVG70sromZCDL+Azj+BubeGAqJkRHR0NOvDCrACrAArwAqwAqwAKxACCnDGcAgEMQynwFA4DIPOU2YFWAFWwEoFqKbw5wdP4eUdh3Emt0ABw5FlgCZJ8ZjToakCWu1ylNQUTsODv+1H5dho9Kp1Ce6sXRG1E2KVGsN8sAJWKUAlI/iFclapy3ZZAVaAFWAFWAFWgBUofQXy8/M5W7j0ZecR/VCAobAf4nFXVoAVYAVYAW0F0vILMfvQaYzdcRincgvQvUYFvJByKZqVi4edSvTSo147zmdj7el0dKxSToHBsZERloR106ZNmDdvHkaOHIkKFSpYMgYbDQ4FuGxEcMSJvWQFWAFWgBVgBVgBVsAXBThb2Be1uK0dFGAobIcosA+sACvACoSgAidy8nHrit3YmZaFyW0boF+dSsqL3Ox2UD3homKUSmbwrFmz0L59e9SvX19Xhk8++QT//PNPQODx/PnzsXHjRkNjnzt3DhMmTEDXrl1x7NgxdO/eHXFxXI9ZK9CcJWy3swD7wwqwAqwAK8AKsAKsgDkK5OXlmWOIrbACpaAAQ+FSEJmHYAVYAVYgHBU4lZuPHr/uxo60LExt1xB3165oSyhsZmwIqi5dutTJZOfOnRVAeuDAAXz11VcYNmyYU6awDGIJrK5duxbly5dXbFA/cVCmMUFlcaSkpOCBBx6A3J/GoDZiTGor+iUnJztgr/js0ksvxcMPP6zAWxp7+vTpGDhwoKFMZrKZm5uL9evXo3Hjxk6+m6lxKNhyB4XTcwux52RWKEyT5xBCCiRHFSAhoghHcqO5znoIxZWnEtoKRJQpRtXofJwvKIPMIq5hH9rR5tlZoUCt8rGolhQDehdEQQGVhYDy98jISLfDcQkJK6LBNq1SgKGwVcqyXVaAFWAFwlyBcITCIuSU7UsHQVtPhwx1qW18fLwCaY8ePYoaNWo4QeFvvvkGQ4YMUQCuKEWxZs0aJbv3vvvuw4wZM0CgVx6XYC31I5u33norWrdurYBkgtdqKCzG9uQz/9w/BegFc+Jlc2pLBIU3/pPu3wDcmxUwWYGa8YWoEFOEPRmxyC8sMtk6m2MFWAErFIgqU4ym5QpwNi8CR7PdQywrxmebrECwK9CsagIqxpXBkSOHsWfPHuTl5qJylSpo3boN3L0suKCgQKkrTH/4YAXsrgBDYbtHiP1jBVgBViBIFWAoXAKFBZQlmEu1hKnEQo8ePRQ4S4dWpi99Lmf70r9lO7t27cLevXuVLF+CuwSFy5Urh/Pnz7uUfpChcO3atXHPPfdAQGvK7BU2RIYzgeKrr74ac+fOVQC0ls85OTn46KOPlDIXlIF8xx13YM6cOQqYpoPgNP3dXZmMIF3WprgdE6P/skWGwqZIzEZMVoChsMmCsjlWoBQUYChcCiLzECGtwBW1kpB19jg2bdzoNM+mzZqhUaPGunPnTOGQXhYhNzmGwiEXUp4QK8AKsAL2UIChcAkUFrV227Rpg2rVqmHFihWOkg0yFKayDVS+gYAxgVg1WFWXj+jfv79T1q8WSJZh8lVXXYXt27cr9hctWgQCxCdPnnTyhcpP0Lg9e/bE999/D08+i5fmiX4Mhb3bewyFvdOJW9lHAYbC9okFe8IKeKsAQ2FvleJ2rIC2ApdXj8f2TeuRmnrOqUG9+vWRktKSoTAvnJBQgKFwSISRJ8EKsAKsgP0UYCh8sXwEZQNTZm9sbCzq1KnjVG9XZApTtu0XX3wB+eUUAvzKcJeyd+kQ0JiyhilTuGHDhti2bZuS3Stn6IpM4d69eyslJwhIVq1aVfkjZxvLtZBp3OPHj+v6rC6PwVDYt/3HUNg3vbh14BVgKBz4GLAHrICvCjAU9lUxbs8KOCvQqmos/tiwBpkZGQyFeXGErAIMhUM2tDwxVoAVYAUCqwBD4YtQWEBTgsJ9+vRxgrYCCsuZwqK0hBxBuXwEfT558mQQ6CV4S1CYYPCXX36pdBEvj1PD5F9++UXJFpah76BBgzBt2jTl5XDNmjVz2BXZyu58ljOFhT80pqh9zOUjtPegr1D48N9/Y+qEicjJznYY7HrrLejU7UbdTZ6Xk4tpH0xCo+ZN3bYL7FmCRw8WBTxB4bTUNEx84x2Ur1ABg4YPRUxcrDI1WruzJk9H/yEDUatOHezYshUzJ38CrfX71bTPlD7XdvqX03q/d8gDaHF5K4gxUs+eQ/lLKmDY6MeRXD4ZyxYuwuIfFyh95c/J3pYNm5TP4+LjMXjkMMUHPliBcFHAGyist3fF5z3u6okTx45r7jGho6e9S+3k/Sj2tN7elT+nvqJ9uMSN52kfBRgK2ycW7Il1CjAUtk5btmxDBX6f+iRmnuiKZ57thqo29I9dYgVCSQGGwhehsKjBS/GVgS39W6+msPwSOGqnLh+RkpKilKfQ6i9+JvrpvaBOZAp//vnnCiwWB0HjFi1aKHWDtXxW1xQeOnSokuVMNYaptjEdXFNYfzcbhcJ3DeinwDF3YE2MKi7or7q2PUPhUDqxBmgunqCwgDh1G9R3gsIEggjiEiie88XXDkirhsLixget8di4OMTFx6JK1WrKjQ06+g8eiFlTpyt/7zv4fnw59VMFAPcZNABrflmBNle3w8kTxxWY3KHLDcqaF6CK2vDBCoSjAt5AYb29S59vWL1WufmyY8sfmnuMNPW0d2nvr1r+K1YuWa7cmNm7c49HuzT2nzt3O51LwjF+POfAK8BQOPAxYA+sV4ChsPUa8wi2UuAEFr76A6o++xCu9MKvEwv+h3FLzqBil2fw3C3GMHKJDaDr08+hWzUvBvWiiQK3dzTDvW95Nw8vTHITVsB0BcIZCqvFFBCVsnG7d+9uutZWGAxGn63QwQqb/kJh8kkPthGUEwDt4P4DivuXX9UaPfvdrQA28RlnXlkR2dC16Q4Ki2xgmj2BWpEpLGca0s0MGSAJcCsU04NAYp3feW8/TH3vQ4ibHPL6F1nJ8o2Q6264njPlQ3c58sy8VMATFNbbu3pPmmjdbPS0d8UNIXFz6M/de/DtZ184Ze6r7fINHS8DzM0sV4ChsOUS8wA2UIChsA2CwC6YoUAuFr76Hyw+7Wqr2YC38NAVJZ8rgHbLldqZwpun4MnPdl0EwMcX4n/jD6PbW62x6cmFqOUCdX/HlCdnYlclN5nHio3fcaXPQNizbQUM4168NdgbvG2GxmyDFfBNAYbCJXqJDF915q+emnLmL5VwCMThq8+B8DGYxzQLChPgFY/Qy8CNsi1r1a2jPM4vQzTRftPa9Y5MLXr8ng9WwJMC7qAwAZxy5ZNx6MBBxYyAwlqwSGQVylBYCx6THfG4Od3ASK6Q7JIFLK9/YYP60Z6Ij4tzugmizmD2NF/+OSsQCgp4gsJ6e5eeRpn37Ryn7xf1HqPvDm/2bqOmTRwZ/3RuIChMJWTUZWHE3iW7cqkJuSRMKMSE5xBcCjAUDq54sbfGFGAobEw37mVjBQxn0bpA4RM4Ua3qhTITJ3DieFVUdcr09QxucVy24YtoXtgmc4bt++ILt2UFjCnAUNiYbtwr9BXwFwqLLC5SSp0VTJ/Ro/mt27dzQGGRNSmyhKkN11gN/XVm5gz1oLAAv6Kkg4DC9H+tmtZaUFgNoMT6Pn70mCObUCuTUGQeirIR1WpU13zcXGtMM7VhW6yAXRVwB4V/X78BG1atdZRjEXuXMu/VmbpiD6n3mDd7l+zKmf1ypjD9jEq+6O1dse/ppg6XgbHrKgttvxgKh3Z8eXYlCjAU5pUQcgq4QmE1YL3w7xaqLFvNTOHFOHNBITnjuOQjYbciKp4+c6GdKOlAZSrGSZnL4nONPpqZxrLPV+L3C7ZKfLjwswt+lZS2wIXxKqJipTM4o2RMV0SzFsCuHSUzcPU/5ELPE7KZAgyFbRYQdsc2CvgLhUVNYTmDkrKD5WxKAYXFxTRdlKszi20jCDtiewW0oHBxcTEmv/WeoySJmASVK0m54jKXTEP6uRrQaj2mLtcyFZnsoh1lDYpSKOq/60EjueapKGNhe8HZQVbABAXcQeEfvv4Oa39Z6TQK7V160aP8ckh578l7zNu9SwPIe1o8qfLAo49g9swvHLXBtabLtfFNWARswi8FGAr7JR93DhIFGAoHSaDYTe8V0MoUdqrre6ykTIQLJHWCwkeU0hAnL9QS1s4+FnD2AvBVQ2XhslJCYjHOKBAaJSUnUNKn5oWaxfrAuSvuvfx3zFxy5oK/F2Bz1RKgfXFeDwKfEISuqNQuvvJ3uRZyyVx2qSG495JyS1bAkAIMhQ3Jxp3CQAGjUDgnO9uhjnj0VlyYy1nA4iVe4hFcutC/uedtSuYwZVfSQZ9x5lUYLDaTpujpRXNa2eviRXCyC2ooTDc41PVF5UfHqa8o/SAygmkfiM+yc3Kc1jW1lzPlxXpXv9jOJFnYDCtgawU8lY8g5+W9q67/S1nDAsyKvST2WNXq1bzeu9RH1LQXT6kkJZfX3LvqJ1v4u8rWSyzknWMoHPIh5glypjCvgVBUQBPgXgCz6PIMuh0bh5knNOoAy1C3+g8KOHY+SoDrxZfFec5ALvHlghUZCovs4Atj6kJh4YAAugIwqzxrNuAZ1FpIUNgZUJfYvQCS4ab2cSguBJ5TwBVgKBzwELADNlXAVyhs02mwW2GkgCcoLEuhBXq1pNLLQAwjWXmqrIClCngDhWUHvM2q571radjYuI0UYChso2CwK5YpwJnClknLhgOlgHZWrwCjJaUeCA4/d0tVZxc1oHBJaQZVO0cvN1C4+wnX7GAjULiSKE1xAfY6ZR3LL5gT5SoYCgdq3fG4rgqEIxQuU6YMLwVWwKEAPV6vdTAU5kUSbAr4AoWDbW7sLysQqgr4CoVDVQeeFytgVAGGwkaV437BpABD4WCKFvvqlQK6L5q7AH2p1q5zxu8FsxrlI3Y56v2ewMIFR9DtFhnEapePULJzIZWoqK5RPsLbTGFq1+0wxlHWsgKVa16oHSxqFAO/L1iImreIusMMhb1aJNyoVBRgKFwqMvMgNlaAobCNg8Ou+aQAQ2Gf5OLGrIAtFGAobIswsBNBrABD4SAOHrvutQIMhb2WihsGiwK6UFi8GE6vtq6HF82VQFktKCwp42gjvQxOZPsayhSmkg8XXzRXkrl8oUawGFYBzAyFg2V9hpOfDIVDO9qZBRk4mXMKGfnpSM/PQEZBhvL3zIJMREdEo1xMOSRGJiKJ/h+ViLKRiaiRUBPhlE1tFArvP5EW2ouHZxd0ClSIKUJCZDGO5UajqKgo6Pxnh1mBcFQgAsWoHl+Es3kRyC7kJ5nCcQ3wnP1ToHaFOGzZsBaZGRlOhurVr4+UlJa6xvPz86H3O6B/HnFvVsB8BRgKm68pW7SrArr1e+3qMPvFCgS3AgyFgzt+au93pO7AT0cWYs2p1TiXmwqCwr4eBIuTo8ujdmJt9KjdAzdU7YSEqARfzQRNeyNQ+Hh6Ho6dzwuaObKj4aFAhcg8JEYW4lBuPCKYLdku6NUHda+GAAAgAElEQVRiclFYVIxTBXG28y2YHaoek4u8wmKcKQxOXQkK14jJUaBwFmKDORQh63u5iDyUiyrEP7nx4Apk5oW5fGQeykb6r2uVhDLYs3kdQ2HzQsOWbKgAQ2EbBoVdMlsBUW8XcF8jWGNc6QV1+rWFzfaX7bECoaEAQ+HgjWMRinAy+yS+PvgVZh2YaflEWpRvgYebPILm5VsoWcWhchiBwum5hdj4T3qoSMDzCBEFuHyEvQPZKKlAcfDP9Ch7Oxpk3jVJKkBBMbA/Izh15fIR9l9w1eIKUSm2CPsyY5FTwE9hmBWx6nEFqBhbjD0ZMcgv1H6/gzdjcfkIb1TiNsGuAEPhYI8g+88KsAKsgE0VYChs08C4cWvrua34/tAcrDyxAufzzwdkAq0qtMJtl96OrtVvRFxUcGZnCeEYCgdkCfGgFijAUNgCUU00yVDYRDElUwyFrdGVrV5UgKGwNauBobA1urLV0FSAoXBoxpVnxQqwAqxAwBVgKBzwEHjtwKKjP+P17eMDBoK1HKVSE9dUuRZjLx+LuMh4r+dip4YMhe0UDfbFHwUYCvujnvV9GQpbo7ERKJyXk4tpH0xCo+ZN0anbjdY45qVVzhT2UqgANmMobI34RqHwV9M+UxzqM2iA8n/OFLYmPmzVXgowFLZXPNgbVoAVYAVCRgGGwvYOZVZBlpIV/N6uCaByEUaOhMgExEbEIiYixulPQXEh8ovykCf9ySzMRGFxoZFhcMUlV+C5Vv/FpYmXGuofqE4MhQOlPI9rtgJGoTBdYO/evhP9HxqEpfN/QvlLKjguts320Wx75Hvq2XMYNHwoYuLMr8e6bOEibFi9FsNGP47k8sl+uW8UCpMPi39cgHuHPIDtm/+wdL5+TTBAnY1AYXL18N9/Y+Pq33DHPb3dei4AMjWyYp35A4WDee+aube0AmimfaNQmPeu+5OCUSiclpqGn+b8gJ797lbO+wyFA3Ty5WFLVQGGwqUqNw/GCrACrED4KMBQ2L6xJhj81s63kFuY47WTydHJaFWuFVomt0L9xAZokNjAp/q/xSjGP9n/4EDGfuxO34U/0v7A/sz9Xo9PDa+r2gGvXP4/xEcFR+aw2VBYXAReflVrB1gj+DB1wkTkZGej6623ODLT6IJ+y4ZNqNugviWwwafAceOgV0APCguodXD/AWWO8nqjtblk3s9o1foKfDNjlstapPW8cslyDB45DLXq1ClVjXZs2YqZkz9RYGiLy1u5jE0/X7X0F7/2jjvgR9p8N/NLDBw+TBcI+6KPOygszhs0ybj4eIfeBD++nPopruvcEd9+9gXi4uOcALUnjawMmHpd0Vji/CbD+j9371HiqD7PyedF9bz1+g8e+Qiiop1rB2tB4aKiQkx5+wOINS90kM/LNEblalVdMoVJ84lvvKP4S5mIFBs6Th0/4dLenQYUG4oZ7Z2k5PKKzZzsHJe95A4K5+fl4ZP3JjrmESx7V62heh16s7e8Wbt6+88b+77sHXdQWNgR/orzlZ33Lvkqfv9Q7w1v1q2Rdf/Q48NR49JaTmHVg8KT3pzgdu9S3Gk/cqawN7uE24SKAgyFQyWSPA9WgBVgBWymAENhmwUEwIns4+j7ax9kFWZ57dy/m/wH11xyLeIiL9b3jY6ORmxsLCIjIyHAZ5kyZZS/0//FIUNR+nteXh7y8/NRVFSSmUyZw6dzT+GtfW9hc+rvXvkUWSYSDzQajAcbPeRV+0A2MhMKiwthylykbEuRXSjDD3FRn52Tg+kfTEROVo7S1ooMtEDqymOXvgJ6UNgduKQ1Gx8Xp5tl6wl60s+rVq/mAm0JLFBWq7hoN6KGJ2hz8vhxVKlWzYhpRx93UNiTNmTEkz6yc3pQmMZ55+X/Q4cuN2gCSnfx8aSROqNO+COAVd/B9xvOgBbaicxyWYvVy1YoGc29+vfBJ+9PRPkKruc4cV68a0A/NGraRCnnIGwJKOyuv5iLu0xhtY/eLBY10HS3zrQ0EJnlhw/+7YDCpAdl42vdXHEHhX9fvwE/fj1bs5+n9elpbeplSpuxdz1BYU++exMnd/vPG/ue9o7sgx4UTktNxcQ33nXcQJD7ePLB0/hW7l3yU+vGCwFtOsTNDL11a8a6p3HcZQr7snc5U9jbHcPtglkBhsLBHD323UkBGUSwNKxAKCqgB5jsOleGwvaJTFFxEV7ZOhbzD8/36FSlmEq4vUZP3FHjDqU0BIHfqKgoxMWZ/9I3AsQEigsKChS/tqVtw5SDk7E3Yw/IZ3cHZS5PumYK6pWt53FOgWpgJhQWGTZdb+2GxT8uBMEOynAU8KNpSnMHGEg7l4Z5385RYAkdDIUDtQJCZ1x3UJjKD8hZ6jRrdbaXnEUpVBFgqc8DAzD3i28c8ENkmYmbH+lpqY5seOorsl337tyjZBrTuSn13MWbJQQ6CQLKmZxq/wQ0qVqjGk4cPe6wWaVqNae+wm/hq3osueyDes59Bw3AuhWrFYCZk5PjlM0v7N03bDAW/bDAqY3emO6y/j1B4Wo1qrucB+RsPi3bMlg6cey4I6ubYiA/nXDdDddr6k1An7J41RpTVricvUz21OO7A0P0aDdpGhsXh78P/KUJNWUoXKtuHSWT9qpr2ytgXAArd/3FGvUFCmtlAasz4dVt5Bjo7SE1zKbzOWVIE1xre117rFi8zGX/Cf89QeFvPp3l194lEE1wj/Ya3agkWE0xp4MgYHKFZM29S99RWmtDvf/IjloXoSGK4bKvtNb0quW/ap4n3O1d8l2sebHnxRoV9mjueucgoYNY+/KNXPW3gicoTO3VJWas3rut27dT9oyWxursZa25qaGwAMEUd0/rVr33tWx5WvekmS9QWH0DTzyBQOug301X4Y8Na5CZkeEUunr16yMlpaXulzz9fhts122h8xsLz8RXBRgK+6oYt7etAgyFbRsadswkBYLtlwuGwiYF3k8zx7KO4ZH1D+No1hG3lqrH1cDwBiNwVYWrEBkRiZiYGFBGcEREhJ8eeNedwLDIJD6ddwozD83EguOeIfajTUfi3gYlLwSx22EmFBYXRpR9R49800Fw4OSJ48pFN8FiAhAEPujRx+ysbOTmlJQHYShst5URfP54Wz5CfsRfgCIBddXZqu6gsOhLSqkftxegjYCMqIdL7UQ5CC2AqR5bgA3yVwAQ8Ui/iI78qLPeWHLpCdqjwm8CTgI0ELAmqEMwU/x809r1yn51QGGdNlrz0yp34W35CC2wJcoPaM3fG03lecuxFlCYNG7cvIlynqI4yH8XQFl9ntJ6hFw8Ou8OpIrYqctHyODKm/7Cji9QmPrItWYp3nTIGe0yFKbyEmItC1gmZ/u600AGc+5uFvhSPsLI3tWDwhQrAePlUhnyfGltqdcG6SXa0N/FmpFf2Cc0FBnic7742mnfUT/5pgCdDzztI/XeFbH0dH7ROy+I85F6flovHvS2fIRYw+LcIZcOMXvvinMiaSz/znHnvf0w9b0PnW7gyec8sW/U5SPE2vJm3Zqx7skPX6AwtVef7//cuVv53alNnXIMhYPvVxb22EcFGAr7KBg3t68CDIXtGxv2zBwFGAqbo6OVVux2Hlp/ej0eW/8oqJ6v3lEltgo+uPwjUOYt+Z+UlKQ0DdRcaJ1TVh0BYiovMeWvKZh99Fu3Ybvskssw8erJiChTOgDb2zVkFhSWS0eIsUW2pLhwpsxh8aIoglBde9yivMSKDobC3kaM2+kp4OlFc+JC/vjRYw7QKdYelTORMzXFGN5AYTVQVl+4qwGS2AdqqCyyRMXYsh2RnUg/E9CDMlHFIWcNEoiR95wAtFqlItSfUYahePxfDYWFVlpt9MaUY+XNi+ZEdi4BGrpxJDQSmdXqlwB6yhQmwKuGunKsBRSWASHFQf6c9NN6oZ+7x7tF+9r16ypZslp1oWUoKMYQ8xWZxu76C219hcJiXHGTrsddPZ3Kn8hQmMaguu/yIc9FrYEcD+pDGZfiyRF6UkSrnIo3L5rzZ++6g8IiS1jckJH3nMgUVq8NeV3SHLXOG0JDsafVWffqJwTIjtZ5wt3epT5yiQx5z8s3nUSmsHqPUntxQ0Wdqa4+x3rzojkRe3qKgA6r9676RpnYczfeegtmTJrqKEej98I9vZd0qp940lq3Zqx70shXKCzWFdXAP3TgIBo1b6o8WcDlI/j3onBQgKFwOEQ5TOYYKIARJvLyNG2gAENhGwTBgwt2Og+9vn0cvv1bH6YSBH6uyfO4vPwVSjZwQkKCUirCTkd2drZSg5jW/r+3P4PfU50voNW+zuu8AJXjKttmCmZBYXV9QAEe5Kw7gmHiQpTgzgMjhmH2rK+UzxgK22ZJBK0jnqCwGqLIj5QLsCtKnggR1DBHfkzeXaawGqyqgYwvmcLqjMaUKy5z1LyUwZWWTfV89DKFxR4MNBSWzxsyKBOZwlrgXIAtai8eAReATMA+rUxh+XykBn++ZAqrQTWNrX5qQmRiy+UAvIHCIgNSq79Yo75CYeGf3ks+9TKFtV606A0cEyUMREarOovcGyjsz94V48u1jtUwVM4UdteO1p+8LtXrTMREqwQHnS9u79tbWRu09mQgrWXT095VayJ8oX6BgMJ668aqvavO8hZ7zpdMYbqxpv7dQ+/pC3ndmrHuKV6+QmERc9pL8pMFDIWD9tcWdtwHBRgK+yAWN7W3AnaCMfZWir0LVgUYCts/cnY5D43a+CRWnVipK1iXKl3xeMMnEBsZi8TERNvBYNlxWve5ubnKn9/O/Yaxu15EXlGe5tzoZXgzOsxEncQ6tlgsZkBh9SPo8mPpNEmRuUMXq/KFXM9+dyt1PulgKGyL5RDUTniqKSwmJx4T9qWmsAy2hB29lynSz0U2pV4mn9gHyksZK1RQnjzQKx+hHo/+TdmJvmYKUz+9msJiDwYCCosXzeVkZytTlUsN+FKXVNbU21jLN7O06voSOKUnHqhmq/qFmN5kCsvlc+Li45zqrqrLR8jrRs5iFOV3qP/IZ59CfEKC0z41AoXl0iTqcgEy3BPnaJHZqldXWc58FfWmtTLdqZ06a9qbmsLexlMWRmvviTUma62Og/BPb22IDFV3e1fryRmyK14o6GumsNbedfd0QGlBYfGiOXEu0iuB4qkeuJG9qwXeBeSl8xiBUzqoZnJuTq5mzWNPUFiuH62VIe/Luh/4yENoktLCae8agcLyOxpE5j1D4aD+1YWd91IBhsJeCsXN7K+AXWCM/ZViD4NVAYbC9o+cHc5Ddy7vicNZhzXFKoMymHzlx6iTUAexsbGWvDzOqijR+k9PT1eyhp/Z/jQ2p/6uO9SKm1cpwDvQhxlQONBz4PFZAVLAm0xhOyqlzrK3o49m+ORN+QgzxjHbhho+mW3fX3vuoLCebb1H6v31xUh/bzOFjdi2uk+47F1vykdYrbUR+1olc4zYsaqPOyisN6Z8s0Vk7zMUtipCbNdOCjAUtlM02Be/FLADjPFrAtyZFfCgAENh+y+RQJ+HbvjpemQVZmkK1aJcCsaljA+K7GB3kaasP8oaXnZqGcbv/T8UFRdpNp/c/mNQreFAHgyFA6k+j22mAoGGwuo6ou7mps5OFNnLZuphN1t2gMJ6dUTVWqkzqt29KC3QOvsCheUMVq06x3pz8VY3I1rYAQrz3nUfOTtAYV/WoPyEgZy9bGR9WtnHFygsn5PU3xcMha2MEtu2iwIMhe0SCfbDbwUCDWP8ngAbYAUYCgf9GgjkeWjI2gfxx9k/NDVsXb41XksZh5iYGMTHxwe9zkVFRcjIyMCBjP0YunmI5nyiIqIwq8MXqFu2bsDmy1A4YNLzwCYrEGgobPJ0Qs6cHaBwyIkKwBcobMf52wEK21EXO/lkByhsJz3M8sUXKOxuTIbCZkWE7dhZAYbCdo4O++aTAoGEMT45yo1ZAYMKcKawQeFKsVugzkMvbBmDn44s1Jxp5ypd8EzjfyulIqhkRKgctB/Onz+Pk7kncf/GASgsLtSc2spuqxETEROQaTMUDojsPKgFCjAUtkBUE00yFDZRTMkUQ2FrdGWrFxVgKGzNamAobI2ubDU0FWAoHJpxDctZBQrGhJvY47ePw4Ij85FdUPLSkogyESDtIxCByDKRiCoThciIKESXiUZidAKalmuGVpe0QutL2qBeUr1wk8vU+TIUNlVOS4wF4jz02rb/4ftD32vO54G6g9G3Vj8kJCQgOjrakjkH2ijVGT6Tewb3/nYP8ovzXdyhc9S8zgtQMbZiqbvKULjUJecBLVKAobBFwppklqGwSUKqzDAUtkZXtspQ2Oo1wFDYaoXZfigpwFA4lKIZ5nMJBIwJN8kfXjsUv5/Vf7mTL3o0TW6KjtU64epK7VA1vhouib3El+5h2ZahsP3DXtrnoW8Ofo03dryuKcxLzV9G+0vaIykpCREREfYXz6CHtC+ysrJQUFCAG1d10bRSLb4avus4B1RSojQPhsKlqTaPZaUCDIWtVNd/2wyF/ddQywJDYWt0ZasMha1eAwyFrVaY7YeSAgyFQymaYT6X0oYx4Sb33vN7MGDlvZZNOyEyAS0qpODqylejc7XOqJ5Qw7KxgtUwQ2H7R640z0NHso6g1/I7NEV5oM5g9L20H5KTk+0vmkkeUo3htNw09PmtN/KLXDOGb6pxE8Ze8YpJo3lnhqGwdzpxK/srwFDY3jFiKGxNfBgKW6MrW2UobPUaYChstcJsP5QUYCgcStEM87mUJowJR6mHrR2CzWc3l9rUYyJjUDG2Ep5t+SzaVmpXauPaeSCGwnaOTolvpXkeumlxV6TmpbqIcnPVbniy0SiULVsWkZGR9hfNRA8JDB/K+BsPbBqEYhS7WB7X+nV0rNbRxBHdm2IoXGpS80AWK8BQ2GKB/TTPUNhPAXW6MxS2Rle2ylDY6jXAUNhqhdl+KCnAUDiUohnmcylNGBOOUvf5pTcOZh4M2NSrx1fHsCYPK4A4XEtNMBQO2PLzeuDSOg/dt2oA9qTtdvErpVwK3mr1TkjXEPYUDHr53ImcE7h3wz0uTam+8HcdZ6NGQk1PZkz5OUNhU2RkIzZQgKGwDYLgxgWGwtbEh6GwNbqyVYbCVq8BhsJWK8z2Q0kBhsKhFM0wn0tpwZhwldld7dLS1qRRuUa4s05v9Kzds7SHDuh4DIUDKr9Xg5fGeWjViZUYtfFJF3+So8vj63bfIC42DnFxcV75G4qNaJ8QGP7pxEK89eebLlOk88eM62YqL8m0+mAobLXCbL+0FIiLKEZ0RDEyCyNRVOyahV9afvA42gokRpXEJLOgDEtkogJlo4qV9Z5VaP33hYluO0yVQTFoDnlFQG5RcM7BCl3sZDM2ohgxEcXIKopEYRGfW82KjVnfWU0qRmP35nXIzMhwcq1e/fpISWmp625+fj6C7brNLO3ZTvApwFA4+GLGHusoUBowJtzELyoqUr7Q6P+FhYW4fmkH20nQpFwTfHTNJCRGJtrON7MdCrZfLk7l5qPHr7uxIy0LU9s1xN21KyLUL1etPg/lFeXh9mW34mzuWaflVQZlMPnKKaif1EApGxHuB52vqJTEiC3DsTdjj4sc41u/jutLoYyEESiclVeI5MTwhfrhvnbtPP/dJzLQsFICoiIZLtktTufOnUN2djaq16gR8t+zpan92bNnkZOTgxo1gvc9F8ePH1dKSVWuXLk0peOxvFSAXpSbmpqKylWrIZrPrV6q5rlZZmYm0tLSUKVqNb++szIys7B61QqGwp4l5xZBrABD4SAOHrvurIDVMCbU9CbQK/4QQBF/3M0zNT8VI7Y8gpO5J20nR3JMeYxqPhpdanRBZJnQrKPKUNh2y87FIavPQ9P2fYKJez5yGbdXzTsxrN7DKFeuXKnWNbZzRAiQnM8+j9vW9nBxMyYiBiu7rbbcfSNQmJyKjo623DcegBXwVQGCwk2qJPI5xlfhSqG9gMLBDC9LQSafh2Ao7LNk3MFHBQQUrl69Op9bfdTOXXMBhf3VlX6XXLHiV4bCJsaGTdlPAYbC9osJe2RQAathjEG3bNONAHBeXh4KCgoUAOzPsT9zH87mnUNRcSHyi/ORU5iD9IJ0nMs7h1O5p3A89ziOZB8GQeTSPhKjyqJnnZ54tOnI0h7a8vEYClsusd8DWHkeyi7MRsef/uXiI2XJz2k/VykZERsb6/ccQsWAKCOx5ORijN87zmVaVH7m3y2ftXS6oQSFly1bhmFDh+Cpp59WNFu5ciUmTpyk1K82cpw6dRL9+vZFjZo1/bLjaexnnnkax44ds3QMTz7IPycdX/3fK/j446kY88IY5Uf+6OjL2P62ZSjsr4LW9WcobI22DIWt0ZWtXlSAobA1q4GhsDW6stXQVIChcGjGNSxnZSWMCUZBBQQmEGwHmEiPva8/uw7LTy3H5rTfkV+UD/rMyqNvvX4Y3mQEYiJjrBym1GzbIY6+TJbLR/iilue2I9c/ivWn17k0/LTNZ6iZUBNJSUmejYRZC6rpRhdcj24Zjj2qMhL0RMFPXRehXHQ5y1QJFShMGj711GjceeddCtCkRzKnTf8UKSkphrWbMmWy0nffvn246aab0alTJ8O23HUk34cNG4oOHTrgoYeGWDKGr0Zp7q+PH68Adqvn76tv7tozFDZTTXNtMRQ2V09hjaGwNbqy1YsKMBS2ZjUwFLZGV7YamgowFA7NuIblrBgKQ8kAJghsVnH7iIgIp0eZSGP6jECHrLeoO0yfCQgi6hG7W4y5RbnYeG6jAot3nN+Of7L/MX3t0sukHmg4GIMbP4gIBHcdRIbCpi8P0w1adR5Kz0/HTYu7orDYOcu/c5UueKbxv7lshJtIUm3hw5mHcf/GAS6t7q7bB6NajDZ9HQiDZkFhOp/u3LkTq1etQm7exZtpMdHRaH/NNWjZsqVybrbqoIvWzMwMVK5cxbQhDv71F+rWq6fYk/9u2gAqQ6UxhlHf7eybPCeGwkYjbH0/hsLWaMxQ2Bpd2SpDYavXAENhqxVm+6GkAEPhUIpmmM/FKhhjd1kJFuTm5iow2MhButELKKiGJf1fgF8jttR9CIiIPwSsqXQF/dEDJVmFWTiWcwxzj36PRSd/RlFxkRluKDZiI2PxUOOhGFDfFQyZNojFhhgKWyywCeatOg99uPt9fLr/UycP6YbHp60/Q62kWoYf4TdhyrY3IcpIPLn1CWw/v83J37jIOCy6cQliI6wpu2EWFCYou+jnn9G2XTunFx7RC4TWrl2Drl1vdPuCwZzsbAwZOgRUW2/cuPEQmao9e/VSsnSfefopR+avyKwVbUkwKsEwZ/ZsRbvk5GS3bakN2Z88aZJLO/qZKJWwfft2DBp4v2Lviy+/VICzGHvXzp2OvqLMRJ++fZ0yfbX8pNIM8lyEL5SVS3OludMhxm7WvLnDH7lv/fr1lexiWQMt22RLlNVQ5jZpspLxLHxbt3atY1y5jMW6deuUUhziIN9eeOFFZUxv5u7Jf5HBLcdZzF327er27Z3mTz7J8VVvbobC5p3uRByOHjniWP8irpSJr46D+Fmnzp0d61j2hqGwfmy0zl903qTzgnyI/St/5i0Udhc7cQ5dtnSp2ycsxH4VfsjnFnmvivmIz+iGHZXiUZ8jxTz4RXPm7VuypLV35TUmf0+ePHnSca6XYyh7xJnC7uMjayv2ht7vJLIlb6Gw/J1I/ekJHvFUEf3+sXXrNhQU5HNNYXO3EVuzmQIMhW0WEHbHuAJWwRjjHlnbk0AwvRHZl0MA35iYGAUCB1ozAsQ0B72sYioxMe3vT7D45CKk5af5MlW3bb+/4QdUT6humr3SMsRQuLSUNj6OFXuKyqx0XdRZqd0tHy2TW+HNlm8pZSOszBI1roZ9etLFwaH0Qxi46T4Xp8Ze+Qpuqn6TJc6aBYUp23nJ4sW49rrrnN4gT8Bixa+/gkARvWRQ75Ch8IAB9ykwVsAlNexUw1Y14JX/rQVPyQcBSIYMHapcXKn/TW20LvS0gKUe8PAGCgugfOjQIdSuXVsTvokLQDOgsADPNN/HRj6qhKPNVVcpEE8NhdXw2pe5ywBKy3+Cwnpzl8eRwSP5t3fPHhw+fFgXXDEUNuc0IcdPrMvExLLKTQE63nzzTYwaNUr5O91EmTVrpgNgyjc3ZG8YCuvHhtY2HeLGiLolndO++vJLx/lB/rm3UFj0EftLxE6cv+gc5O6Gi7xfCXy1bJniAL39+9/ruElF5++PPvoQL774ovLn4YcfUW4MUhkavfkxFDZn38rfbXTjRv5OkUcQ5/pXXnkFDwwapMB6OYbqODEUdr93N23c6LI3Pe1psugtFJZHl3+/qVq1irIHx41/HadPn2IobN42Yks2VIChsA2Dwi4ZU8AKGGPME+t6ifIQ3mYFEyiKiopyygK2zjv/LYtMYq2X4R3POY4fjs1V/phRi/jKS67E+KveQFJU8NRhZSjs/xqz2oIV56GfjizEC1tKXkglH1+3/RaVEytzlrAXQaUbT+np6eizvjfO5Z9z6kG1hdfc4lqr2QuzHpuYCYUXL16EuLh4/PLLcuTn5SMyKhIdO96AvLxcdO7cxSsoTDcQSAc5O9EdFB49erRLBpqcuat3oasGIwS15MxhYaN7jx7YvHmzIyNX7kc+0sX0HXfcoZkF5w0UFnN7ctQovPXmm8rFHWXyylmXInuPMroEqPU1U5j6URb3nt27lYvX77//HgsXLFDWR6PGjX2CwtTH09w9+U9QWG/u7jRu3aYN3GUzMhT2uOV9akBgQwYeAiaNfWksHnxwMCgeAiCJPSN/Jg/GUFhbek81xfWeRBDWjEJh+SkDsqW+uab2VtyU2bFjh/LEQZUqVZSbd3RjTZxnqc/IkY9h2rRPHFD4uuuuwzdff41JkyfrlvdhKOzTtvSqsXrvik7i3EzfNXoxVL9YlKGwtuSenhLy9J4Ao1BY3CDatm278jvBvPkLsGXLZobCXu0MbpaYz9MAACAASURBVBSsCjAUDtbIsd8uClgBY+wiMwEN+nKj/3tzxMXFgbKBg1kTgilUG5kyidVg5WDWQfxv98v4O+tvb+TQbRMVEYWHGg3BwIaD/LJTWp0ZCpeW0sbHsWLPdV/SDadzTzs5VSO+Jqa3/pSzhH0IFZ1D/04/iEGbBrr0WnrTcpSNKuuDNe+amgmFzcgUpnIGdMiPScuPKMuzooxEkVUsMn7p5zKcEiUP1ABEDUE++2wGjh07plmqgbLcBDCWYawoa0EX1/RyO73yEWJOwnd19iuNq868PHDggAJcyPbPP/+k+Na7d2+MfeklJUtW+OHOthhPDV/HvPACvvnmGzRq1Ai//vKLA+y5Kx9B2b4yYPc0dxk8aPlPUFiMp547+S1KY9DfxdzffecdXN+xI36YO5czhb3b3n63UoMlrQxiUcebobAxudWPhqsf4XeXJUwjeguFtUrGyB67g8IU9zH/fR69774bL4wZ4zg/i3ISwg75/tZbb+PJJ58AnZu63nijcpOPzr9U3kcvE5mhsLG1466XHhSWz/MJCQmOUk1yDBkKexcPcT6sVasW6GaJ+N3l6quvVr7DxPezXlkOX6Cw2Gty9rfYs/83bpxS+jAzI8PJ8Xr16yMlpaXuZMx6v493anErVsA/BRgK+6cf97aRAlbAmEBPT/kSysz06AbNncpBEAwORR1IAILD9AUrg/FiFOP1vePw6+lfQaUmjB7VE2pgcvspqBJn3kuUjPrirh9DYStUNdemFfuv3fyrXJyccuVUNCjXAImJieZOIISt0bnjfPp59P+tH07nOUP2XnXuxDMp/zZ99mZBYQIOSxYvQtu27VCt+sXSNwSKVq9ajS5du3pdU5gmKWeDWpEpTGMIiEWgkeDos889r2Tp0qGuv0ifqcGoKLmwccMGnD9/XsmYE3X+qL2nTGHx6Cc9ti0OAU3o3wIKi8e0KYtalE4wkin8/gcf4oMP3ldu1OzetQvPPf9fBWaLzE5vy0cIwE7t9eYuQ2Et/93NXQ3eyccaNWsqYKlhw4ZOGd3qDcGZwuaeImSwRJblurBquMRQ2H/t1WVsPGlKI3oLhWXvtIChHhQWPtD5kQ6q662ubax1rqO2ZHPLli0KGB44cBD279+n2JDPk/RvhsL+rx21Ba0Ya5VJEv30Yii+y1JTU5VzsBW/Q5o/+9KxKOspZ8vLUN2d5r5AYTEjcZOc9iDtJ7phzZnCpRNvHiWwCjAUDqz+PLqJCoTSFynBC/oFgspFuDuoNASBYHpBXLgcpA0BYvmFdYXFhZh37EdMPfgxcop8q7Ms6/Zos5G418YvomMobP9VbvZ5aN7hH/HyH2NdJr7g2p+QXDZZKQ/Dh/cKUB3AGYc+xcxDnzl1Kh9TAT93XeS9IS9bmgWFyQ7BTSodkZ6eodwco/JAdFOg4/XXo269em4vJuWawqIkBIFAuriil565e9Gc+uLXm5rCQh4Bf+XsGzWIkcsZiCw4AUa1aue6u8iWAbd4wY8ALPLFY/v21zigMIFqkSUkoLERKEwZxuLlVZS5pC4B4CsUdjd3GQpr+e9u7nJGslgLtLbki2Cai3hZnbzUGQp7ufG9bOYJCsulJTwBTC4f4Vl09b5R/1vLglVQWMR++IhHlfOvfOi9ZFCUv6G2IruYzpljXhjDUNhz+E1toQWF9V5GKuIlbkSKm6PydxlDYdfwyKVf9EpVudvD/kJhKv9B7wb4/IsvuXyEqbuHjdlRAYbCdowK+2RIAbNhjCEnTOhEX4KUEevuoKzg+Pj4sL6jTJCEXrZHf8RBcHjpyaV440/nN0r7Epb6ZetjRoeZiI6I9qVbqbRlKFwqMvs1iNnnoT6/9sbBjINOPl1fqSOea/q88qgoH74pQDeUDqQewKBN97t0/O6GOaiVUMs3gx5amwWF/XVKhsKUgSuyYQhe9ut3j/LosgCBWhlNem/6dpf9RD6LceSXYwkAK2fDCdD80cRJmDDhXUeNYbIh2stvBKfP3WUKCzty7WQZPlNdzoeHDXXUGBY/27Vzp1P5CLksht4Fv/w5+SXqgIpayHqZwpQRKA75sXB5TL25qy+EZf89zV0N3mW4QbWQ5drP6nXHUNjfnejcXw2W5FIuajDIUNiY9vIL3MiCfB7xVDqC2nsLheVSD1plHNSZwnpQUc4Uls+7st9ydjEBRrFu9F58xpnCxtaOu15a8VNn91N/vRjKtrmmsL7SWiV1qDU9VSGeAlL/biCseQuF5TG0zhHVq1VHdEw0l48wfxuxRRspwFDYRsFgV/xTwGwY4583vvUmcECwwt0L5Gh+VCeYMoP5cFaAdCM4LJeWoKzhb498AwLFRo5Z//oCDZMaGulqWR+GwpZJa5phM89D2YXZ6LKoEwqKCpz8G5/yOlpXbOO2XIBpEwpBQ5QtfM9vfV1KSAxu9CCGNB5q6oztAoVNnRQbC1sFGArbN/ScKWxNbLyFwtaMbo5VhsLm6GiVFYbC1ijrLRT2NHp2djZWrPiVobAnofjnQa0AQ+GgDh87LytgJowpTWWpDAL9QuAO+BEIjo2NLU23gnIsNRzOKszCRwc+xM8nfjI0n/sbDMQjTYcb6mtFJ4bCVqhqrk0zz0PrT6/HyPUjnByMi4zDD+3noVy5cmH9pIA/UaP6tO/vm4C5x+Y6mWlYrhFmdfjcH9MufRkK68vpzaPbpgaDjfmtAENhvyW0zABDYWukZShsja5s9aICDIWtWQ0Mha3Rla2GpgIMhUMzrmE5KzNhTGkJSF9YBIX1DgLBnBnsezQIDtOdXXFkF2XjzrU9UVCsr7XeKDUTa2F2xzm+O2FBD4bCFohqskkzz0Mf7f4Q0/dPc/KwSVITvHfZBwyF/YgbPZWRlpWG29b2cLGyqtsaU0vHMBT2I1Dc1XYKMBS2XUgcDjEUtiY2DIWt0ZWtMhS2eg0wFLZaYbYfSgowFA6laIb5XMyEMVZLSS+Qy8jI0B2GawabEwECw3JJjrlHv8fHB6cgt+hiHWJvRrok9hJ88a+vUD6mvDfNLWvDUNgyaU0zbOZ56KE1D2LruT+cfBtSbyjuvrQPkpKSTPM53AzRjTi6WLhxVReXqf/UZREqxFYwTRKjUJgyh/hgBeymwN/nC1G/QozHl+Daze9w8IdKaNG5jV4+yYd5CtBNRPqdPZh1pe8TeiktlaDjw34K0Htk6FolmNeY/VSF8n4eM3Sll/quWbOay0fYMcjsk2kKMBQ2TUo2FGgFzIQxVs7F3Yvk6IsnISEBkZGRVroQVrYJyhAAol/q6UjLT8MLu/6Lned3+qRDQlQCPr3uM9ROrO1TPzMbMxQ2U01rbJl1HioqLkL7Be1cnPyy7VeomlhNOU/wYUwBqj2enp6Om1Z1RTGKnYxMvXYaUsqnGDOs0csoFKYXw/HBCthNgYNpBahTLpJL19gtMIDyXor8ggIklS1rQ++C16XsnBwFtu/IPx20k2gSdQmiIyJRlm8Y2DKGBC9zcnOV+Jj1O6QtJ1rKTuXl5yvvm9mZf8bldz1fXKkTfwn+2rydobAvonHboFOAoXDQhYwd1lMgGL5I6QVHegeXirB2bdMvXXL23a+nf8Wru1/x+ReFCW3fR7vKrrDOWu9LrDMULg2V/RvDrPNQdkE2Ov78LxdnFl23RAHC9DQBH8YVoLrC/9n+b2w8t8HJyG2X3o7nWj1v3LCqp1EonJGebpoPbIgVMEuBQ+lFqFc+mjOFzRLURDsEQOjmd0J8fND9rmCiDKabokzDwqIiLEvbr7qFaPpQlhm8LqkO4iKjEcfvJrFMY38M000HuqFDUFgksPhjj/uWKCB03ZV/BkezUg3L0q5iPYbChtXjjsGiAEPhYIkU++lRAbNgjMeBDDQQjytrdaWsYHpkyM7+G5iyLbsQoKGSEgSI6TiTdwajt43CkezDPvk75rIX0b1Wd5/6mNGYobAZKlprw6x9fCL7BG5b5lrzlqAwlY6gpwr4MK4AZQr/cnI5Xtn9spORmIgYrOy22rhhVU+GwqZJyYZsoABDYRsEQccFhsLWxIahsDW6stWLCjAUtmY1MBS2Rle2GpoKMBQOzbiG5azMgjFmi0eP9NHjK1oHZ/yZrbZ39ujxcarpTMCG/puw713MPz7Pu84XWo1oOgIDGtzvUx9/GzMU9ldB6/ubdR5aeGQhXtwyxsnhGnE1ML3NDCQnJ1s/kRAfgZ4aOJl5An1+u9tlpuu7O2cP+yMFQ2F/1OO+dlOAobDdInLRH4bC1sSGobA1urJVhsJWrwGGwlYrzPZDSQGGwqEUzTCfi1kwxiwZCQYQeCQAqXUw2DFLaeN2KD7iUa2Vp1fild1jfSonMaLZoxhQ/z7jDvjYk6Gwj4IFoLlZ56Hp+6fho90fOs3g6kva4+UWr6BcuXIBmFloDUk36k5lnMKd63oyFA6t0PJsLFSAobCF4vppmqGwnwLqdGcobI2ubJWhsNVrgKGw1Qqz/VBSgKFwKEUzzOdiFowxS0Z6PFkLCFMt0Pj4eC4XYZbQftqRM7mP5xzHyD9GIDXf+9pTjzV7HPfU7++nF951ZyjsnU6BbGXWeej/tr2GOYdmO03lthq349EGIxkKmxBgutA/k3EGd6y9jaHwBQV27d6NkY+OANVbpqNWrVqYPHkydu7chdGjRznp1L17d6Xs0S3de6BZ06bKz6g0z+uvj8fw4cNRsWIlp/aTJk7EXb3vcny+cuVKHDz4FwYMKLmpRv8WY9BNjwnvva98/tyz/8H/Xn3NMYZo++WXX+CNN95Uvkvl48yZ0xgyZAgOHy4pCURt6NDyf8yYF5Rx9WypF8Znn81A3br10KFDB2WuZHPjxo3KfiR/SQd5/DZt2jh8HDv2JcUcjUkHtfvggw8wePBgjBw50uGv0P3GG2/EJ5984uTCiBEjHHqZsAUMmWAobEg2nzuJ9fHUU08ra1xeb/K6kg0zFPZNZvW5gnpr7TEjUHjvb1vw1SvvKg616nwtbn/sQeXvx/YdxKwxbyA7IxOdB/bGNb1ucTidl5Or9Dm4dRfqtmqGPs8/hpi4WMfP5777MSpfWkPpI+xXqFYFA8f9B2UrlMea2QtQqVYNNG57uYsQXFPYt7VhtLX8PSbWkvy9qrd3uXyEZ8XVvzPQd+r8+fMd3/P0vaw+jEDhjHOpmP7Mazh3/KRijvbhgG49uaaw5xBxiyBXgKFwkAeQ3b+ogFkwxl9N3WUIx8XFgV4ox4e9FJBrPucU5qD/hn5IL/D+RU/Dmw7HfQ0GWj4phsKWS+z3AGadhx7/7TGsPbXGyZ/BdR9E30v7MRT2O0pQ6oqfyziHW9e41gYP1/IRdPG6a+cO9Op1p6KwGphqgVwZ7FL/BfPnYdSo0S4RcgeFCbauW7fOBfKSvfffm4Crr77aAUMJjr344gsKkBbATB6MQM+333yLocOGOcCraKf2X0DszMxMDBz0gBN4VtsUoJkgs/riU573pt9/V14ESYBYhsg0/63btqJv335KfzX0U/9bjC/bMGHZ+22CobDfEno0QDF///33IQMkeR3Q3+kQN1SEQYbCHqXVbeDuhpYRKCwP9NPkWbis07VIqlgec96cjJ6jhigQV30Q6D19+KgCfQnw0iGgMcHkJdO/RoMrU5TPfpk5G226d8LRPw8qfeq1ao6j+/5C65tv0JwjQ2Hja8OXnrNnf4du3UpAv9YNUr3zOUNhfZXlG2JaN230vjvJolEovHH+MnS8t5fDKX7RnC+7gNsGqwIMhYM1cuy3iwJmwRh/pKVSBFSSQH2Qb3QRSy+V48OeChBwFRly5OETWx/DjvM7vHb2v5eNQY9at3rd3khDhsJGVCvdPmadh+5Z0Rf70/c7Of+fJs+iS7WuKFu2rGWTenv6HIz/+FscWzXLMcbcpWsx7IX3cWTFZ44X3D01fipm/bgMdWpUxfcfjkHVis4XuV/M+wXPvf2p0v7VUQNx980dkJ6ZjQFPvY71W/fgutYtMOuNpxETHYUX35uFSV8twEN334yxIwegqKgYbXs/jgWTX0IVlV2zJk5PcZw7fw63rL7ZxSRD4RIoTMebb77hyAZWQ1X1xRhl7txwQycXaEp29KDwLbfcgjFjxmDs2LEu2cUEWzdt3IADBw44so/ps19/WY6TJ096hMJqSK32X/y8bdt2WL58mSOLV2+N6V3Qq+2K/moofP0NN+C9Ce8qc6WDMoUFsGYobNbODg076vUg70O9my8MhY3HnvYwHVrZhv5AYcr+XTjpM3S+7y4F4O5auxFbl5a8yJQyEOWsXjUUFlm/wkatJg2Qm5WNNrd0drJ5ZO8Bxd61d3V3yiyW1WAobHxtGOmpd5NB3seyXYbCnlXW+551dzPaCBSmGzB/LFuNm4dcfAL0yqRaOLxjDzJV1/f16tdHSkpLXecp+SDYrts8R4JbhKoCDIVDNbJhOC+zYIxR6fSAMNlLSkpywBSj9rlf6Sggyn7QC+je3fcOFhwveTzJm+Ptq97BNVWu9aapoTbB9svFqdx89Ph1N3akZWFqu4a4u3ZFlDE08+DpZNZ5qNPPHZFZkOk08bdavYNW5Vsp5xOzj6LiYvR5/DWs2lRyI4SgMH32yIvvY+7SdcpnAgp/+Pl8vPLRF5g/6SUMfeE9pS73ptnvOVxKS89Ey1sfxkuPDsDZ8+l4Y+p3OPTLDDzw7FtYu2U3Fkwei14jXkaNKhUx54P/ovktQ3Fw2XTUueF+7FwwCdv2/o3psxdj0thHzZ6mwx7tpbS0NNy0uqvLGAyFL0JhGWxqXZQJENy8eTMnyKkWVX7UU/yMsn4ICovMXnUfkblMmbyibAPBZYKrX3/1pS4UFlm9clkHsq32X8yNfNcD07JPaigsHhWmUhqiLIRor75QFVCcSnFQdjXNm6GwZds76A27u+FC6/Cvv/5yWXMMhY2F3V2WMFk0AoVFKYgTBw6h/9jRqN6wrpL9e+qfo0opCQJPK7+ZhzueeMgJ5FKbpdO/cSo5IcpCkC8ik1guH9HiX+1QrlIFLJ/xnSKAGE9Wg6GwsbVhtJf6u0J8/2k9aUJjMBT2rLTWTV0qd9W4cWPNUlKyrrvyz+BolndlAeUSL6I8S/tqjXHiz78YCnsOE7cIYgUYCgdx8Nh1ZwXMgjFGdJXLD6j704VpIH0zMp9w7kOwiMCwALAT//oIs4+U/LLtzfHN9d+hdtna3jT1uQ1DYZ8lK/UOZu31Los6IT3fuYTJmy3fxmUVLrMECv958AhGj/8YV7ZohIlfzFeg8NGTZ3DPqPF4dMBtGDH2QwcUvvGB55SLmAnPP4yo6Cg0rVdLU+fU9Ew8//anWLxmM/b8NAX/6v8UOrZthbGPDcCzb32KabMXYd+iqWjRYxgOLJmGep0HYsf8iWjRfRh++/Zdl+xjM4NJeyk1LRU3r77RxSxDYe8yhUk4OdtWlJKQa3UKYOouU1iGo3IwBBS+/vrrFYDavcet+GX5MgwcONABVKmmr6gXTBfcBHgFZBalJkRpCPmiUqueKPWnR/ZFrWB1/Ud3mcJyXWKtchjy/ClbTGQnc6awmbs6dGxplRcRNztq1qyJe++911HmRcyaobCx+KvL5qitGIHCjphcqBPc7raS7xkBdeUMYlFKQl0zmLKK23bv4shalDOJhX2R1Uj/phIVdKizHOkzhsLG1oavvUSpA7nkkWyD4HC9evVcSr8wFPastLtM4XGvvYo333rL5WkjI5nCsidiz424fwhnCnsOEbcIcgUYCgd5ANn9iwqYBWN81ZQeQyaIqD7osWl6zDtQfvk6D27vrABlp9EvFHRM/3saPv/n4uP07rSKjYzDvM7zUS66nOmSMhQ2XVLTDZq137XKR/ybykdU7WIJFBZCvDbpa0z4bK5T+Yj5v27Ag8+944DCbe58DEdOnHZo16fbv/DOc0NdtJz143KMHvcxenW9Bh+8MBxPvDoZXy1cgft7dsF3P69SykkQfH7zk9l445Pv8Nh9t6NFozqY+cNyfPX2v02PjWyQsptT06l8RDeXcRgKl0BhdUai1kWZt3V53dUUVr+ETQREhjUCtI54dCSqVK6km5Us1xR2B4X1Sklo1UMW/uhBYRngEaSW6yyLvvL8qf348eNRpUoVPPLIcOVFYlw+wtLtHnTG3dXJ1HsEnaGwsTBTHdhmzVvo1hT3BwqTRyLTN+mS8o7s4DOHj7lkCovaw5RVLGBvbna2o9yEmJ14QZ0Mlld9M5+hsLHwm9pLb2+KQfTAJkNhz2HQ085dpr+/UFjU9n5s8DD8/ccuzhT2HCZuEcQKMBQO4uCx684KmAVjfNFVXYdW9CUgbMUj3r74xm39V4B+2aALAjp8AcOV46rg+05zEVUmyn8nJAsMhU2V0xJjZp2HntzwOFafLKk9KI4H6gzGPXX6W3pu8QYKX3fPaJxLy8D2eR9h0lcL8dqkr7B/yTRERUa4aJqRlY2UHg8rWcXdO16Fh55/F7/+tg2DenXFB5/Pc4LPtL6vuutxrJg1Hlfd+RjOpqWjzy3/wjvPugJnf4NX8qK5s7h1TQ8XU+EMhelxTFFbXV0WwV3tXK0XxcnCuoPC1E4uLyHKPtDn4sV3BIinT/sEL774ErKyMt1CYZFRSf3lF9PI/qsv3tUAWWt9yVBYzjSWy1Soy2ToZUqrs4kZCvu7o0Orv3o9iFIl6jUtz5qhsO9rwFPpCLJoBAqLMhDUv1Xna5WSEXSIz+PLJiplHujlc1++/C66P3K/8vfpz7yGc8dPQvycALE41JnCAjZTXWLxyDu15fIRvq8DM3roPX1CtsXTLOqnT8S4DIU9R0D+/pZfPkc9PZXl8KV8hCjNQnbrtmqm1P7uULMp/tq8naGw5zBxiyBWgKFwEAePXXdWwCwY44uudPGsBnXR0dHK28f5CA0FcnJykJubq0zmwwMf4Pujc7yaWK3ES/Fdx9letfW2EUNhb5UKXDuzzkPjtv0fZh9yLltya/Xb8FijxwMOhQf++y38sn4r9vw8RXlB3FvT5mD/kk8QGVEChbfsOoBuD/0Xiz/5HypWKId2vR9X6gNv3PYnvv5pJbbM/QBkY/0fe7D35ymOYP28ahO+XrgSrz89GD2Gvoh5k15C27sew77FU00PKF3on8k4jTvW3u5iO1yhsOkis8GQU+BQehHqlY9W6ojzYS8FGApbEw8jUNgaT4xb5fIRxrUrjZ4Mha1R2d9MYeFVu4r1GApbEyK2aiMFGArbKBjsin8KmAVjvPFCXXdW9ImKikJiYqI3JrhNECkgg+F39r3t9cvn7q0/AI82G2naTBkKmyalZYbMOg99un86Ptz9gZOf7S65Gi83fwXJycmW+e9NpvDx0+dwxR0jHD48/WBvjLj3VrToPhTPDeuL++7ojNsfGYsN2/YqbRrUro4VM1/H5l37ceuwFx030lZ9/obyM3FQWYo57z+PS5LL4uo+T+Kz8U+hzxOvKfWIzT7oRs+pjJO4c10vF9MMhc1Wm+2FigIMhe0bSYbC1sSGobA1urLViwowFLZmNTAUtkZXthqaCjAUDs24huWszIIx3ohHNYSplrB8cMkIb5QL3jZZWVmgR86LUYz/bH8Gv6f+7tVkprT/GK0uucyrtp4aMRT2pFDgf27WeejnYz9hzO//dZpQtbhqmNFmpqVQOL+gAAWFRYiPjXGMXVhUhLz8AqfPioqKkZufr2QHx0SXlEnJyctXSkhERUY6/k1/iY2OctRWzy8oREFhodJHZBZTm+1/HsSL783EtxOeV/pS9vEbn3yLTXPeR/VKFUwPLO3nE5kn0Pe3u11sMxQ2XW42GCIKMBS2byAZClsTG4bC1ujKVi8qwFDYmtXAUNgaXdlqaCrAUDg04xqWszILxngSTwsI09hUQ7i0fPDkI//cGgXkciHdVt+EwmLvHqFdc8s6RJYpAWX+HAyF/VGvdPqadQ44lXMSPZZ2d3F60XVLlHMN3YTiw7gCdB5fenIJXtv9qpOR+Kh4/HLTCuOGVT319mxMzEXorjVYWlqaaT6wIVbALAX+yShG3XKRoBtFfNhLAQIglKwQGxODYnu5FtTeCF23ZR0HUCYo59I0rhJiIqNA5e34sJ8CVI6H/sTHxfG51cTwCF2PFGbgbG6mYcuNylXBn5u3cU1hwwpyx2BQgKFwMESJffRKAbNgjLvB6JFjKiWgPuhFM6UxvldCcCNLFRA3BQqKC9Dvtz5Iy/cMby5NvBTfmlBfmKGwpaE1xbhZ54Gcwhxc/1MHF58ICsfHx8MTVDRlMiFshKDrM9ufxmZVxv/d9fpgVPPRps3cKBSmF6nwwQrYTYH0gghUTIhyvIDVbv6xP1B+Fw223xWCIW7bT/8TDG7q+pgUl4A6ZSsG9RxC3XmC9vREIh/mKrAn7bhfuibHJeDwtj0Mhc0NC1uzmQIMhW0WEHbHuAJmwRg9D+iOY0ZGBgNh4yEKiZ50sUXrgDJyjuccx6BN93uVMTyk8VAMblTyBmqjR7Bd6J3KzUePX3djR1oWprZriLtrVwzSPBvvI2bWeYjKlFw9v63LwJ9f9QVqJNVUwDAfxhSgfURZ/zeu6uJiYMZ1n6FJclNjhjV6GYXCnNFlWgjYkIkK7D6RgSZVEvkmuImammXq3LlzoJtJNWrUMMsk2wFw9uxZJRlkWdr+oM3AphfNlY2NR+XKlTmmNlSAylmlpqaievXqfG41MT6ZmZmgBIDdhedwJOOsYcv8ojnD0nHHIFKAoXAQBYtdda+AWTBGaxQBEdQ/K1u2LCIv1M/k+ISPAvJ6WHV6Jcbufsmryc++4XvUTKjpVVu9dWi4cwA6MhT2T/RH1g7DprObnIw8WPch9KtzD+jcw4cxBehxYLpY0ILCP3ddjPIx5Y0Z1ujFUNg0KdmQDRRgKGyDIOi4wFDYmtgwFLZGV7Z6UQGGwtasBobC1ujKVkNTAYbCoRnXsJyVVVBYzgyVhY2NjUVcXFxYas2TzJDEzwAAIABJREFUBgRYIi3e3fcO5h+f51GWWom18F3HOR7b6TXgTGHD0pVaRzPPQ1P2TsbHf05x8r1h2Ub48PKPwCVrjIeUsr7SslJx29pbXYys7rYWURElL84z42AobIaKbMMuCjAUtkskXP1gKGxNbBgKW6MrW72oAENha1YDQ2FrdGWroakAQ+HQjGtYzspMGCMLSF/W6hpPUVFRSExMDEudedIXFSC4RHWmi4qLMGTzQziU9bdHeR5u+ggGNhjksZ1WA4bChmQr1U5mnoc2nP4NI9YPd/I/LjIOP7Sfxy+b8yOqVDri/f3vYe7R752sNElughnXzfTDsmtXhsKmysnGAqwAQ+EAB8DN8AyFrYkNQ2FrdGWrDIWtXgMMha1WmO2HkgIMhUMpmmE+FzNhjJCS6sbSi8XUR3JycpirzdMXCtAvHZQ1fDbvLPpv6OexvnBEmQgsvXE5EqISfBaRobDPkpV6BzPPQ/SyuS6LOiG/yPnFI6+3fBNXXnIll5AwGF2qMUd79VTuKScLw5oMw6CGgw1a1e4WTFB4+/btGDTwfqUGHx21a9fGF19+iW3btmPY0CFOE+zZq5ey/nr27IWUlBTlZ3QD9aWXXsTo0aNRuXIVp/bvvP02+t/b3/H5smXLsH//Pjz0UIld+rcYg75fp03/VPn8sZGP4t0J7znGEG2nT5+GiRMnISHB9Tx66tRJ9OvbF4cOHVJskK/jxo13+Dhs2FCsW7vWMT/ylXwXn1/dvr2ubTIyZcpkNGjQEJ06dXLx/amnn1bm9MwzT2PO7NkODYTNWbNm4vXxJb6Izw4cOIBt27aiX797NHWUfZPjotbY1IWrY4yhcGmoXDIGraGGDRsq60m9pidOmuxYf8IjhsK+x0Y+54m9q7biDxReM3sBKtWqgcZtLwf9fen0bxzmK1SrgoHj/oOyFUrKFc1992NsXbra8fO6rZqhz/OP4eDWXfjqlXeVz+nfZGvvb1uUz2Qb8ljqOXBNYd/Xhj896Dti3759yvcO/V2c8/XO35wp7Flt9e8M8t6Vv+NlS0agcMa5VEx/5jWcO34SYg92qNkUf23ezi+a8xwmbhHECjAUDuLgsevOCpgJY4RlyiiTL+ppjKSkJH4RAC8+JwUERFl+ahle2/OqR3VSyrfE1Gs/8dhO3YChsM+SlXoHs89DfX+9G39l/OU0jxsqd8J/mjwLvjnle3gpu/9g2l+4f+N9Lp3n3DAXNRLMfUlTsEFhGU7SRZgMX7VArgx26SJtzpzZ+O9/x7ho6w4K00XzypUrXUAs2Rs/fhw6dOjggMd08fzUU6MVIP3CCy+6QGGCZ0OHDMHYl19xgGT5Al2eA31Oh4C4N910swtokycigzkB5WQQTm1HjRqFN9980wmKyxD5iy8+R8uWrZwgN81TDwqTTQLczz73vFvffN8JxnowFDamm6+91Guf1t6smbPw+BNP6JpiKOyrysDLL49VbmzVr19fOa88/PAjTnuTLBqBwjJYEiBX9o6g7unDR3FNr1s0nRaAl6DUwkmfofN9dynt5rw5GT1HDcHG+cvQpnsnHP3zoGKnXqvmOLrvL7S++QZNewyFfV8bRnvQXqXvgUaNGrl8F6q/Q8UYDIX11ZZviso3brzZu0ag8MFtuxEbH4fqDesqN3Lops6Abj0ZChvdENwvaBRgKBw0oWJHPSlgNozRKhtBWUn8VnhPkQi/n8sZ5U9sfRw7zm/3KMKM6z5Dk+SmHtvJDRgK+yRXQBqbfR766ehCvLDZFbItuPYnJJdNBpWy4cN7BegGzoxD0zHzkHOZiAoxFfBT10XeG/KyZTBDYZqiuPCibGD1BS1d/L7xxhsOOEuZjXpgVQ8K33HHHZoglcYmMLZu3Vr8+eefjuxj+mzx4kU4fvy4JhSWQa98wS0ymCdOnOjIbhb+Dx8+HB988AE2bdyoZBfrZR0JezLkVYNwdRaxGubJegp77qDw99+XlDgRGdVeLjvLmjEUtkxah2Fxo+Hyyy9HRkaGEnt3N1xER4bCvsdGBkt6TzkYgcLCE63s3bycXKz+dj6uvas7YuJiXZwmoEzQt+O9vUBtZSi8dMa36HL/3Vjy6dcKKCYofGTvAcWGnj36GUNh39eG0R60pijDnzKF5RuktK8nTZqIoUOHudzMZCjsWW359w/17x56sN0IFJY9YSjsOS7cInQUYCgcOrEM+5mYCWMKCwuVX8blIyIiQskS5oMV0FJA3ETILMhEn996I68oz6NQ67tv8NhGbsBQ2Ce5AtLYzPOQmEC7+Ve5zOWjKyahcbnGXELChyjTeT09Ix19f+uDc3lnnXreXbcPRrUY7YM175oGOxSWIafWhZcAwS1bpjgBYrU66nIK9HPK+iEorJcBKWApfReLcg0El7veeCNmzPhUFwrLpR1oHJFdTFmAlMksSl6IC8veve/Gq/97BZMmT0ZiYlndjEExJ1+gsBoSyzqIrCd12Q4aR5TuWLJkiSOzWLSjn1N5DVG2w7uVaE4rhsLm6OjOilgz1EZk4strRKwNdfkQhsK+x0bOQtQqyUEWzYbC3mYJU5kIOkTWcU5GJvqPHa1kMMrlI1r8qx3KVaqA5TO+U9qLNrIaDIV9XxtGeojvyPbtr3F5akYPXIrvqNTUVFSvXp2fRNURvrSh8LF9B/HHstW4eUh/tKtYjzOFjWwI7hNUCjAUDqpwsbPuFDATxqjLRtC45cqV4y9rXoK6ChD8ofrT9P/5x+fh3X3veFTr4SaPYGBD7186x1DYo6QBb2DmeUhM5ralPXAi54TT3CrHVsbnbb9UoDDdsOLDswIEF6kUx4ObHnBp/MtNKxAfFe/ZiI8tgh0Ku8sUJilEBuO1117nAFhymQWRdesuU1jONpblFVC4S5cuCnDu1etOLFr0M4YNG+YA0OvWrXPUIiaoQxCNDjmzVi7x4C5TWJSjEFCObFEtSFHjWEBYb6Gwp8wwkZl44sRJ3fIRlCmshtxa2cY+LkvDzRkKG5bOq45yRrAeRNL7nKGwVxI7GqlLzeg96WA2FP5l5myl9IOoJSx7rc4iJjA1/8NP0fe/jyEmPh7fvz0FHXr3UMAwHQJc0d8v63St8pkAWbJdhsK+rQ0jreXsVaoTry6lpP4OlMfgTGHPipcmFKYM4f2/b1dqeFM2P0Nhz/HhFsGvAEPh4I8hz+CCAmbBGKo5mZub66RrbGws4uLiWGtWwK0C9MI5elyJjl7r7kBGgXO2ubpzdEQ0VnVb47WqDIW9lipgDc06D8kTWHp0CZ7d/B+XOc286nPUSKyBxMTEgM03WAYWJV56r78TafklL1ITR2xkLFbcvMqSqQQzFJZr8ZI4WjBKAFcC7lr1OIWo7moKE4yhQ7wMTvSRyyqIusNPP/0MqlatopuVrFVTWLYvl5cQ8+nf/15HdrC72qLCLxkKi/qRVEeYsozlR9DVZSHkBSb3cweFqY+6RjJDYUu2qi2M6mXUyzc5tEqkkPMMhX0LofoRdHVWv7BmJhSWS0NoeUuQV64NLGcrUvufJs9S4C9BYbm0xKpv5jMU9i38prdWv1COBhA3RT3VBGco7Dkc8u8f8tM/dLNW7zvRSPkIrUx+hsKe48Mtgl8BhsLBH0OewQUFzIIx4qVhQlguG8FLzBcF6JcQgsM5RTm4bU0Pj13vqd8fjzV73GM7asBQ2CuZAtrIrPOQPIn8onzcuLgLsgqynObWLKk53r1sAj/F4EXEaV/uP78fD/0+2KX1a63HoVO1Tl5Y8b1JsEHhQQPvh/gOVNfW1ctQ1HtRnKyWOyhM7WQYJjJz6XPxAjYCrB999CFef/0NZGZmuC1VoS7HcHX79o6X2MmPi8ufy33kl9loRVwNj0iXYUOHKE3lR9DV7eSx5bbuagpTiQD1fDzVPPZ9lXrfgzOFvdfK35byfpPXmLxu5TEYCvuuuDe6mgmF1cCJIPGXL7+L7o/c7/RiK1E6gmZEWYtLp3+jTK5V52tx+2MPKn+X6xUTPJ415g3lcy4f4fs6MLuHuga4u9IRNDZDYc8RUGvozXe2ESg8992PsXXpaodDtOdeHfs/Lh/hOUTcIsgVYCgc5AFk9y8qYAaM0Xq5HD2eHRkZyVKzAl4pIJeRoBISVErC3REZEYnFXZcgMaqsR/sMhT1KFPAGZpyHtCYxZe8kfPznx04/KoMymNbmU9RJquPy4pKAC2EzBwh0jvxjBHan73byLC4yDou7LkVMZIwlHgcTFLZEABsYFeDHE+y1gau2d4GhsH1DxFDYmtj4A4Wt8ch3q1w+wnfNSrMHQ2Fr1DYChbU84Uxha+LDVu2lAENhe8WDvfFDAX9hjHi8WHaBs4T9CEgYd83OzkZeXh5yCnNw21rP2cK9692N0c2f8qgYQ2GPEgW8gb/nIb0JZORnKNnChcWFTk06Vr4BzzZ5jrOF3USeShscyjiEQZvud2l1T73+eKy5d5n6RhYXQ2EjqnEfuyrAUNiukeHyEVZFhqGwVcqyXaEAQ2Fr1gJDYWt0ZauhqQBD4dCMa1jOyl8YIx77l8Wjx1j5YAWMKCBeVjjzn88w4+9PPZpY332DxzYMhT1KFPAG/p6H3E1g1IYnsOqka+3bqa2noW7ZuspL5/hwViA/P195NHPY5iE4kHnA6YdREVH4uetilPUiS9+orgyFjSrH/eyoAENhO0alxCfOFLYmNgyFrdGVrV5UgKGwNauBobA1urLV0FSAoXBoxjUsZ+UPjNHKEo6JiUF8vPlvow/L4IThpClTmDKG6bh59Y0oKi5yq8Kdde/C0y2ecduGobD9F5I/5yFPs6PawtctvMalWUxEDOZds0B5GSa9FJOPEgVEKZcfj/6ICfvfcZGlb71+eKL5k5bKZRQKR0VFWeoXG2cFjCiw52QmGldOgJXnOSN+cR8gNTVV+Z2jevXqLIeJChBspxdQr0w/iKJiEw2Xoqmry9ZC2dh4VKpUqRRH5aG8VYCgMJW4qlatGp9bvRXNi3YEhSlB58+iNBzNOOdFD+0mbS6pjQObtyMzw/nl4fXq10dKSktdu5SUEGzXbYZF4o5BrwBD4aAPIU9AKODPRYrI6pRtJSUl8ZczLy+/FBDraunJpRi39zW3tqi26fKbf0UEInTbBdsvF6dy89Hj193YkZaFqe0a4u7aFVHGL0Xt39mf85A3s/v8wCy8u8sVcPaofitGNngM/HTDRRXpQuts9hncua6Xi7TxUfH45aYV3kjuVxujUPjMmTN+jcudWQErFDidG4HqZSNBF7t8sALhpEBqfslN/mA86HsoLjoG8WX4ZqMd40fxod8d6U+w/Z5vRz2FT0LXtIIcv3SNjonBgT+2Iz093Wm6DIXtHH32zVcFGAr7qhi3t60CRmGMVpYwZdtR1h0frIA/ChQUFIDuVNNx25oeyCnKcWvumZR/o1edO3XbBNsviwyF/Vk92n0pW7jn8ttxKueUUwN66dyHV0xEo6RGoBta4X4UFhaCagk/vHko9mfud5HjnbYT0L5ye8tlMgqFM1QXH5Y7ygOwAl4ocCi9CPXKR4P2Fx/2UiAvP1+JS0J8vF8AxF6zCrw39NRXYVERlqXtR5AmCoNeNBcXGY04fpIo8AtKwwO6VsgvKEDZxEQ+t5oYIaHrrvwzOJqVatjytdUbI/vwKezZ4/yi4gYNGqB5ixRdu5wpbFhy7hgABRgKB0B0HtIaBYxCYa4lbE082GrJ4+u0vuhCbcnJxRi/d5xbWSrEVMBPXRcxFA7ixWP0POTLlNefXo+R60e4dEmITMCc9nMREx2DhIQEX0yGVFtxo+/HYz/gvf0TXObWNLkZpl/7aak8CcJQOKSWVthPhqGwfZcAQ2FrYsNQ2Bpd2epFBRgKW7MazILCV1driFpxyfhjyxYcPXpUcTY6Ohr/uv56JCQkMhS2JnxstZQVYChcyoLzcNYpYATG0AU7PeIvH1xL2LoYhaNl8aKrwuJC3L72VuQV5bmVYW6nH1EtvppmG84Utv8KMnIeMjKrYWuHYvPZ31261kmoiylXfqzUQ6dzWTgedE7fm74Xw7c87DL9yDKRmHPDXFSNr1oq0jAULhWZeZBSUoChcCkJbWAYhsIGRPOiC0NhL0TiJn4pwFDYL/l0O5sJhRskV0Vubq6S5EN/YqKjQWUl3F2XcaawNXFlq9YowFDYGl3ZagAUMAJj6OURdJKXj3LlypVKBlkAJOIhA6QAvUCCjgn73sW84z+69aJZcnNMv+5TzTYMhQMUQB+GNXIe8sG8U9Nui2/C2byzLt3blG+DV1P+D4mJiQi3F5YREN6athWjtz6JYo2Hfd9r9wHaVmprVHKf+zEU9lky7mBjBRgK2zc4DIWtiQ1DYWt0ZasXFWAobM1qMBsKq72kp9IYClsTO7Za+gowFC59zXlEixQwAmMErBMu0eMg4fzYtUWhCXuzdOOBbkBQPdjua7p51GN99w0MhT2qZM8GRs5DRmdyOucUui+9RbN792rd8VjDJ5T6whER+i8vNDq2HfsREKZay/039NMEwrfWug3PX/bfUnU9mKDwrt27MfLREY6nZ2rVqoXJkydj585dGD16lJNu3bt3V2463NK9B5o1bar8LDs7G6+/Ph7Dhw9HxYrOb7mfNHEi7up9l+PzlStX4uDBvzBgwH1KX/q3GINuzE54733l8+ee/Q/+9+prjjFE2y+//AJvvPGmkhGvPs6cOY0hQ4bg8OHDyo/I1zFjXnBq9tlnM1C3bj106NDBZfwRI0Y4/JI7yT7KNuXPRV/SguazceNGCB1Jk7FjX8L8+fMdft1wQydNbUnDb7/5Fv/P3nmAR1G8f/wlvUFoCVVqpIP8FCkCUkUEVHoRwaDSpIk0RQVEBCkRQVBAUURRFEVRQAEJvaMgvYN0Qic9IeH/vJv/bOb2du9293bv9i7vPI+P5G7mnXe+M7t7+9l33+k/YIDoQlzcDBu93bqQ/78zgsLmq86vnTp16gjrHIvceuK9ISisPDdyxyPW5s8T+Lfcse8KFL5y6hys+vRr6P7uMAgKDYUfJs2CcweOCo62iO0CT3TMvX5npKWL3xcqHg2xU9+CiEIF4cTu/cLnfBv2GV9v+/LVULR0SahUt7adEJRT2Pzjlu8Bry9nz54VrzvsvM9fC/j6BIXNOXb1QOGk23dg0ZgpcPtqguBUt3eGQe/nOgNGCksLQWH3HlfUm7kKEBQ2V1+y7kYFtMIY/KGHPxRZwfYRERF5BqC4cWqoKwBgDyBe3hsLF9NyYIVSeb3acOhR/gW7rylS2PpLSet5yNUR/XZhBXxwYJKsmcEVh8BzJZ7PE2AYN5XDV/pabW0pq0WpsFKwrOnPgOkj3Fm8DQofPXIYOnbM2ewSYScPX+VALg92ESqvXrUSRowYaSexIyiMN9A7d+60g7xob84ns6F+/foipMVr9oQJ4wUgPWrUaDsojEB4xBtvwJi3xoogmb9B54ExwjaEwjzMRsfHjRsHEydOtAPb/KAYoC1XtqwIwvm2CNKZNtg/FgTgvA485JVqi34SFHbnkWqdvhAg4cMC9sCCHYty64n3mqCw8hziuSQlJQUee/RR4bzGn7ewlaMHWq5A4T8XLIHr5y9BhxH9BCi87adV0LBzWwgKCbZzFkHvjYuXBVCMgBdLnTYt4I/530CL3p2Fv3+JWyDY2rsqHuq0bQ6XT54T2pSvVQ0unzoLj7VuJisCQWH3Hd947sZrSIUKFYRrIb/e8N8bNsTbPaQkKGzOsasXCuPx1fTFjqJTmFOYoLD7jiHqyTMKEBT2jO7UqwkKaIUxGFXG37BjNB1G1VEhBcxQAG868ObiRsZ1eGF3D4ddlA4vDT83/cWuDkFhM2bGWJtaz0NG9D710Iew/L+fZU31KtMb8D984OXv714gasTY1NhITEyEuxl3oduuLnD/wX27Jn75/OCPlmugYFBBNeYMrePNUBiFcAYu586dK8JZOZjFxFSCwm3atFGEsAhy/t67B86cOSNGH+NnmzZugISEBFkozANY1rcc8OEjhaUwWxpFLF0QvL2E6zdsQDhru3v3LjGqFyEB02nx118LEdO4OQ0fVU1Q2NDDzmuNsbXy77//CpHuLCKdPw759cRHyhMUVjftclAYP8PCg3hmTS8URsh76cQZuHfzlgh11y/+CZ7p30sWCiNAfqR5QygRUw4wWhHr/u+pJnBk625o3a+n4A7C4oLRUXDy738FmwiFsQ8sSrAZvyMorG5tGFELj9Xy5csLkcIIhfnridKxS1BYnfJaj109UBij+/+N3yYec+gZQWF180O1vFsBgsLePX/kPaeAFhgjt8FcXsy/SQvIfQrga0YIr7C0297G6YZzv7dYCdEhtq8rERR233zp7UnLeUhvH3Lthu95HbYnbJM12bFUZxhQfgCEhIRAcLB9hJKRfrjTFh4PeEzdTL8J3Xd3le0agfCONrvc6ZZNX94OhfkbWrkbMgaCq1WrKoJPuZQOfNoEJhC+qo1QWBoRy75HWIuRy8nJyWKqB4TLTZo1gx9/WKoIhfm0EGiLRRfH9nnZJnqY1VMLhdkr6CdOnBDSW2DaDKW2SlAYQTBLH8G/qi4HhaWvtrO0GixdhycWNaWPMFd1XE9Tp0yGuI8+Eh4cYFQ8rluMwGepWggK658DOe0cRQljT3qgMIO6CG4R7rJIX/ZaemhEOPScOFIAwKyohcKYIgILppTA9BHVn6wHBYoWgg2Lcx4MS+3iZwSF9a8ZLS3ZebzO43XFh4X8g0rp2zfMNkFh5yrrOXb1QuEl42ZAalKycHxhGpeWVetQpLDzKaIaXq4AQWEvn0ByP1cBLTBGmjoCrURGRpKcpICpCrBX3L+78C0s+m+Rw77eqDYCupXvrgowmeq0C8avp2dCu03H4PDdFFhYLwa6likC+Vyw5w1NtZyHjB7Pq9tfgYO3D8iabVSkEYyrOgF8JW86porA14GP3TsGg/e/JjtmTBXxXZOlUC4898bbaM2d2fN2KOwoUhjHzqBo3br1xFey+RQNLNLRUaQwH23M68mgcJMmTQTg3Lbds7BxQzzExsaKABpz9rJcxJgOAl8Lx8JyFeO/9UYKo605c+aAFMYyONy9ew8oGhWlK1IY8wtLYQH/Sjulj3B2ZPnm91Lw4SzynCKF1a8DBHIffzxTyJPO5zxn5xmWNkdqUQ8UZoC3SOkSYvoHzA/Milw0ohYozPIGMztoF6OMsUijHPEzgsLq14nemvyxe+6//8TrAp/PulSpUtCwYUO7FEsEhR2rrvfY1QOFeU9YSpc3XhtKUFjvgUHtvEYBgsJeM1XkqDMFtMAYBueYTV8BJc40ou89qwDbcC4hPQFe3GOfM5j3rkRoCfi1+W82DlOksGfnT03vWs5DauxprdNqbUu4m3lXtlnl/FUgruZHEBIQIuRk9dYN6BAGZ2Zmwpprf8LMUx9B9oNs2fF+9+T3UDF/jFYJDa3vzVBYulmOo1ycGM3LR+JKRXSUUxijiLFIN4PjYQ3LOzx4yFCIjiqqGJUsl1NYzr70lV6WR1ia1kFpMbD2GCEt13b16pycoAined14HQgKG3qo+YQxPqod81WzSOG9e3bLrid+0JQ+QnkJOMp3vnz5z1C1WnWbzSxtdM3IgKzsbIi/exoeqFhlCGpZpCGrzm8Ih58hbDq6Yy88P+xV0SLLI4w5hRmMqtXsCTGPMOYkZvmFETDjxnTs763LVhEUVjE3ZlbB8zk+ROSLdJNTpdREBIXNOXZdhcLsmCQobOaRQ7atogBBYavMBPnhsgJqYYxc6giMBFLb3mVHyUCeVoBtONd7by+4mnbFoRZbn9kOgX6BYh2CwtZfOlY4jwza+RrsvblHUayPH5kN1fJXE1JJ4H9W8FnNzGIKFnygl5GVAaMPjYLD9w7JNgvIFwCbn9nq9k3l5JzxNig8dMhgwHz7WKQ3tHJQGOspbRTH6+EICmM9Pr0Ei8zFz9nGdwh1Fn31JUyY8B6kpCQ7TFWBdflx1KlTx24TO+nNOY6NjziWyy3K3/Tz2si15aPD+P75cfKfU05hNWeAvFGHX78sxYjSeuIVISisvD6kwI4de9iCz+0tZ0FPpDCzw4PbxJt3RFjMIDHWW/r+LGj72kuAUcWYEuLcgaNQrlZV6PbOMCH3MAJi/BwLfsaihBFYYSoJ/JuBaKxD6SM8f57gH0Lwx7P0mso8JShszrGrBwrzxxs7Dhs+VAUqFc5J28IX/E3q6L4Mgxe87b7N80cPeeApBQgKe0p56tdwBdSCDRatyRzAdrjBnNr2hjtOBvOUAmyDw8Xnv4Zvz3/jcOwzH/8YnojOeSUQi7f9uKD0EZ5b2o42n0OvGhZpBG9WfguC/YItvwkdrvu0tDQht+PG6xtg+snpkJmdIStu/sD8sLTJD1A0OMpz4nM9exMUtoRgJjjBoC2fw9eEbvKEScopbN1pJihszty4AoXN8Ui7VUofoV0zd7YgKGyO2nqgsJwntNGcOfNDVq2lAEFha80HeeOCAmqhLoNyrKugoCCQ2xjHBVeoKSmgqAA+OcbX39Oz0+HZ7W0dKlUkuAisbvmnWIegsPUXltrzkDtGsuD4PFh4aqFiV2H+4TC28lioW7ge+Pv7C+dB/L+VCkbIsWiLIfsHwfGk4w7d+6tVPCAYtkohKGyVmSA/jFCAoLARKppjg6CwSbpqTB9hjheuWSUo7Jp+ZrcmKGyOwgSFzdGVrPqmAgSFfXNe8+So1MIY9vo+EykiIsJyICRPTmAeGTSfvuTprU/BAydZ6na1zU0DQFDY+otE7XnIXSP55+Y/MGT3ILiffV+xy6JBRWFqzelQOrQ0+OXzE/INexoOs7zByVnJ8PnZz2H11ZUOJWsQ9QTMrPsx5LPYVoYEhd210qkfdyhAUNgdKuvrg6CwPt2ctaJIYWcK0feuKkBQ2FUF5dsTFDZHV7LqmwoQFPbNec2To1IDY/DHHUaesYKu4Tn6AAAgAElEQVRtMH8hFVLAnQrgpkz4Y+WT07Ph9yu2m8lJ/Vje9FcoFV5K+JigsDtnSV9fas5D+izrb3U97ToM2TUIziaddWgkOjgaXin3KjSNaibAYXyLAv9z14Z0GBGM6X2ysrLgctplWPTfV0K6CGflrRpjoX3ZDs6qeeR7vVD49q1bHvGXOiUFHClwKSUflMnvJxyjVKylAG6GhuebgIAA/LFgLee82Bum68WMu14ra8mg/BDg5w/+fn5ePBO+6zrmps1+8ABw0/MH2fIb5/ru6M0bGdP1dnYaJGWm6+6oRMEiUDqyqF17yimsW1JqaEEFCApbcFLIJX0KqIExuEkRfzODP54xKo4KKeBOBVhe6+vp16Hnnh4Ou36pYiy8VmWQUIegsDtnSV9fas5D+iy71goj0uMOTYdl/y1zaih/QH5oU7wNvPBQTwj1DxPyrePNSkhIiOG51xkIZj+ud9/eBZ+d+RQup152GkVfKLgQLGq4GIqHFnc6Jk9V0AuF3QXiPaUL9eudCpy4ngKVosK803kf9xpTo2HQQ7FixXx8pO4dHr5diDnt96Vf81rYXiM4CsKCQqBw4cLuFY96U6UAHrd4/NKxq0ou1ZXwjbPExEQ4kHEdsrL1P8gsWyAKqhXOCc7hC0Fh1VNBFb1AAYLCXjBJ5KI6BdTAGGnqCMyhiZFwVEgBdyqADybwAQVultV2exuHXVcrWA2+avi1UIegsDtnSV9fas5D+iwb0+p6WgL02RYLGD2stvQt1w9aRj8FhYIKiU3wgRqeOzHNhHTM+LfcWsUf0Bghj29s4L+xZGRnwNnkM/DJ6U/ghJN8waxz3BxvQJWB8EL5nmqH4LF6eqEwQngqpIDVFDh2LQkqR4cb/nDIauP0Rn9u374tQOGSJUt6o/uW9fnWrVsCFI6/e9pJsi/LDgEwp3BEcChERVljA1brKuUZzxBe3rlzB0qUKEHnVgOnAN/KxPv+Y1m34VKS/revaKM5AyeFTFlWAYLClp0ackyrAs5gDEIIfGLIl/z587vt1Wit46H6vqsAn1d4wL5+cCb5jOJgQ/1DYWPrzcL3BIWtvyacnYesMoK1l9fC5IOTIPV+bjodZ75FBERA5YjKUDl/ZaiSvxpUK1ANCgSoT7+D6/d0yik4cu8IHEs8BicSj8P51PPOurX5/umST8Pbtd6BYP8QTe08VZmgsKeUp37NUICgsBmqGmOToLAxOkqtEBQ2R1eymqsAQWFzVgNBYXN0Jau+qQBBYd+c1zw5KmcwBl9TxgsvXyIjI/OkVjRozyvAUpl8eW4hLL34vUOHfmm2AkqGlSQo7Plpc+qBs/OQUwNurIBRun9e/AM+PDQFsh7oe7UuyC8IAvIFgH++AAjIhzkLc/6f/SBbsHn/wX3x/9gffq6n1CtaDyb+bxIUDCqop7nH2hAU9pj01LEJChAUNkFUg0wSFDZISIkZgsLm6EpWCQqbvQYICputMNn3JQUICvvSbObxsTiDMWw3eyYTbTKXxxeMh4fP1uO+O//AmEOjHXrz8eOzoEH0EwSFPTxnarp3dh5SY8MTdTZf2wQfHYmDKylXPNG9bJ+hAaHQssRTMKr6KK+JDJYOhKCwZZYTOWKAAgSFDRDRJBMEhc0RlqCwObqSVYLCZq8BgsJmK0z2fUkBgsK+NJt5fCzOYAwm8edv0CmfcB5fMB4ePuZWxR8s6dlp8Oz2dg69ebFCLxhSdShBYQ/PmZrunZ2H1NjwZJ0T907AH5dWwx+X/oDb6fpzsLkyBowK7li2EzSIegKC/YNdMeXxtt4EhQ8dOgR9Yl8ScvBhKVOmDHy/dCkcPHgIBvTvZ6Nlh44dISIiAjp06Ag1atQQvsMHXe+9NwFGjhwJUVHRNvU/njkTer7YU/w8Pj4eTp8+BX375tjFv1kf+AbPV4ty8qgPGzoEZs3+ROyD1V206CuYN28+hIXZb3p2/XoC9OjeHc6fz0lNgr5OnTrNxp/PP18AFSvGQPPmzYXP8e/p03LqzJu/QPycbyS1y+rhuAcM6A87d+yA+g0a2PiFmv7yy3IYMGCA6BNfZ8yY0fDL8uU2frJ+xr79juiHVC/WZ2xsH6EOrx/zWW7crh4QBIVdVdBxe34tseMAjy+ltcdbIyjsfG4cnXdGjR4tno94S3qg8Ind++GHSbMEM7VaNITnh70qmky6fQeWvj8L2r72EpSIKWfz+aIxU+D21QQoV6sqdHtnGASFBANvCz+rVLe2+Fmh4tEQO/UtiChUELYvXw1FS5cUvpcWyinsfG0YUYM/n0uvI9K1x/dH6SO0q8//XlE6dvVAYTw+pcfhk+WqQ8VI+w08aaM57fNGLayrAEFh684NeaZRAUcwhs/hysxSPmGNAlN1wxVg8KXTzg6QeN823zXfWUz+GFjy5PcEhQ2fAeMNejsUZoo8gAeQkpUC35/5Dj4/scB4oSQWaxeuDW9UGwnlI8pDkL/vbP7pbVD44MED0KPHC8Ls4E0sD1/lgAoPdhkAfffdcXbrxREURiC7ZcsWO8iL9qZNmwqNGzcWYQ3ePI8aNVIA0uPHT7CDwgjP+vfrBxPfnySCZLR/6tQpAQzzcI2HuitW/CqMG7+fMWOGou0l3y6B14cPtxkfgoCnn24tC5K///47qFmzlvAAMDw8XPCJB9K8Lu+/P1GA7MWKRQs+XLlyBeLi4gSQLqf9zz//BMWLFwdeb0fgwYiDmKCwESqqs8EfT7gu5dYeb4mgsLKuPGznARIen88/315oqPRASw8U5j35c8ESeKR5QxEA//3nBti3ZhO0HRRrA4XPHTwGwaEhwmcM8JZ8uBysX/wTPNO/F2SkpsIvcQugw4h+sHdVPNRp2xwunzwHNy5ehvK1qsHlU2fhsdbNZEUgKKzumDOqFn8dQZvsoaESvCQorE15/gF0eHiE8Jtg4MDXbB4eo0U9UFjuOOze6jmoWuwhOycJCmubN6ptbQUIClt7fsg7DQpohcIFChSgXV416EtVjVeAQeGX/46Fi6kXHXawq+0egsLGT4HhFn0FCssJc+TuEdhwJR723twjpJm4nXFbs34h/iEQHRINMQVioFnx5tAoujGEBdhHe2o2bNEG3gyFUVIGKhFmSoGjFKA6gqNKULh9+/YwYsQIEX7y04hQbOfOHXDy5Ekx+hg/W7duLVy9elUW3CJwxcIikPHfchHM0khh1q8jKCwHvVn9v/fuFSKT+ehcJVtyUBhvbBmUQl8QANZ65BFYs+ZPAWZLtcd5adXqaVi8+Gubm2GCwhY9Eehwi59LRw9cmGmCws5FVjo+HL3l4AoUzkhLhz/mfwMtencWonmvnDoH/8ZvExzlQbHUcwaF8xcuKNRv3a+nUAUBc/VGj8M/6zYLNhEKXzqRs1Fxw85thchiuUJQ2PnaMLKG3PFKkcLGKSy9tipdz/VAYd5Ldhx2eLIV1C77sN0ACAobN6dkyfMKEBT2/ByQBwYp4AjGsFf1WVeUT9gg0cmMSwqwlCYfnYyDP6/94dAWQWGXpHZbY1+GwlIRU+6nCGA4NSsVkjOThcji1Pspwv8D/YIE2BvmH5bz/4BQ4d9RIbZpBdw2MR7qyNuhMH+zJXdTy0BwzZo1FCNsUXr+tVo2FRg1hVBYKQISb6wxchk35WSpHhAuP9WqlQBD5SKF5W4OWXQxH0mkdBPJQ3DpkuFfV2WpNa5dS4Bx774D8xcsAGnEEuqFhaWowH9LYQGvC4si46NCmT8JCQliug3+hnjJkm+FPvg0HHz0ttHLniKFjVbU3h5LBcI/YJBbe9IULQSFnc+NEphTOh+gRT1QGGEwpo+4duY89Jw4Uoj+5QHx1mWrFKEwA8cIgvHfW5athPbD+wqRwiztROKtO4J9TB9R/cl6UKBoIdiw+GdBANYfrwZBYedrw4ga7DitWq2a3ZsvBIWNUDjHBl4D2cNkvO5iJDZLpcT34goU5o/D6iHRBIWNmz6yZFEFCApbdGLILe0KOIIxaWlpkJ6eLhr19/cXXj+lQgp4UgG22dyOWztg/JF3HbpCUNiTM6W+77wEhdWrkndrejsUdhQpjLPKIGfDho1soCXL6cvAlqNIYaV0DQwKt2zZUgDOHTt2grVr1wj5eVmbnTt3irmIMR0EAlEsWiOF5fL4sjzDfG5XtpLZDT5Cbd5/Bpfq169v9zq6XJoMXhcW5cyDcgaAGzVqJERH47j4/MfoD5+jmCKFfedcI03fIl17/BrH7wgKO597pdzcfIoaqRU9UJjZYHC43nOthDQPLOevNKUEq4+Riaf/OSTmE8bP8bP1i5ZBaEQ4FKtQRkgfgVHHWKSRx/gZH1nM7BIUdr42jKyB1y72sJA9vCEobKTCtvsQ4DVw9OgxhqSPYMccfxzWLx5DOYWNnT6yZkEFCApbcFLIJX0KOIIxGGmUlZUlGg4MDJTdoEZfz9SKFNCnQEZGBqSmpkJ6djo8u72tQyPfP/mDkG/Vm8r19Exot+kYHL6bAgvrxUDXMkUgnzcNgHwlBUxSICjIcd5kvEa5uzAIy3IK87l40Re5m1r22jVeY+Vy+rExOMopjNGyWKSbwfH+MKCKN34s567anMJy9vnIQEevjivNAQO4PXu+KOYzrFChgvhvbCfNzywXwesMCjPdMX8wgmHMfyrNfeoM3Bu5jihS2Eg1HdtylH4EWxIU1j4XcmlY+M0y5Sy6AoXRHkLdiIKRsHnpb8Imcqwg5OWjenFDOQTHT3RsIzswPnIRK8hFHuPnBIW1rwujW8hdUwgKG61yjj1HKZ/0RArLHYcEhc2ZO7JqLQUICltrPsgbFxRwBIVZ7lbxx1hoKDi7KXfBFWpKCqhSAPNRJSbmbDDXamtLh22GVh0GL5TPySvnDSX7AcDZ5DTouOU4nE5Kgw8fKQt9K0ZDsL+f5dxPup8NdzMyoWhwoCX9s5xg5JDLCji7/ngKCveJfQnY9ZJ/fR0H7OjVa7mN4niRHEFhrMenUWCRufg5A6sIiD/77FOYPn0GJCcnOUxVwb9qjzb4SFrmEw+FpfXlIoPZ+Af07yeY4G3K7YIuTUMhTZ/BtOU/ZzZxfHxKDbZJFkYzNmjwBPzyy3K7zeWUcg+7vFAlBggKG62orT1+I0R+HbKUEkrrGT+nSGHnc8Ofw3itWUu2+SRvSQ8UZtG9aKdWi4bw/LBXbZxjkcL5ixQUU0LsXvUXHFifk2+YtcMN5jBNxLkDR4VUEbFT3xKjhFm+00p1awsRw0vGzRDaUfoI5+vAjBr8ZoZoX7qWCAobqzq7dipdr7E3PVB4xawv7I7DSZM+gEqFS9oNgHIKGzunZM2zChAU9qz+1LuBCmiBwrgLeEBAgIG9kylSQJ8CDMA4g8L1oxrAx4/P0teJm1shED6XnA7vHjgPf129A8lZ2VAmPBiGVSoBfSpEQZCfdcDwgwcAO24mwvSjl6BNyULQslhBKBUWaCkf3Tx91J0bFLAiFHbDsD3SBQNqSju/G+2Umk3BjO7TXfYICrtLae39EBTWrpmaFnqgsBq77qxD6SPcqbb2vhAo37lzB0qUKEEboGuXT7GFHigsZ4wihQ2cFDJlWQUIClt2asgxrQpogcIFChSgC69Wgam+KQqohcIRgRHw11M5GxepLWeS0uCB2soG1ku5nw0fH78Mv166DelZ2aLlgoEB8HWDGCgXLr9DtoEuqDaF+uy4ngij9p8DBMTVC4ZB1zJFoU3JglAyJAgC/CjhhWoxqaJqBQgKq5aKKlpIAYLCFpoMiSsEhc2ZG4LC5uhKVnMVIChszmogKGyOrmTVNxUgKOyb85onR6UWCmM9hMJUSAErKIDpI/AVpG67usDtzNuKLgX4BcDW1ts1ufzYmgOQxkFZTY1dqHw/+wHcycyC5Pu5ebyZuajgQAgLsE6kMPqFGt1Ivw9ZDx4IOY/D/P2gfEQwvFKxGHR6qAgUDqK3ClxYDtRURgGCwrQsvFEBgsLWnTWCwubMDUFhc3QlqwSFzV4DBIXNVpjs+5ICBIV9aTbz+FiUoDCftxUlIijsnQvlflYW3LmXDPj/AH9/KBQZAf5O0hBk3s+Cm3fuCQMODgqEQgUiLDd4BoVHHxwF++/uU/TP388ftrXeocn/6F/2QooMmNVkJI9WxvzCvctHwcgqJaFAoH8eVYGGbZYCzqAwvzGqWT6QXVJAqwKnb6VDTJEQeICvVVCxlAK42SNuXlu4cGFL+eXtzjBdDyRfBW/dKbdqSBSEBYdA/vz5vX06fNL/9PR0If9toUKF6C1WA2c4LS0NMAr7YlYS3EpP0m25cpFSUDYyyq495RTWLSk1tKACBIUtOCnkkj4FlKAw3lzjjzq+YGJ6qxS8ufru943w+4ZdsH3/UcjMvA8hQYFQv3YVeLZ5fejW5kk7+JmVnQ2f//gnZGPyVg0lOCgAXu7UStWPjvOXr8PKjbs1WM+pWrl8KWjRoLZsu+TUNMHvn9ZshdPnrwh+VIspAz3aNoU+nZ4Cv3zyr+r/sm47DH7/U5vxBgYEwFdThiv2hQ70eOND2Lj7oODLmoWToFbl8prHY3YD/CF4//59mH1qFqy8+rtid/75/GHbM9qg8LF7qZDtgZv3u5nZMOnQBdh8/Z5N+oqAfACfPFYBHiscbrasGuzng103E+Gtf89D0v0sKBjoD13KFIEhlUpA6bBgCMyXDxSWpYY+qCopYKuAMyh8+9YtkowUsJwCiff9oFCIn3DNokIK5CUFAv/7z2uHi/cZ/uHhkB5lD7a8dlA+5DjOD94P+fn5CW8OUjFGAabr2dSbLt0LFQiPgKpFH7JziqCwMfNEVqyhAEFha8wDeWGAAmqhsJUihfcdOQ1dXp8MySlpigoUiAiD+MUfQqnoImKdjIxMiGn1CmAkrJaCto6snu80whZtxu/8F3qOnKbFvFC3S+vGMPudAXbtvl0RD2/GfQUItOVKkYL5YccPMyF/eKjN19v+OQJdhk2WjUzCufzj84nwSJUKdiav3bwDj3UcAllZ2VDhoeKw9bsZqmC45gG72IBB4R8v/gBfnPtc0ZpfPj/Y/sxOF3tzT3ME0ftvJ0Pf3afhZFIa4LOLIL98EFs+CqbWLguBVtpoDgA2JdyDgXvOQKsSBeG1mGIQkz8E/E0iwfiK7+zZs6Fdu3bw2GOPuWdCqBfLKeAMCiclJlrOZ3KIFDifmA3lCwYCRbJbby1kZGYK8xIWGkqR3AZOD0Zf4+/WqO3bQdh4wAvLzccfhwfBwRASbJ39HLxQRtNcxodsmffvQ0R4OJ1bDVSZ6Xo08yZcTrmj2zJtNKdbOmroRQoQFPaiySJXHSugBIUzMzOF10dYsQoUPn3hCjTqMVLVtGK6hN3LPoYS0TmvBXobFMbI4CHvf+Z0rAitj/2xQIS3+JS3xUtvwdEzF4S2Sz96E5rUrQmzv/kNpsz/Qfisbs3KsOKzcXa2B4yfAyvW50TWsnZOHfBABVybuEbjr6+HD49PUfQgH+SDHW12ecBDfV3irdOppDTotOU44IZ3Hz5SFgbEFLPkxm0J6ZmQmJklbIBnFgzmVfz777/h6tWr0LZtW0Vxv/zyS7hw4QIMHTpUeKWQim8pQFDYt+Yzr4yGoLB1Z5qgsDlzQ1DYHF3Jaq4CBIXNWQ0Ehc3Rlaz6pgIEhX1zXvPkqJSgMOZqwrxCrFgFCj/eaShcvHbTZq5e6fw0RBeJhP1Hz8Afm/fafNegdlX4+ZO3BWCqFwpXrVgG1i+arCpiVm+k8OhXO8Pw2A6i75cTbgkRu3wpWzIaerRrChev3oAlv2+wiWqZNvoV6PVcc6E6RlBXfqavEO0bFBgAh1fNg4iwUDh+9iI07TVGqBMSHARHV88X/s/KzTuJUPPZgYLdMiWjYcfSj8DPTz41hacPFgaF/77zN7x1KGdMcgXnfccz3gOFcQzX0zOh3aZjcPhuCiysFwNdyxTx1pR8mpbJqlWrYP369TZtWrRoIUBgPBd99tln8OSTT9pECmObvXv3ChAYo4l37NgBBQsWFGzw8BiB8pIlS0TbNWrUgJdffhn49mfOnBHqsD6xMotQrlOnjmjPWRtNg6bKmhQgKKxJLqpsEQUICltkImTcIChsztwQFDZHV7KaqwBBYXNWA0Fhc3Qlq76pAEFh35zXPDkqJSicmpoqbL7BihWg8J17SVC1TX+bedr07TSoVK6U+NmWvYeg6+u5kaPo98k1X0B4WIguKByZPxz2/ToHQjl46mih6IHCzeo9AktmjLKBzk17jYbjZy+JXdWrVRmWz3lXhLQYzYtRvawUL1pI8BPL9Vt3odZzrwn/xijiQyvnQWCAP2BqiNrPDxLbYEoMfhO5vu/OgpUbcvIhL//kHWjwv6qWPSbYQ4ujiUdg2L9DHfq5s432HM+eHHhehcJMc4z2xYLQ1lnhAS3WDQ0NhZCQELh8+TKULFlSbI5QeNmyZdCvXz8B9K5cuVIAydu3bxegcu/evWHx4sXw0EMP2fTrCAortXHmM32vXwGCwvq1o5aeU4CgsOe0d9YzQWFnCun7nqCwPt2olXoFCAqr10pLTYLCWtSiunldAYLCeX0F+ND4laAwi8RkQ8VE/p7egXfhT2vgnY8Xi+rXrloB/vj8fZvZuJ+VBRVa9LHJG/zvb59CdGF1m+Rt3HUAeoyYKtrc+cNMKFsq2rAZxyjcfu/OFjejKxyZX4jk5UtSSipUbzsAMjJzN6U5unoBFCyQu9GYEM3b9CUoFBkBRQsWgEKR+eGHj98ETJmhBwpjnw+3elVwIzI/pqNQztNrmBguGGJQ+HTyaRi4z/ZBgdQsQWEXhPZAUx4KS6GsFBjLRe2iy3y0L/7NQ+GjR4/CiRMnYODAgUJkMkLhAgUKwL179+zSTjiCwkptPCBZnunSilD46LFjMHTIYGH9YCldujQsWLAAjhw5CiNHjrCZG4xeDw8PhzZt20HVKlWE7/AB7PTp02DQoEFQpEhRm/rz582Dzl06i59v2bIFzp07C7169Rbq4d+sD1yPsz/JeTD49ti34IPJU8Q+WN2lS7+HGTPihIcnrGD/aAOPA1aYrb17dsOcOTk22bjw3z8t+wn6D8jNgR8XN8NmTHILcuLE96B8+fKC77zfqMm4ceOFJlgHj2lWBg8eLI51+fKfoWq16uKYUPfVq1bCiBEjgZ8D5jvT1woHB0Fh82fhm28Wi2sV13jjxo3h5s0bwoPAixcvAr7tIV376BVBYe1zwx+nTGupFVeg8MLNm6BidDFoWqUKHL50Cfp+uRDupqZCvYoVYU6v3hAWlPuGG/a78dgxGLT4a8GFub1fEtqxMvanZVAxOhpeebKJWO+hwoXhm/79ISp/AeD7ko6BcgprXxt6WvDXA/6cz9YZu/ZIr48EhfWonXuddaarlpzCSbfvwKIxU+D21QQoV6sqdHtnGDxZrjpUjCxm5yRtNKdv3qiVNRUgKGzNeSGvdCjgTVB4855DsPvgcfj32BnYf+QMtG1WFz4c0cdm1NnZD6Ba2/5wNzFZ/PzAb59ClAoofOP2Pajb5XVITUsX2o4b9AIM7KGcv1SH3LB68x54ZezHQlPUfst306HiQyVsTG3YdQBe4MB0UFAg/Be/SHV3d+4lQ9U2/YT6YaEhcHjlZ0KaiP8uJ0D9rsOFz/39/YQ8xJhWAguCcATiWFYvmAj/q1ZRdX+eqIg3HAgzziafhf77+jp0gaCwJ2ZIf59S8It/3717F7p37w6LFi2Cbt26QYUKOZskMigcGxsrfIcb0WEuYYz6xUheVk+aPqJnz55CGgo+ZYUUJKN9JSjM0lzItdE/cmrpTAGrQuGjRw5Dx46dBPfxBpeHr3Iglwe7PNyUjt8RFEYItnPnTjvQhfbmfDIb6tevLwJVPFdOmDBeANKjRo22gcKsTzk4zYNYNo42bdpohsJyPrF+eaDMj5fB6u7dewiAzxkUZnPgSE9n68us7wkKm6Vsjl1cK3/8sVo4BhEEz507V1jnR44ehbCwMOFBAh4v5cqVF9YSXwgK658bXmv+QRNa1AOFryfeg17z58OFW7fs4C7alAO4CI3nb9wAH3bpageL8bu4P/+Ahg8/LEDhT9atg+7168HhS5fhdMI1qF8xBg5dugjd6taTFYGgsP61oaUlntufeaaN0IQ9IMWHquw6ideeDRvixYeHzDZBYS0q59TF8yAW9mBZzoKeSOFzB49BcGgIlIgpB9uXr4aipUtCz7YdoFLh3Df2WF8EhbXPG7WwrgIEha07N+SZRgXUpo+wQqSwmqGlZ2RCueaxYlX0+9S6harSP7TtPx7+OXxKaFsyujDsXjZLgKdGFYzuLd2kFyC4Fi7KzzUHzAUsLXFfLocZX/4sflzvkSrw69x3VbuB0dKPdhgiRAxjYdHO67btg95jZgifPVQiCnb9OFMA01eu34I6nYYKfiGgRlCttC5UO2FyRcwxi9HCFClsstAeMC+FwpjrFyFvzZo14fz580KEL6aIwMKgcPv27eH777+3SXnDwC/W4yOF8W8GjTFqGCMkY2Ji4ODBg0JUGQPJWM9RpLBSGw9Ilme69AYojJPBg04pFJaCFIyGatasuR2sQjtKUBjB7Lhx42DixIl20cUIRf/euwfwuGHRx/jZpo0bICEhQTcUZrAVH8BoiRRmsBnzeCcnJ9vcjEpBtHS8POBVC4Wlelvh4CAo7L5ZUAKVBIWNnwNHD2D0QGHmoVL07uSVv8Pz/3sUqpfKTRn3w+5dsO3kSVh/+DBEhobC5y+/InyfkpEBk35bAY+UKQNJaWnQo34D4e/hTz8tQOEDF84L3b3apKkdTGZ+EBQ2fs04sshfD1avXi0+xFE6pgkKa5sf1PfTT+fCwQMHhLdrlN6e0AOFeU8YFO7wZCuoXfZhOycJCmubN6ptbQUIClt7fsg7DQoowT8G3Zgpb4HCE+d+B599n/v66dONHoVFH9q+wisnz65/j0P7QROFr1CTn0YgHqkAACAASURBVGaPhSf+V02Dks6rdhz8PuzYf0yoiBu4nYv/Wsj1Ky2YKxhzBrMy4uWOAqwdPPFTyH6QA5Sx4CZyP81+Gx6vWcnOxgfzlsKcb38XPq9S4SEY3bczDH1/HmCaCCx8FPRr782FX9ZtFz7/Lm4MNKtXy/lgPFyDrc8j9w7D6weGOfSGIoU9PFkau5dCYbbJHP6/Vq1aNhvIyUUKYwSwtEihML7e36VLF7h69aoAhREGL126VGjGQ2dHUFipjcbhUnUNCngLFOYBlBykZCC4WrWqYlSjNNIOZZGmU8DP8PVauWhdJiPe7GHULAJYFhmJsLVJs2bw4w9LdUNhFmGEfbNX8lmfjlI2MC2wLov8YlHAmMYFU16wVA9SKMzDgJ9+WiamB2D9stQTfPoIpVdiNSwzw6sSFDZcUkWDcqlMHMLLzEzIysqCsNBQm8173eex9/XEjrdKlSrJpuTAERkJhTEFxIp//pGNHpamh1h76CBM7txFjCpGXzAqWJo+os0jj0CxyEiYtWaNMAEMJvOzQVDYvWuTv27yEa3St2+YVwSFtc0PXk9HvPEGjHlrrHDNVXog7QoUvnLqHPwbvw1a9+sJ1UOiCQprmyKq7YUKEBT2wkkjl+UVUAuFrbDRnLM5XLvtH3hpTJxYDcHr5iX26Rnk7JRvHgtpGZnCV+VLF4PtSz9y1p2m74+fvQjNer8p3nTMHNsPurdpImuj6+uTYcvew+J3VSuWgaOnc6Ia5MrY/t1gSK/nbL7CaOHWr74Lh0/+Z9ek7iOV4dc57wrw+25iipBqAqOYS0QVgr+Xf2L5KGEcEMt5vff2Hhh7+C1FbXCMO57ZpWmuPF2ZNpqz32gO4S/eGEgjeZVyCuOGcTzclaaPwKhF3MhOrj37DtcBg8KYvgIL2sVI4v379wv5hzEac8mSJcC38fT68eX+vQUKO4oUxvlhkKpu3XoiKOXznzLY6ShSmL0iL4XJDAo3adJEAM5t2z0LGzfEA0b4sjb4IITlImY5QeXSR/B5WplP6KdSpHB0VFERGGP9Ll27iXl/5eC4NEWEEZHC6J9SFLWnjg2CwuYrz46f118fbhN1r5RmhXlE6SP0zw2ea6ZOmQxxH31k98aCkVCYecgDYPYZH1WM6SdmrlkDneo8DmsOHYSxeO47dkyEwqwNppVYse8f4U+MPMaCf2N9vhAU1r82tLRk1wFpyiOW675UqVLQsGFDIX88XwgKa1HZfv8Cpbdq9EJhjBA+/c8hIZ9wUEgwQWFt00O1vVQBgsJeOnHktr0CSlCY5WxlLawOhflIX+bzq12ehveH5WzI46h8+1s8jJq2UKyy9bsZULGMbZ5fZzacfd9h0Puw89+cKGHU8vKWbxWbtIh9C46cUobAcg1XLXgPHq0WY/fVxas3oMcbU+HcpWsQU6YELIkbI6TGYKXX6Onw1/b9wp8r578Hj1W3t+FsbJ74nkHh9df/gqnHP1R0IR/kgx1tCAp7Yo6M7BPhLdscjqWOMNI+2fIOBbwBCiOEOnv2rJj/UAmGYu5EjOaN7fOyzYZw/Ew4yimMUT5Y2CZtrB2DwphflQGxwUOGAgJbJZCMbZ3lFGb2HUFh6eZuSpHOfD5DPjqMH680qklt+giCwt5xLBvppdJmjWpSiRAU1j8TjjbJNAMKywFe/IxFB7N/44gwspgvb7RuLUQLs7QSmEbi802bCArrn37DWjrbqFQp9QtBYe1TwEcHGxkpfGL3frhx8TI80TEnNzSWRwuWgarFHrJzktJHaJ83amFdBQgKW3duyDONCihBYbzY4g0rXyIjIzVad0/1LX8fhq7DJtt01uix6rBs1linDmRlZ0Pdzq/D5YSbQl3ckA43pjOyIJh9vHNuioMxfbvA6y+1V+xCDgqHh4XAx2/1g3bN6sGxMxeEiOjzV66LNgpEhMHR1QuEtBRqy+17SVCtTX+henThSPiXG/fv8Tth9re/w6ET5yAkOBBiOzwFb/TpCPnDc3etV9uPGfVwbeIa/eHiUlh47gvFLvzy+cH2Z3aa4YJpNvN6pDAvLIvUxdQRffv2tcn3KzcBmIduz549QhQvbjhHxbcUsCoUHjpkMNy7d08Qm0XUMuWVwJSzCEZs7wgK4/c8dGUpHPBzftO1RV99CRMmvAcpKcluh8L86uN1kItAVhoPA83OoDA/Byz62SqrnyKFzZ0JPn0I9sSOhWU//iC8DcKK9NjEzwkKa5sbFtWJbxtgUTrWjILCCHoHLf5a6KtexYowp1dvSE5Pg0GLF8P49h2E/MEsvcRDhQvDN/37Q1T+AuKgpCCZjyzGiOG+X+YEhFD6CG3rwKja/BsyzCauqaJRUcDO6XLHLdYlKKx9FuTeSJJa0RMpvGLWF3Bg/TbRVK0WDWHKlA+hYmQxOycJCmufN2phXQUIClt3bsgzjQooQWE8aScmJtpYsyIU/u73jTBi6uc2fmIe4YWTh4O/n/NN4vYcPAHPDcyJuMIy861+0L2tfFoHjdKK1TEKGaORsaDee3+eBSWjiyia6/r6FNiy95DN9/FfTwFMI8FKalo6VGj5svg32sVUGRgNrLZ0Gz4FNu/J6ee3z8aLuYnl+sc6QjqOb6cbHkWt1l++HoPCH5+cCauv5d70SW355/OHbc/k5mfW05e72xAUdrfi1J+3KGBFKOwt2pGfnlOAoLDntHfWM0FhZwrp+94VKKyvR+NbUfoI4zU10iJBYSPVzLWlBwrLeVK/eAxBYXOmiKxaSAGCwhaaDHLFNQWUoDDmmGWRT9iDFdNH/Lh6MwybPN9GgNiOT8GUN2JVi/Ly2Jnwx+aciAcc46GVn0HhyPyq26upWKJRT7EaQtst381w2Izf+I35JZduotOQD2D7viOirbg3+8IL7ZqqcQn46OUKD5WALUumC9B3w64D8MKIqYKNyPzhcOD3T+HdmV/D4hU5UBvTamBdpXWjqnMDKuEDC3xwMfLgCDhw919FiwSFDRCbTJACFlGAoLBFJoLc0KQAQWFNcrm1MkFhc+QmKGyOrmQ1VwGCwuasBoLC5uhKVn1TAYLCvjmveXJUjuAe21yJgUl8Jc8q5ac122DI+7lpHvz8/IQo367PNNbkYqknX4Ts7AdCm4fLloRN304zFHgePH4OWr3ytujT4J7PwtsDuzv0ceKn38Fn3+VGv4YEB8HZ9V/ZtYn7ajnMWPiz+PnIlzvBiJc7qhp/v3dnw+8bcnLtfjNtFLR8orbw79g3P4I1W/8W/j37nYHQpXUjSEpJhWptBkDm/fvC538vn+0w0lmVAy5WwgcW+OCi886OcO9+zmvbciXALwC2tt7uYm/ubU6Rwu7Vm3rzHgUICnvPXJGnuQoQFLbuaiAobM7cEBQ2R1eymqsAQWFzVgNBYXN0Jau+qQBBYd+c1zw5KrVQGMXJnz8/IHz1dPlrxz7oPTpOgIKs6Nkk7b/LCVC/63DRRr9uz8B7Q140dHi9R8+Addv3iTa3L42D8qWLO+xjzdZ/IPbNOLEORvBe2my/Md37n30Pny5ZKdbDCGmMlHZWklLT4OGnXhGqFSwQAUdWzRNAOMLx+t2Gw4X/z1W8ZuEkqFW5PGDe5drPD4Ibt3Pg669z3oV6tas468a07/ko9lZbWzrsJzIoEta0XGeaL2YYJihshqpk0xcUICjsC7OY98aAULhcZIDwdgsVaynAoHBoSIi1HPNybxgULrprFwD3W92bhnXz0UcBgoMhJDjYm9zOM74yeBkeFkbnVgNnnel6PPMWXEm9q9ty3WIVoALlFNatHzX0DgUICnvHPJGXKhTQAoXDw8MhICBAhVXzqly9cRse7TDEBgjHL5oCVWNy8+2q7f3NuK/g61/+Eqv/NPttaPhoNbXNVdWr2qYf3LmXu2EfpoFwlnrhTmIy1Gw3EO5nZYl97F8xF4oVKWjTZ/1ub8B/l66Jn634dBzUrVXZqV+dhkyC7fuOCvV4mI79VX2mvxAZjOWvryZD9YfLCv+u2+V1ERZ/OXk4PPNkHaf9mFVBCxRuHP0kTK/jOF2HWX7qtZtXobCz40KvntTOOxXgH/qxETiDwnfu3PHOwZLXPq3AjQx/KBnhDwjKqFhTAbz+yJ1zrOkteeUOBXA94DUnMzPTHd1RHxoVwPnB4xbvSxFkUjFGAcN0DQ6EIhH2bxjTRnPGzBNZsYYCBIWtMQ/khQEKaIHCISEhEOzhJ+ZNXhwNJ85d0jTyf3/7FKILR9q1QQB6JzFJ+ByjcY+smi/k0XVWRk79Apb8vkGs9mzzerBg4lC7ZskpaYBQOPN+DtyNCAuBk2tzdjp2Vlq89CYcOX1BrIbRxeu+/ADCw3KiWbb/cwQ6Df1A/B5TTBz7YwEEBwU6NH3lOkL1wUKd4lGFYd8vn4j1MVK4XpfX4eK1G8JnDArjBfyxTsPg6vVbwuffx42BpvVqORuCad/zmyA6ixR+o/oI6Fq2m2m+mGGYoLAZqlrf5vF7x+Hn/36CzKxMCA0IhQKBBSAqpCiUDCsF5cLLQYmwktYfhIEe6oHCgYGOz38GukemSAHVChy7lgSVo8OdPhBWbZAqGqbA7du3ITU1FUqWzFvnV8MEVDB069YtSEtL82pdr169Cv7+/hAVFWW2XGRfhwIpKSmAD4JLlChB51Yd+ik1wY28MX2kq7ribzi533EEhQ2cLDLlcQUICnt8CsgBoxRwBIXxwsA/fcUn5qGhoUZ1rdnO8bOXoGmv0ZrbKUFhPp9wYIA/nN+4WJVttVD46OkL0PylN0WbjR6rDstmjVXVBw9vWYOQoEAB5CJkvpxw0+Zi+0rnVjDp9Zec2u4xYips3HVAqLd8zrvQQJIGov1rE2HXgePC94unjYSnnvgfpKdnQvV2AyA5NU34HPMuVypXymlfZlXAqA38MZiWlQbP7WjnsJtlTX6Gh8IfMssVU+wSFDZFVksb3Xh1I4z5e5RTH/NBPuHmp2nxZtAn5mWoVKCS0zbeWsHqUPj69QQYMWIExMXFwbx586BDh45Qo0YNt8iN578BA/oLfc2bNx/CwsLc0i91ok8BgsL6dHNHK4LC5qhMUNgcXclqrgIEhc1ZDQSFzdGVrPqmAgSFfXNe8+SoHEFhfMqfnp4u6oL5hDGvsKfKcwPfgz0HT2juXg4KI+gs37KPCFaVNnOT60wtFP49fhf0GzdbNDH61c4wPLaDav+XrtoEw6cscFq/YpkSsPU75ykSMFdwva7DhTFjm83fThcipPmy4Ic/YPwnOfmLm9V7BL6dPgrid+2HXqNy7GMk9b8r5jqNSHbqtAsV8IcgguEtNzbD+8cmOrS0q+0er3sllKCwC4vDS5u23/AcXEm5osv7QL9AePah5+CZUm2gViHPRfDrct5BI6tDYXT9888XwPRp06BDx44wdeo0oyVQtIf9btmyhYCw2xR3rSOCwq7pZ2ZrgsLmqEtQ2BxdyWquAgSFzVkNBIXN0ZWs+qYCBIV9c17z5KgcQeGsrCxISspJr8BKZKR9GgZ3Cfdwq1fFfLda+pSDwveSUqBy676imUKR+YUN19QUtVB40fJ18NZHi0ST894bDM+3aKCmC7HOL+u2w+D3PxU2gZMrzzarB5+8O1AVpH1l7MewevMewcy300dDiwaP2JnMyLwPNdoNgMTknLzC0jLzrX7QvW0TTWMwujK+1oRl6okPYX1Cbk5ouX4IChutvnn28nJO4fbxz8GVVH1QmJ+REP8QeLxoXRhW9XWvi5CXrixvgMLmHQ2OLZ87exbKlS/vqe6d9otR1DNmzIDx4yfIRjEj1MbSt28/p7Z8oQJBYevOIkFhc+aGoLA5upLVXAUICpuzGggKm6MrWfVNBQgK++a85slROQMxDMAxcQoUKOCx3E24AZuejUAiI8LtImIRst5Nyt0Azi9fPlX5hFEHzBWcwW1qEBQQIOb65RdRanoGpKXnbiwTHhoCQYHaN+rDdBF7Dh6HER9+AecuXYOwkGAY1PNZ6NetNUSEqUvnkZaRCeWbxwruYd7hc/G5sFq68LG/Zr1Gw+kLV22++n3eBKhT42GPHydsTb76zytwPuU/h/4QFPb4dKl2wNm5SLUhC1dk5y/8Pz50w9xq+N+269vg7YNvGeo5RhBPfnQKNIxqBP5+/obadocxI6AwanvkyBHYtnUrpHObfAUFBkKDJ56AmjVrAr4Bo1TSUlOhX/9+Qm49uUjgMWNGwy/Ll8Oo0aNFwBkfHw8D+veziR5GCPrD0qXw/dKlEBUVDQhNe3TvDufPnxe6xoetXy362ib9xKFDh6BP7EtCbj9pHez3ypUrYqSwtC5GLvfq1VtoP3XadGjevLlgQ9qOjZuNg/3NIp9xLGNGjxJ9Y2krmB44rgXz54vf834wTVg0tVTjefMXwJo1fwr64b/RR6l9bMP0ZO3rN2jgdRHSBIWNOWNI1zlbN/waK1OmjHicYa+sTfMWLWSPYYLCjueGPzeg3tHR0eJ5Se68xayphcLScyF/LuX7lnsbQ3puYetBad6ZPXYOSU5OEs7D3bp3l31ARTmFjTlu+flg1zM2V3LXrpEjR9pcH7G93HmfoLC2Y5f/HYDXXSz8McOsaYHC/DEqPa76DxgInTp1snOScgobd1yRJc8rQFDY83NAHhikgCMQgzfl9+7ds+kpIiJC2HiBCingKQXYj8oxB0fBvrv7FN2oXrA6fNlwka4HCZ4aG/ZL6SM8qb6xfeM5FPOyIwBm/1fq4WzyWVibsAYysjOE/1KzUuHe/XtwK+MWJKRfE3Jo6yl++fxgYOXXoHv5HhDkF6THhEfaGAGF8aZx7Zo1ULdePZsNj/Bmf8eO7fDUU60Ar2lKxREU5m9m+RtWHmLy0IpB4WvXEgSoogSpmC/MPkLd+vXrCzmEGYzl4e6ZM2cEe/3697cBG3x7NVCYQeadO3cKUBt9x6IHCjMQLYXGDOIwXdgNJQN54eERNuOU1vfIQjSgU4LCBogIALt27YLw8HCoUKGCTU7tFSt+heefbw/SY4GHhkopXggKK88NHp9/791rA9lZbWd5zdVCYTxPIYSqV6+e8NCK9Xfw4CGb8xA7J7FzGfqhlEZHbt6xn88++xQmTJgg/Ddw4GvCNeDUqVOKqX8IChtz3KIVpWMXj9lhQ4fArNmfyObkZw8N5MA9QWHtx66jY5pZUwuFUX889/bo8YL48Bav7TVr1hCg/teLvxF+s0gLQWHjjiuy5HkFCAp7fg7IA4MUcBadh1CYvzkPCQmB4OBgg3onM6SANgUQrOEPFixX069A7z29FA18+Ng0aFa8GUFhbRJ7rLazc5HHHNPRcUZGhpCPHX/8GlVSslLgTuYduJByAdYm/AlbbmzRZDosIAxeefhVeLGC8jGjyaDJlY2Awpj+6K9166Bho0Y2O8gjsNi8aZMAZvHtF6XiCAqz6N9XXn0VPoqLE6NlWXQtgujjx44JQOXXX38VI4UxrYISaOH94KEuu8liN8Y8FH7vvQmy9lyBwgwEJyQk6IbCUp9xbOwG/7E6dQQQg+M4eSJnn4CHK1US0k0w+M2ixVhdk5ebqeYJChsvr1zUuxxAkq45qScEheXnxhGMwxZyUf28JbVQmG/Dv1HBHp7hA6bTp0/ZvJHA2uAawCL3Fod03qVQuFGjRrDsxx9h/oIFwtsbcoWgsPHHLVrkj118CDn5g0myDx6wrvQtG94jgsLajl1nxzSzphYKK/1ewbcJEPQv++lnKFiwoJ2TBIXNOa7IqmcUICjsGd2pVxMUcAZi2KZerGus7+gm2gQXySQpICqAP1YQDLMy4+R0WHttjZ1ClQtUhsWNczbM05NyxJOSU6SwJ9XX3zeuy9TUVEUQjOdO/C8wMBCCgoIcpi2Q8wJBM/7HQDNb139cWw3f/vcN3Mi4AQ9APvc4by80IBQWNVoM5cLL6R+sG1oaBYXXrVsLISGhsHHjBsjMyAT/AH9o2rQZZGSkQ4sWLXVBYR6ISOElg8Jz5n4Kc+fOESJlYmJiBCj85VdfwTvvvCOoN2/efECgq/Qap/S1Wv61eHZT/dFHM+GNN4aL9sLCwsSZkbZnX8i9hitNH8Fe4ZambmA2WNSlUvoIBDnsNXM+glkKktg4Bg0aDIMHvQbjxo+HZcuWCZqx9BfYvn379uLrxNL0AG5Yii53QVDYZQltDLD1yr/6zIAHVmRpWvDfBIX1ac/OH6VLl4bDhw/nnGPmLxDfWti5Y4fDDTa1QmEW3auUPoL/nI2IP29JzwvSeWfnHvT7qVatIDExUTjP4PlXKQ0GQWF9a8dRK+mxK73GyB3TSuk9CArLK6107LJrsvSY5qPv0aJWKMz6q1qtmvC7hr2xMXrMm5Q+wvhDiCxaTAGCwhabEHJHvwLOoHBmZqYQEcAXT242p3+k1NIXFMDIP3wVnxUEbFvubIZFpxbB9bQEKBRUGNqXaQ89K7wo1iEo7B0z7+xcZMVR4NpiUcFy6wxT7eCbFQEBAYbnYkc4jNHIeI7GvjMfZMKqKyth2cUf4XrGdadyNS3eDMY9Mh7CA8Kd1vVEBaOgsBmRwnLAlUEJfO2ZRdqibpjaAW/CEEIgrMJIYbl8wHzuX2wnjfTlX/vkbSBY5u2xudIbKcyDZWc5haXfO4pu5gGdXMTzkiXfCtGA+NC5zuOPA4PtPBBwFDXmiTWqtk+CwmqVclyPgb2jR47Y5OCWQgl+DRMU1qc90xQfyvTs+aJNug6mr6NX0bVAYTnIrxQ1LAVY/HmFf6vA0byj7f379wvn5NjYPkIkMhbpxpcEhfWtHblWSscuX1e6nqQPHaV2CQrLz4/SsTt06DAYOKC/kGpK6ZhGi1qgsNweCswr/A0n9zuOIoWNO67IkucVICjs+TkgDwxSwBmIwZM3/nDiiyc3mzNo2GTGCxXQm+OaoLB3TLazc5HVRpGWliZAWWlBAIwgGDcwc7SJmZHjYYAYAbVwk5x+Hd45PBbOppx12E2IfwjMb7AAqkRWNdIdQ2wZAYXxpvGvdWuhbt16UJzLbYfAYNvWbdDyqad05RSW3qyyGyO5PLzSvLksVyaLfJODtyigWijMcgBLI+ncAYX5m08EKlJdcOzx69eLAE/uewa02aZPuPkei0SWa89v2GfIQnODEYLCxogs91DAWRoDgsL6tGe6Nm7cWARI0g03jYDC0gdLzFs5KIwwC3MAS9PvaEkbguesce++A/iWxbjx4wgK61semlupeaAnTQmjtDEq65ygsPw0KB27LD2To2MaLaqFws7SURAU1nyYUAMvVICgsBdOGrksr4AaEEN5hWn1WEEBPp8w80dN1DpBYSvMnnMf1JyLnFsxv4bcOkT4i1HrmHPd04VPY4EpJcYcHA0XUs87dOuFCj1hcOUh4O9nnU1EjYDCaAMhI6aOSExMElJv4FzhZlVNmzSBcuXLO4zgZjmF8ZVjVqZOmwZz58yBkqVKCa9KYtQcD56efrq1TR5eudfapa/Myr2+LBeNzG/QxkcHS+0hVGXpF/gIZKWbbKXPnUUKoyb8pk74t3Q3c/4Vb+k4pf3KRR1JU1vIpb/w9DHnrH+Cws4UUve93FqYNGkSvNynj3Ccs8I/ICEorE5buVr8OYi9CYH50adPmyZUV0q7gN+pjRSWnj+km06ycy//oAihMEvFI/2ejUNu3tlnY99+BzDimJ1vlFLSUKSw/rUjbal0Hsc3RNh64ufBGXBE+wSFledH7tjF3NlKn/OW1EJhpd8oaAs3hvxg8hRKH2HcIUSWLKoAQWGLTgy5pV0BNSBGmscVX4l2tGO7di+oBSngXAGMysToTFbU5rcmKOxcWyvUUHMu8qSfuI7wJoTPaY0+Y1SwFTffxDQrLL3E0cSj8N7R8XAr45aihDEFYuCbRkvAL5+fJ2UW+zYCCltiIOREnleAoLB1lwBtNGfO3KiFwub0boxVgsLG6GiWFYLC5iirFgo7650ihZ0pRN/7ggIEhX1hFmkMggJqQAy+kowbKPFFTYQmSUwKGKmAXD5hPnegUl8EhY2cBfNsqTkXmde7Y8uYtxfPgfxawmhTTBXhDQWPnftZ92HV1ZUw+9QsRZeD/IJg7VN/AW5G5+lCUNjTM2Bc/3x6DbmcoMb1ZE1LBIWtOS/oFUFhc+aGoLA5upLVXAUICpuzGggKm6MrWfVNBQgK++a85slRqQExcrlcvQmI5MmJ9cFB371712ZUatcgQWHvWAxqzkXuHgmuHYTBCIVZ8dY3JdjDvVsZN2HUwZFwIfWCrJyBfoGw8ImvoHJkZXfLbdMfQWGPyk+dG6gAQWEDxTTYFEFhgwX9f3MEhc3RlawSFDZ7DRAUNlthsu9LChAU9qXZzONjUQticLM5zMfICubPVBOlmcflpeEbpIA0Wh3Xbf78+VVFuhMUNmgSTDaj9lxkshuieVw3eN7j1w+mzUEo7K2FT4Ex78xnsPzyz4pD+brRN1AlsorHhkpQ2GPSU8cGK0BQ2GBBDTRHUNhAMTlTBIXN0ZWsEhQ2ew0QFDZbYbLvSwoQFPal2czjY1ELYuTyuaqFcnlcYhq+AQpINzvE1/YxUlhNISisRiXP11F7LnKHp5iPF1MusKI2f7U7fDOiD7ZZ3r47+2DMoVGKJr9pvAQqFahkRJeabeiBwnfu3NHcDzUgBcxW4GIyQIVCQYAPN6lYSwE812PAAwY6UDFOAbzG4Dncm3XFN4S82X/jZtOalujYNWdejNIVGUFQUJCdk3i+dXRfhsedt923mTMTZNUbFCAo7A2zRD6qUkAtiJFLIYEnfNzJnQopYKYCrqYv8bYfF9fTM6HdpmNw+G4KLKwXA13LFIF8ZgpsEdtqz0Vmu4s/SDFXHSv4ozY01PM5do0eN/7wx4iQy6mXYeC+/pCSlTtm1hduOvdDk2VQJryM0d07tacHCidzIN9pB1SBFHCTAv8lZkO5Av50o+smvbV0g6D+flYWhPngOV6LDkbXTc/IALzGbEn6qwk0ZAAAIABJREFUz2jTbrNXL7w0BPsFQGhIiNv6pI7UK5B5/76Q2isiPNzmTVb1FqimnAL4QCcjMxOOZt6EG+m5wRFa1Xo0qhxUjCxm14ygsFYlqb6VFSAobOXZId80KaAFxEhTSGiJ1tTkFFUmBTgF0tLSACPVWdEatUlQ2DuWk5ZzkVkjkr4RERISAsHBwWZ153G7+OMcI6LvZd6DV/7uA3cy7SNtQ/xDYFPrLW73VQ8UTkpMdLuf1CEp4EyB84nZUL5goADJqFhLAYQfOC8Ihb3tt4K1lLT1BmF7VnY2xN89DQ+s7KgD3xrlLwsh/oEQ4sO/Abx0agS3EV4iGEYoTOdW42aS6YpQ+HKK/rev6hePIShs3LSQJYsqQFDYohNDbmlXQAuIkeZ1xd4iIyO1d0otSAENCriaz9rbbvQoUljD4jCwKkupwExizvS88uooS8/y7Pa2kJ6d+wCGaREeEA5/tYoHjBx2VyEo7C6lqR+zFSAobLbC+u0TFNavnaOWBIXN0ZWs5ipAUNic1UBQ2BxdyapvKkBQ2DfnNU+OSgsUlnuNPy+Bkzy5QDw8aGluV3RHa9oSgsIenkSV3Ws5F6k0qbqadJ1pXWOqO7JwRfbwpfPOjnDv/j07T+tH1YdZdT9x2wgICrtNaurIZAUICpsssAvmCQq7IJ6DpgSFzdGVrBIUNnsNEBQ2W2Gy70sKEBT2pdnM42PRCmKkG375+/tDREREHleRhm+WApjbFXOG8UVrdDpBYbNmx1i7Ws9FRvWOKRQQiLKCGxhiapy8VvA4QR1upN+A3ntehMwHtscd6jGq+hjoXK6zW6QhKOwWmakTNyhAUNgNIuvsgqCwTuGcNCMobI6uZJWgsNlrgKCw2QqTfV9SgKCwL81mHh+LVhAj3YQJ5UMojHCYCilgtAJ37961MYn5XTHPq5ZCUFiLWp6rq/VcZISn0rcf6M0HAHzwdzzxOAze/5qsxPFPb4DwAPMfBHoLFD567BgMHTJY0A1L6dKlYcGCBXDkyFEYOXKEjYZt27YFfOjQpm07qFqlivBdamoqTJ8+DQYNGgRFihS1qT9/3jzo3KWz+PmWLVvg3Lmz0KtXb6Ee/s36KFCgAMz+ZI7w+dtj34IPJk8R+2B1ly79HmbMiJPdOBH9QFt79+4VxzF79mxYuHChjW83b96AuXPnwqhRo4V62KZ79x7QuHFjxUOSt12nTh0bH775ZjGUK1debI9/z5mTMw6+rlTnwYMHQ5s2baBfv35w8eJFsW+mv1RLI84Xem0QFNarnPZ2Eye+B+XLlxePEbSAa2fqlMkQ99FHdscYQWHtGvPHIh6H7HzEW3IFCm9fvhqKli4JlerWFkyumPUFHFi/DQoVj4bYqW9BRKGCdk5L25zYvR9+mDRLqNftnWGCLfYZb0fajjdMOYW1rw09LfjrmPT8jdebEW+8AWPeGmtzPcN+KH2Ec7Wlvxnw/Lhq1SqhIf4WkLtu64HCSbfvwKIxU+D21QQoV6uqcMw9Wa465RR2PkVUw8sVICjs5RNI7ucqoAfESEEdbThHK8oMBaQbzGEfel7rJyhsxuwYb1PPuchVL5KTk4UbCyx6Hji42r8V27PN5+IT1sOU45PtXCwcXBj+aLnGdNe9CQofPXIYOnbsJGiCN2E8fJUDuTzYRcCyetVKGDFipJ2mjqAwwtOdO3faQV60N+eT2VC/fn0R1iCUnTBhvACkEeaGhoba9IU33ghXX399uN1NohTa8uPBf69c+TtER0fL+s86wRvRZs2a29hmfSLQ5W9Oly//GapWq24DAOSgHg//eFAtHZvpC1VFBwSFVYhkQBW5tY9m4+JmwJkzZ2DixIkEhQ3QGfXEB1vlypYVziuxfV62A3Z6oDAPlhjIvXLqHPwbvw1a9+spQN2jO/bC88NeFUch1yYjLR3+mP8NtOid81bLL3ELoMOIfrB3VTzUadscLp88BzcuXobytarB5VNn4bHWzWRVIShswGJRYQKvI1jkACVeD1b8+iu8OfZtgsIqtGRV+Aexcg9uHF0z9UDhcwePQXBoCJSIKQfsQUvv5zoTFNYwZ1TVOxUgKOyd80ZeyyigB8TIwTqtr/TTZJACzhSQPnzQm6qEoLAzpa3xvZ5zkSue8xtn6l1brvRv5bZs073xR8bBjlvb7VztE/MKDKg8wNQheCsUZhCKRQNLobD0ZkwOmDJhlaAwRsiOGzdOFnIhGPt77x4BgrHoY/xs08YNkJCQIAuFEfxikYv446E1g8sMAiEcatqsOfz4w1JZMIQ22Xj//fdfIaIXo6XHjRsvrh0pdGbAiUVSY0UlqMwillNSksXoZYLCph6WljXOIu5r1KgB+LCPj6Y/fPiQsPblovEpUlj7lPJQWOktBz1QmHnCR+9KoTDC3Cc6trFzmm8jhcLrF/8ELV/qCn99/aMAihEKXzpxRrDRsHNbCAoJlhWBoLD2taGnhfQawGywaw/+zb9dw76nSGHnakt/f0i1lXsYrQcK854QFHY+L1TDdxQgKOw7c5nnR6IXxEiBXWBgIOCr11RIASMU4IEds6c3TQlBYSNmxHwbes9Fej3jz2H0UMteRXz4l5qWCp13dYSk+0l2FeKf3gjhAeF65XfazpuhMH+TK3dTxiBntWpVHcJM/lVPJhhLm/DTsp+g/wB7MI830hi5jGCMpWVAuNykWTMB3spFCvPRuezVcOwP01Hw0YD4GYtq5uH2Tz8tE9xTgsrs1f2wsHC7yEIpEODHzCKc5EAx9s/AOPbNADFBYaeHlk9WYOsIB8ci8dkaRRiM64OgsDFTz0chKr2CbhQURo9Z2gf2WrocxJWmgWARxGlJydBz4kghgpFPH1H9yXpQoGgh2LD4Z0EUVodXiKCwMevFmRU+ZRB7aMinVVq0aBFBYWciKnwv/f3Bru+VKlVSTCXlChTmH+LULx5DkcI6542aeY8CBIW9Z67IUycK6AUxeMHGH318IbBCy80oBXDDK3yNnRVcp5gzU08hKKxHNfe30Xsu0uNpUlISZGVlCU31pCTR06c3tsHj8FTiSRiwr7+d+zH5Y2DJk9+bNixvhsI8xJSDwiwCqm7dejYAi+XHZTfGjiKFlSAog8JNmjQRQFjbds/Cxg3xEBsbK4JTzBvMchEj1EGIxuf1xUmVGwN+zurxN/L4Ocv/K7UtBd9yOYSlfaM9HgrgOOTST1CksGmHn1cZ5qPZ+eNNVURrZqZwLQgLDQVv+63giUmS5nhVetPBKCiMsPf6hctCyggETluWrYT2w/vaRfdKo4tXffo1dH93GASFhsKvMz+Hxl3aCWAYCwNX+O9HmjcUPmMpKnhNCQq7f4WxY3bvnt3itUbuoSB6RpHCzufHUaSwUp51vVAYj8HT/xwS8gnjg5vqIdFQu+zDdk7ivZ2jcy3uXUTnYudzSzWsoQBBYWvMA3lhgAJ6QQz+iEawwheKFjZgQsgEGL2Zobf9uLiengntNh2Dw3dTYGG9GOhapgjkywPrQu+5SKs0fBQ6nbMcq8fO8xOOjoftN7fZVf6h6TIoF55zo2108VYojNDz7NmzYooEuZsyBjwxmlcuHyfT0lFOYYQxWPhUDPg3g8KY45jlHR48ZChERxVVjKaV28yHvxHH76dNmyb0N3r0aMCIX+lr40o37nzKCbkcpEqvDvORwAnXb9hsFMYiFVneZMopbPTR51325CLqu3btCn/++ae4ASSOSG4TQkofoW2upcea0vFrJBRmm85h9C+mgnimfy+nUJiHvH8uWCLAX4TCfGqJrctWERTWNv2m1mbXig4dO8L0adNsNhBlG6nyaYUICjufDiUo7GiDWz1QGKPwpaldCiWkQZvGLeycJCjsfN6ohvcoQFDYe+aKPHWigCsgBndbl96444XbFZs0YaSANDWJK1HCqCZBYe9YU+44b+BawOhXtibo7QbnayMlJQWS0pOg4872kJmdadOgbEQ5+LFJTuoAo4s3QeGhQwaL8EmaM1fppkxpozheR0dQGOvxMIzdNAtg+P83vkNAvOirL2HChPfAWd5d9lopXtexSMfBQ2i5zfFwnBs2xNtBasGfY8eAaSTd9IaHSvxr6diOfzWd36Fe6h9BYaOPPu+15+ghDKWPMGZe+WORvSEgTdtiFBRGiPvDpFlw7sBRwXmMQiz5cDlY+v4saPvaS2L0rzR9BP69flHOtalWi4bi5nTSiOIl42YIdSh9hDFrQ48VuZRBvB2KFNajak4b/nzo6PrK96AHCq+Y9QUcWJ8bOIDH3JQpH1L6CP1TRy29RAGCwl4yUeSmcwVcATH4tA8BC18o8s655lRDWYH09HTAXKZ8wZuNoKAg3bIRFNYtnVsbunIuUuson/YGc6Dj+YqKcwXwQc3yyz/DvDOf2VX+suEiqF6wunMjGmt4CxTWOCyqbpACLH2FUk5Tg7oxxMz5xGwoXzBQTFljiFEyYogCFClsiIx2RlyBwuZ4pN0qpY/Qrpk7W1CksDlq64HCcp5QTmFz5oesWksBgsLWmg/yxgUFXAUxGEWGr/vzhaKFXZiQPN5UGn3u7+8PuMGcK4WgsCvqua+tq+ciNZ7S5nJqVLKvw1K6dNj5PCTfT7apULNQLfjiiYX6DDtoRVDYcEnJoIcUICjsIeFVdEtQWIVIOqoQFNYhGjXRpABBYU1yqa5MUFi1VFSRFACCwrQIfEYBV0GM9HVsFMbPz0/YvIkKKaBFAbnNC8PDwyEgIECLGbu6BIVdks9tjV09FzlzlF9fRqwrZ/350vfsPP/7ld9g9qlZdkPb3mYn+OfzN3TIBIUNlZOMeVABgsIeFN9J1wSFzZkbgsLm6EpWcxUgKGzOaiAobI6uZNU3FSAo7JvzmidHZQSIMQvm5ckJyaODRgDEclkyCYx6uEBQ2DsWlRHnIkcjZVHoruao9g41jfeSbdDXamtLO+OtSj0N79eeZGineqDw7Vu3DPWBjJECRihwKSUflC3gD3izTcVaCmRlZws55oWHzw8eWMs5L/aG6Xou7bbXjqJ0cCQE+vmDv5+f147Blx3HFIbZDx5AYECA1+0dYuV5YbreyEqBpMx03a6WLFgUyhSMsmtPG83plpQaWlABgsIWnBRySZ8CRoAYM4GevlFRK29TAHNT4w8FvmC0OYJhVwtBYVcVdE97I85FSp7yuapdzVHtHjWs1ws7z39/8Tv46tyXdg7uarvHUKf1QGEjzheGDoKMkQIAcOJ6ClSKCiMtLKgAPizEwIZixYpZ0DvvdenOnTuA192IUye8Ftgll6sAgWFhULhwYe+dCB/2HI9bPH7p2DV2kjEtJN6THUxPgCzQ/6CsdP4iUKNwaYLCxk4PWbOYAgSFLTYh5I5+BYwCMXIbhAUHB0NISIh+56hlnlCARSDygzVyw0KCwt6xjIw6F8mNlj10oChh19YC3izcSr0JnXZ2tDM08/GP4Ynohq51wLXWA4Vp40DD5CdDBipw7FoSVI4OBzPPcQa6m6dM3b59W4DCJUuWzFPjNnuwt27dEjYNjtq+3WsjsG8+/jj4h4dDVJR9tKPZ+pF95wrg7xF8+FCiRAk6tzqXS3WN5ORkwP03jmXdhktJ+t++oo3mVEtOFb1YAYLCXjx55LqtAkbepJgZ7Unz5rsKSDeXw5EauVkhQWHvWDtGnov4EfNvMgQFBQFGClPRpwDTcsSB4XDw3kEbI3WK1IG59T/TZ1imFUFhw6QkQx5WgKCwhyfAQfcEhc2ZG4LC5uhKVnMVIChszmogKGyOrmTVNxUgKOyb85onR2UkiMHX/xEMS0tkZGSe1JYG7VwB/FGXmZlpUzEsLAyMjPgjKOx8HqxQw8hzET8e/i2GiIgI8Pc3dkM0K2jnTh/wIc7G6xvgg2O2OYQD/QJhc+st4GfQhnMEhd05q9SXmQoQFDZTXddsExR2TT+l1gSFzdGVrBIUNnsNEBQ2W2Gy70sKEBT2pdnM42MxGsTg62IIYfhCOTzz+CJTGH5WVhYkJSXZfIvADsGdkYWgsJFqmmfL6HMR85SPRKcHVK7PH57fU1JToO32ZyDrQZaNwUUNF0PVglVd7wTwjWP7XHYY6e2oGPkwyZBBkBFSAAAIClt3GRAUNmduCAqboytZJShs9hogKGy2wmTflxQgKOxLs5nHx2IGiMFcRHzBPnDTMDP6yuPT59XDl6aNMCvfK0Fh71gmZpwfKHWE8XPP3gjpsqsT3M20Pdf3iXkZBlQeaEin3gKFDx06BH1iXxJy8GEpU6YMfL90KRw8eAgG9O9no0WHjh2Fh14dOnSEGjVqCN/h2xLvvTcBRo4cCVFR0Tb1P545E3q+2FP8PD4+Hk6fPgV9++bYxb9ZH/jA46tFXwufDxs6BGbN/kTsg9VdtOgrmDdvPuDbGNJy/XoC9OjeHc6fPy98hb5OnTpN9HHAgP6wc8cOcXzMV2w3Y8YMGD9+gqxd1s/nny+AihVjoHnz5sKYmT3mN9ODH9O8+QuE+mPGjBbMMH9Yn4MGDYKX+/QRfeb1X/LtEofaGbJIVRohKKxSKAOq4VqJiYkRjhF+nbHjUnqMERTWJzrq/Mvy5XbnA2bNFSi8cPMmqBhdDJpWqQIpGRkw+JvFsOv0acH0G61bwytPNhGd5r9/qHBh+KZ/f4jKXwA2HjsGgxbnnA9ZG/YZX4/vS6oE5RTWtza0tuLP+aNGjxavb87WGKWP0Kq07W8GpXOiK1B4+/LVULR0SahUtzZUD4mG2mUftnMSf0M6ui/Dt0e97b5N+0xQC19RgKCwr8wkjcMUUMuDGF5iitKjBccUkMs/bXTaCNaXt/24uJ6eCe02HYPDd1NgYb0Y6FqmCOTLA0vHDCiMGwjhRoZYjMxTnQemw+EQMcL/x/M/wPyz82zqFQ0uCqta/mGIPN4EhQ8ePAA9erwgjBtvcHn4KgdyebCLUPmXX5bDu++Os9PNERRGyLplyxY7yIv2pk2bCo0bNxZvrvHmedSokQKQloO3CFn79+sHE9+fJIJktH/q1CkBxPJjwM+xIHTDf0+fNg3qN2igCjYzyMsPlB8//vuzzz6F6dNn2ABm1OGfff9AbGwfARJLQbQcmHYG1A1ZpCqNEBRWKZSL1aRrX2nd8t0QFNYuOn8OUGqtBwpfT7wHvebPhwu3bsHc3i+JUPiLTRvh1SZNIUzmTREEvacTrgmgGAEvlh71G8Ck31bA8KefFv4e8+OPMLVrV1i6cxd0r18PDl+6LLSpXzEGDl26CN3q1pMdBkFh7WtDT4vvv/8Onn++vdCUPSC9di1BvC7icbxmzZ/iQ0HWB0Fh7WqjlljwOqpU9EDhpNt3YNGYKXD7agJ0e2eYAIVpoznt80MtvE8BgsLeN2fksYICZoAY7IqHMaxrM1ID0MR6nwLuXhsEhb1jjZhxLuIfPtBDKePWAR7Dqemp8My2nJtuvuxqu8eQjrwVCuPg339/ohgNLIXCUoCJ0VBPP91a9iZNCWy2b98eRowYAXFxcXbRxQjGdu7cASdPnhSjj/GzdevWwtWrV2WhsBzk4SOY582bJ45HDZCVWwB8pDD/Pa8PwoGtW7fCurVrgY8gRh2eatUKpk79UBgzFj46maCwIYecVxth67V27dpCWip8aMEfh0oR7QSFtU076hwXNwP2/fMP4HlF6YGQHijMPOGjdxEUz1yzBt557nlZKDx55e/w/P8eheqlSgGr26nO47Dm0EEY2+5ZwSTaK124CGw6dlQAxQiFD1zIeSNCCTbjdwSFta0NV2vz1xwpFOYfpLJ+CAprV1zpOsxb0gOFWXs+UpigsPb5oRbepwBBYe+bM/JYQQEzQAzrCn+YY95YvmBOSMwxTCVvKoBRmwiUpMVMYEdQ2DvWmhnnIpaihB5IGbsG8PU+vCFrtbWlnWGCwiBE0LJUCVIojIIxEFyzZg2HqRfY67O8yPh6LUJhTI/w+vDhdvojqMHIZbz+Mh8YVF28+GtFKMzq8jfcGF08cOBrQsQWS3lhFBRmrwzzaSr4V//56DAGxzElB8IBHL8zKKykHUu9YewR4dgaRQqbrzY75rAnBpAIChuvu/StAqWHWkZCYRY9HBkaCp+//IoAgFlRC4UxHQUWTCmB6SPaPPIIFIuMhFlr1gifS+3iZwSFjV8/jixKgSW7Rig9eCAorH1+2Ns92JK/9vKWCApr15Va5F0FCArn3bn3uZGbAWJ4kaR5Y/G78PBwCAgI8DktaUCOFWC5SPla7sg3TVDYO1am0eciyids3ryzY7n77q5wK+OWTUfT6syAJsVycz7q9cJXI4VRD5YyoWHDRiLA4nP6sps1R5HCSnl8GRRu2bKlAE47duwEa9eugQEDBoggdefOnWIuYkzpgBANCw9M9UYKs5tOaa5gR5HCLN3GkiXfiiCbh88L5s8X8wMj6EPd8HVilgqDIoX1HmW+0Y5PQcI/hCEobPz8SnOgyz30wl6NgsL8CA5fugQr9v0jRgDjd1qgMOYoxsLs4L8xyhiL1C5+RlDY+PUjZ5Hl/uZTHvHpi5TSChEUdm1++PMjb4mgsGu6Uuu8pQBB4bw13z49WqNBjFQsORCIdXDjOT8/P5/WlgZnq4B0A0L8FqPGMXrczEJQ2Ex1jbNt9LkI31LAaEksZuWrNm703mcJH/h9fHImrLq60sb5liWfgg/+N9nlAXkrFOZvZlEEOWjCwAquT4zEZZusSUVzlBdXuvkaa8ugMOY4ZnmHR48eA8WKRStGJcvlFObt8+klnKXDUJp4JSjMA12E1Sx3pFykMG4ShvUnTJgAxYsXhxEjRgrHNkFhlw83rzagFBXOBoUPO5TgJaWP0D71fHSw2ZHCvHeYP3jtoYMwuXMX8WOWRxhzCrP8ws/9739iHuHw4BAxvzBuQIcb07F8w59v2kRQWPv0G95CDk7y1wul1C8EhfVPBdtnQO73B0Fh/bpSy7ynAEHhvDfnPjtio0GMnFBKKQMIDPvssrIbmBwQDgwMdLhbvVHqEBQ2Sklz7Rh9LuLPO3SuMX7uEApvubEZJh59z8Z4WEAYbHg6Z8MfV4o3QeE+sS8BO8dJX8lUglFKG8XxmjnbLI2HYSwyF9uzje/4CKvk5CSHqSqwLj8O/pVdFsm1c8cOuxyiSjfs0rmX3uT36N4dzp8/b5M7GNvI7Tgv1UGqHUFhV44032rLH2+O1i0bNUFh7fMv91aD1IpRkcIY1dv3y4VwNzVVSPvwTf/+QleDFi+G8e07QPmoKBj8zWLYdfo01KtYEeb06i3kHkZAjKkisLBN6/DffL5iZhs/p/QR2teBES34tcTs4dsr9evXhwED+gNec7DIbVJKUFj7DPC/GTAVlVw6JYLC2nWlFnlXAYLCeXfufW7kRoMYJYHk8gtj3QIFCoC7fPC5yfOSAckBYZxznHt3FILC7lDZ9T6MPg+wDQ3dudZcV8F7LOAN2ZHbh2HQ/tdsnA72D4bNrbe6PBBvgcIuD9SiBlg+R6UbR4u6bUm3KKewJadFcIqgsDlz4woUNscj7VYpfYR2zdzZgqCwOWq7AoV5j2ijOXPmh6xaSwGCwtaaD/LGBQWMBjGOXElMTARMJ8EXAjYuTJ4XNMUfF/fv37ebc4zcdNfaIyjsBQsFwPD1gDcMuCEaFjM3MvQOdY33EqH7f/f+g5f29rIxHpAvALa1yYnucaUQFHZFPWprJQUICltpNmx9IShsztwQFDZHV7KaqwBBYXNWA0Fhc3Qlq76pAEFh35zXPDkqd4E5Jq4cGPb394eIiIg8qb8vD1oJCLsrQphpS1DYO1aZ0ecitv7owZM585+eng7XEq9Bl12dbDrwy+cHO9rscrlTPVCYNjB1WXYyYIICxxOSoVJUmOEPvkxwNc+ZvHPnDuADrhIlSuS5sZs5YITtaWlpUHTnToAHD8zsyjTbN/+PvTOBs6n8//h3VjPGGmPPkiV7kVCUoiiESlrUL20UkkJaiVahyFJpIeWfJEWpJCJLilT27GTftxkzZvu/vs+d58xzz5y733PvOfd+zuvlhTvnPMv7eZ5z57zP93zPFVdQfEoKlS1b1rQ6ULD/BFgK85OInF8+2L8/+t8q+x/JvztzerB/c07SgXMn/e5Q8wo1qWbJ8oWO5+Awd9dlHMxht+s2vyHhQNsTgBS2/RCiA5JAqL9I+UTPYlh/wocYjqw5KR/d1/cqHOlC7PbLxdHMLOq8dAttPJ1OH7WoRT2qlqGYyJoehr0J9rlIpqyBFDZn8vATACfOnqBbVnayjBQ+fvy4OZ1FqSAQAIGjmbFUuXg8cZ5zbCAQTQTOZGXYtrv8u2NSkSJUJA8vxbbiIPL48O93/Mduv+dbkadsk+R6NjszIK4JyUWo2kWQwlYea7QtcAKQwoEzRAkWIRBsEeNNt/gLh+9C6rfY2FjitALY7E1AfWxf7UlKSgqFI5LPbr8sQgoHZ/7LpxJCeV5Z9Nvf1Gf4BEpLz6AqFcrSshmjKalIIo356CsaO3WO1rE/vhxHF1dM1f5fr2NvOnUmTft/6kUlad28yTTw1ffpq59WUG5eLrVoXJfmTHyBfl29gXoOfpOSkxJp9ezxVLJ4Cj0/7hNqeVlduuX6FsGB50UpHO1x+sxpumlFe6e9+TtlVcc/vCjB/S7+RAqfO3s24HpRAAgEm8Des7lUo1QC5eTkBLtolBcggQtZWWJciiYnByRAAmxGxB3ON0BycnNp8ekdZM84YaLWxatRUlyCEMPYrEeAb0xnZWdTsZQUnFuDODyS6+as43Qg/ZTfJSOnsN/ocKCNCEAK22iw0FT3BMIhhblFLBRY2ug3bk8o881ifgSXgFF6EK6B04NwNHg4NkjhcFD3vc5gn4v4xhOPfaieQuAL4Pod+1CrJvVp/At96LKu/enGVk3o/RGP05W3D6CrmtSnd1541C2Y85kXqEGnR6lTmyvp1Sfvp7o396ahvXtQo9rVhAhe/vkYGvLmR9S/5y00b/GImue+AAAgAElEQVQqur5FY2p3VRO6svsAWv/tuxQf4jXGj262X35DoT793mm17xNAdwSkcMAIUYBFCEAKW2QgDJoBKWzO2EAKm8MVpRYQgBQ2ZzZACpvDFaVGJgFI4cgc16jsVbBFjC8Q+YuHcxcZbeFIM+BL27GvMwFXaUF4r6JFi1JCQkLYkEEKhw29TxUH+1wkpXCoIoUzL2TR/323RETrli1dghrd8hi1bXkZjXuuD1W7/n4qXaI4HT15mh67uyO92PceQzb9R06mZWs20D/zJlNG5gWq1f4hen/kAKqYWpo693mJ1sweT8+9/Qm1vqIBLV29jh7q3oGW/LGeqlZMpQdvd47Y9Qm+HzvzuuJI4Q7Lb4QU9oMfDokeApDC1h1rSGFzxgZS2ByuKBVS2Ow5AClsNmGUH0kEIIUjaTSjvC/BFjG+4nQVMczlcMQwCx1s1ibAcojzt/JY6rdwpYxQ2wEpbO35I1sX7HNRONJHyL688u5MmjTjW/p3wYd0PiOTru05hCa8+BgdPXGaBo/6kL6e9KJI96BuJ06fpYadH6Oln46i2tUrix+tWLuJug94Vfx7wot9qXuHVpR2PoOa3vo4NahdjWa+9YyQzxu+e5cS4uNDOtD8yPWps6eo44qbnOqNoRha1QnpI0I6GKjM0gQgha07PJDC5owNpLA5XFFqAQFECpszGyCFzeGKUiOTAKRwZI5rVPYq2CLGH4juokzDmXbAn75E2zGu8kMzB6tEe0MK22NWBvtcFK4XzT09+iOau2gV/fLJG1SpfBmRX3jbnv10Wd1LxAtRKrbuSUMfuYMG3t/NaWDGT/+GPp79E/31zSSKjY2hfYeOUvM7nqTpowbRxZVS6bp7h9KcCS/QVU3qaccNGvUB1axaiTZv30ubduylPQeO0Pp5kyk5yfwciPyG6DNpZ6jzyo4i57Hc4mLiaGXHVQFPOrukj9i8ZQsNeLy/lie/SpUqNGXKFNq0aTMNHjzIiUOnTp2Ib5R17NSZ6tV13BTgl3KOHv0m9evXj8qUcX7L/fvvvUfd7+iufb5s2TLavXsX3Xff/8Sx/H9ZB59v35kwUXz+/HPP0quvva7VIfedOfNzGjNmLCUnJxcan+PHj1Hv3r1p37594mfc1mHDhmtt5HrWrFlDsn+yrXzcpEmTaMiQpw3L5f7JY5s1a+ZUv6tjP/10Ou3atUvUr/ZRNlq2zV2b58z5iurVbyAYcBnjxr0txkXPOOCJ6kUBkMJeQApwF54zEyc65r+cZ+npadqc1s89WR2ksGvw6tpV1/3IkSNo/vz54kA+n1xzzTWFCglECh/cvpvmT/6E7nrxCSpWupQo+9zJUzTz5fHUqe/9VLFWda0+/nza0Nfp5KEjVL1xPbrzhSfEz754ZTztXreZkoulUM+Rg8UxW//4W3xeukI56jXqWVH2yjnfU9kqlahO88sL9QE5hQNclD4cLueUnGdHjh7TvlddrV1IYd/XrjxC/Y7Vl+KPFJZri8tq3K4VdX3iYUJOYR8WAHa1LQFIYdsOHRquJxBsERMIYVf5aBMTEw0vNgOpC8cGToB/6eeLBqM5xYLCKhuksFVGwn07gn0u4tQ0/Mstlxuq+fj825/QVz8tp99njRMvgONt53+HqPU9g+ntZ3tT3UsuppsefqGQ3OX9OEr45mua0eihD4nj1mzYRrc8+hJ9M+lF8dK6Zrc/IaKNu3doLX5+5lw6NenWn7b+9CG1uGMg/Tz1dbqm5xCaNe4ZqlezqumDLtf/G/++RouPLtbqa1qmKb3b8v2A67eTFN68aSPddtvtos8sIFX5aiRyVbHLUvn7+d/RoEGDCzFzJ4X5om7VqlWFJC+XN3HCO9SyZUtNHvN5+qWXhgshbSRvWa4OeuopGvrsc5pI1otZ2Wb+nDcW01LEubpolzx8OZbb8uabb4o6nn76aZdC3FObpRTmcqZN/ZheemlE2H6PgBQO+HTgsQD1JoDc+c+1a0X6Kr4xwHO1evUahQQmpLBrtHwu4RcHX9G0qTivqectPsrdDaFApPCPU2bQ0b376dZBvTUp/OePv9BfC5ZSp369nKTw7vVbqEhykvjMSPCyYP5n8Qq6qXdPWvLZHGrWqS0d2Labju07QDUa16cD23fRFTddbwgBUtjjsgvKDup3ilGBrtYupLB/a5fX7bBhw+iSSy4x/L3DHymstoTX72VtW1GXq66nOhdVKtRIfqrU3XUZBxzY7botKAsBhdiSAKSwLYcNjTYiEGwREyhlGd2nLyc+Pl5c0GKzBgGWDPxLv36z4osC7fbLxdHMLOq8dAttPJ1OH7WoRT2qlqEYawy7qa0I9rlInaMlS5Y0te1c+JETp6lJt36Um1vwrvWm9WvR/Ckj6H9Pj6GFK/8Sbbi8Xk364YOR9OL46fT5/KW0/aePxOccQczi+K5ObcT/ed5ymohDx06K/ycmxNOuRdNEFDFvL0/+nC6pWoF6dr6e2j/4PI0Z+jDd/MgwkXe4YrmLTO9vRkYGZWZmUh7l0Y8nfqCZuz6nHjXuontqGOdL9rVBdpXC3M+xY8do0cB6maIXKRwhdf31bQ2j7VxJ4Y4dO4qLupEjRxaKfGWR8+ea1bRz504t+pg/W7rkFzpy5IihFDa6KFcjmKdNm6b1R99+T5HCav/1F/dGx8r95XxRo6JVKeWpzUuXLqXU1HL0yy+LXUYx+zon/d0fUthfct4fp645o6Mghb1nabSnkRR2d0PLXynMEYf7t+6kM8dPULv/dRdSWIpdbhfLJjVSWG2rkRTm8lgAN+vYjn54/1NRJkthroO3Vt07UaKLJ2sghQObM94czd8zkydPovXr1hHPJ6MbjK7WNqSwN4QdN6rV707mWaNGDfE0jtHN6ECk8IWMTG2dXV+nCaSwd0OEvWxMAFLYxoOHpjsTCLaICQZfGeFnVJZVUhIEo592LMNdqo9QRmT6wg5S2Bda4ds32OciKS25R6GQwqEkl52TQ32GTaBJw/pSUpFEkav4mTFT6eY2zbRIYrPbo97AM4OvnaWwKqCMZIoUwfXr13ObekF9TFuOZ//+/Yml8OwvZ1OfRx8tNMx8Yc2Ry/w9KiMjWS63uf56mvXFTJdSWB9FKaOLez3woIhklikvfJXC3EAZUaympODPjaSwFAD8czXCV8/RSPKpbV6z+g+aPn26SKkhU3WYvSZclQ8pbD55da3wGpE3E7hmt/IyK4s4P3rR5GREp7kYJv06lSlz6tSp4zIdjT9SmFNBLJo+W4hb+XdicrImmZZ/Od+lFFYjgrkb8nF2+Si7+hmnj2hwbQsqUbY0/TL9K9FrmWJCRQApbP661T/xod4klWvaVYoSSGHP46Nfu/J7tNmVzV0+oeSPFGYZzKlZDu/cq60lpI/wPD7Yw/4EIIXtP4boQT6BYIuYYIF1lZqAy09KSqIiRczPmRmsvkRKOfyLAj9KaCRreDx4XKy4QQpbcVQKtynY5yJ+BI3nK294aWXw58CZM2fEuYBfBsp8g73ZWQq7ixRWJVXz5i20CB41P66Up+4ihV3l8ZVSuE2bNkI4d+p8Cy35ZTH16tVLE9CcG1jmIuYLbo4i4k0Vaf5GCksBLHMcfznrCxGVxGXzBSlH7spcxa5kE88t3mQZMi+wP5HCH334gVNajGDPU2/KgxT2hlJw9tHn6HaVZkXWhvQR7rm7y8fN55pRr79GY996q9ATC/5IYfnYeZkqFTURvO6XlVrOX/lzfaQwRwjvWLtB5BPWR/2yHP593k9OP9NHHjMBmWJCpQEpHJw16a4U/Xp1dRNVfoeoZUEK+7Z21e/b3Xv2BFUKa+fTfDncokt7uvXa9nR5tdqFGon0EeavK9QQOgKQwqFjjZpMJhBsERPM5nL0BkejGW3cbn4JHQsJbOYTcBe9zTn7EhISzG+EnzVACvsJLsSHBftcxL94cp5y3qw+R0OMOijVnT59WpTDa5/5BnuzqxTWv8DF6CJXXgjzeZUjcV1FsrrLKcxRVLxJwSr5SynMOY6lEOv/+AAql1rWZVSyUX5etXw1VYOndBj6eaAKcn3Epl4K66N/1bqM6tXnQVbbrOYUdiWugj1nXZUHKRwq0o7oc5lahV/2qM+Dq28JpLDrsXEXYc1HuXtJpq9SmEXtjGFj6Py5NK1BpcqVEf8+deS49pn64jj+UKaHuPq2joYdkdHHN/e5Twhj9fF2GXnMB0IKh26N6mvSRwfr0ykZfYdyGZDCvq1d9WWc8kj90zsq181Zx+lA+imfJ4ZM4wIp7DM6HGBDApDCNhw0NNmYQLBFjBmcXb2Ajuvil9BxhKod+mEGGzPLZCnD0ZZGL5OT9dohnQeksJmzJHhlm7GGZTQrXlYZvHHikkIh3O0khQc83p9kdKv+IsvVBa2nCEbm7E4K88/VR+ZlVC1/Ll98x1JHpmBIT09zm6pCPhIu+6HmduTvAI4s5ghjfc5HTzmF1QhoNfKX26key/8fPfpNLQ+y/Lk7weeuzeqLx3gMmFW4UklACgf3/KMvTZ2f/DP5uLk+/YqRAIEUdj02eonEa//ll1+hF198QZwLVNb6UnyVwurxqrjlnMJyk5HCxcuUopkvj6dOfe+nP+b/TOsWrdD24XQRnH5i2tDX6eShI6SXyGreYSmi+WCkjzB3jbor3egpGT5ny6dZXL3IFFLYt7XL58Xk5GRxkLsbPv6kj+B1tWjal6JsmbIF6SPCt6ZQc+gIQAqHjjVqMpmAGSLGjCar+UH15XMf+CV0cXFxZlQdlWWy9OEoNv7baOMX/3F0oB3mD6SwPaawGXNJ3lDicwM/WYAtOATU9D7M1Yxzr12kcHCIWq8UeVGuz89qvZYWtMiqbYYUtu6sgRQ2Z2wCkcLmtMj3UpE+wndmoTwCUtgc2v5IYaOWQAqbMz4o1VoEIIWtNR5oTQAEzBAxATTH7aGeXnImU0rYqU9msQqkXHepIrhcFvAshe2yQQrbY6TMWLfqy9DsENVuj5EikauZnyLgzSyukMJ2mQ1opycCkMKeCIXv55DC5rCHFDaHK0otIAApbM5sgBQ2hytKjUwCkMKROa5R2SszRIzZIFUhYVSXWTkuze5XOMtnAcO/xHNEtqvNrtGWkMLhnFne123GuSgUEa3e9zAy9lRvzpn1kjkmBSkcGfMFvSCCFLbuLIAUNmdsIIXN4YpSIYXNngOQwmYTRvmRRABSOJJGM8r7YoaICQVSTmvAcphfRudqQ75hzyMhZXBmZqahhJEl2C06WO05pLDneWCFPcw4F/HYyxypuFkUnFFW8wkXKVJE5HQ3Y4MUNoMqygwHAUjhcFD3rk5IYe84+boXpLCvxLC/rwQQKewrMe/2hxT2jhP2AgEmACmMeRAxBMwQMaGC4010K7cFMsh4RFgEe5LBzI5fTGD3eRKqORmMeo5mZlHnpVto4+l0+qhFLepRtQzFBKNgi5dh1hxTX1RZsmRJi1OwfvNCkTqCKfgjhY8fL3hLvfVJooXRQuDA+Vi6OIUox0WO/mjhYMV+8nmG//CTUHa7gWxFnrJNkuup7PNEMfb8DaZEbBGKi4219e+/Vp4jgbYNazdQgsbHS67peVl0Idd14JWn2ksUK06VSpYptBsHFrg713JqMpyLPdHFz61CAFLYKiOBdgRMwCwRE3DDfCyA3z7NkQnuNhacHNlmxkuRfGxu2HbnL2MWwZ5Ycc5glsH8eLjdN7v9cgEpHNwZx79gssjkzc4R78Gl4n9pp0+f1g42U7L7I4XtlOvc/xHAkXYj8O+RNLq0XIrdmh0V7T158qRIm1WpUiWIiCCOuORads1qorwgFhzCok5cdhnFpaRQ2bJlQ1grqvKWAF/3nTp1iipWrOjtIdjPCwL8+zL/nrc5+wQdO3/WiyOMd7k8tRrVLlWh0A8hhf1GigMtSABS2IKDgib5RyBSpDD3nr9o+JcEfvTF3caik4VnNAkETrPBFz6e2LAwZzaRJM4hhf07N4T6KLPORWoKCbvmxQ71WLiqT00dwecJTtFj1uaPFOYbf9hAwGoEthw+J6SwWec4q/XXTu1hecm/N7IUxhY8AidOnBC/c6auXMmPfQSv4BCWdPzKK4UUTk1NDWGtqMpbAiwvpRTGudVbap7345eNsxTeknOS9p874fkAF3u0rFCLapYsX+inkMJ+I8WBFiQAKWzBQUGT/CMQiV+kqrjwRIXFcNGiRSP2Ys3TS/lUPpEaRQkp7GkVWOPnZp6L+JdceUOkRIkSEbvezR7JUKbigBQ2ezRRfqgIQAqHirTv9UAK+87MmyMghb2hhH0CIQApHAg918dCCpvDFaVGJgFI4cgc16jslZkiJtxAvY0clu3k1BIc+WbnlAkcEcyPy3N6CG9kKEdO8ouiIjlq2hsO4Z6rav1IHxH80WAhzL/o8mbmy9GC33LrlMjnlnPnzokGhSJPO6SwdcYeLQmMAKRwYPzMPBpS2By6kMLmcEWpBQQghc2ZDZDC5nBFqZFJAFI4Msc1KnsVyVJYDijLBX6MzVMeXbk/S2H+w4KYZamVGXHfWHjJPyzCvdlY6rAMtrMA96afvA+ksLekwruf2evszJkz2lxAtLDvY63mbQ/FUwWQwr6PEY6wJgFIYWuOC7cKUticsYEUNocrSoUUNnsOQAqbTRjlRxIBSOFIGs0o74vZIsZqeDmKluWGr6KQOclIYu5TOLlxH/hlcRy558vGbWbRzTI4mjZfxzrcbBApbM4IqC+cMzsfrjk9CF+pal5mPo+wVDd7s4sU3rBhAz3Q636Rg4+3qlWr0uczZ9L69Rvo0T69nTDdetttVKxYMbr11tuoYcOG4mcc7TRixEs0ePBgSk0t57T/uLffpp739tQ+X7x4Me3YsZ0eecRRLv9f1sEv/Zs67RPx+RMDHqfx70zQ6pD7Tps2ld57732RMkm/HT16hO6+6y7au3ev+BG3ddSoN7U2PvpoH1r1229a/9S2Dh36NNWqVUtrl9Hc+OCDKVSzZi1q27Ztoba/9/4U7XP+oX5flQP/bNmyZfTKK6/QnK/m0MAnn9Sqe/nlkU5szZ6j3pYPKewtqcD24zk8ZswYGj78JTHH1fWhzme1Fkhh/5i7O29xicGSwh/9upTe+vFHrZEXX3QRfdqnD6UWL/gOWrJlC/Wb7jj3Tfrf/XRd3brk7jO1DC6/Zrny4hj9hpzC/s0Nf44ymk/8vfL1nDmG3znyuxM5hX2n7YmrP1J46x9/0xevjBeNadyuFXV94mG6MrUG1bmocK525BT2fcxwhHUJQApbd2zQMh8JhFNu+tjUoO7OX0osifiPr3KVG8LcOMqWI4llZDGnYggGT5Yh3D5ul/yb/+2P3OS2cVSw3dNiBDL4/nALpL5Aj4UUDpSg6+OluOM9WKJh844AP2nBN6J4Y9kSihe62UkKr1+/ju6++x7Bh0WUKl+NRK4qdlkqf/31HHrxxWGFBsOdFJZyVC95ubw33xxF11xzjSZp+YJ7yJDBQkhLYaZWxjKtT+/eNPLlVzSRzOVv375diGG1D/w5b1JMG9WnL1vKZil/VXmXlnaOBg0aRGPHjhWH6fflzyQHFu0LFvwo2sRlzPhsBqSwd0s44vfieTn6zTep5VVXGd74cHXDAFLY96khZbu8Aaa/mcUlBksKq61j0bvjyGF66No22scb9++n95f8Qm/c0YOK5r/49OjZM/T2ggX0QpeulJaZQUNnzaJRPXrQzFW/010tW9DG/QdEOS1r1qIN+/fRnc1bGEKAFPZ9bvhzhNF8Ur8X+efyvK+Wj/QRvtPWf38bleCPFFbL+XHKDLqsbSu6tfUNeNGc70OEI2xGAFLYZgOG5romEAyJaXe+UhCz9AhUIDJPLoP/VtnKf7OklSke1Lpc/dsftlwXSxuObI6G9BCeGAU6pp7KD/bPIYWDTbSgPDVaGLmFvecsZTqfT4oXL+79gQHsaVcpzF1WBZReCuujGTlqp0OHm5wiZSU2V1K4W7dumkjVCxm+mF616jfatm2bFn3Mny1c+BMdOnTIUAobXSiqkVvvvfeeFoGrtp/byVHOl19+ucg3LUWx0bCr0b96Ea4XdkaRwo0vu4xWrFiuyXNI4QAWV4Qeql9bspvuolohhf2bDKGKFNbG8MIF+nDpEnq4zXWa/OWfffHH77Ri2zZatHEjlUxOpg8efEgcMvevtfRc51vEv1/77lvq0LARfbVmNT3ZoYOQwuv+czwRoS9PpQEp7N/c8Oco/XzSS2H1Rqq6rhEp7D1tZjx27Bj6a+1aYr6ubqAFIoUvZGTSD+9/Su3+151uqNcMUtj74cGeNiUAKWzTgUOzCxOAFC7MhOWwfFGbHYSiHEOZJxhj6jymdhhDtcWQwuaeqc+ePavdmOHISY7wx+aagMqLhXCobjTZWQqrUlMvhZm0FMGNGjV0etxdPwryMU/18yFPP00shfVRsnIfvtjjyGWWtDJdA8vlG9u3p+nTP3EphdXUDlyWjC5+7LG+IpJZprxQxduMGZ+JOngzumhX262Xwu++O5lGjx5DHClsFKWstoc5/LlmjUjLISW4Pt0F1yVTaMjUHFZZ10gfEZqR0EthnsOc9mTzpk0itYrRvIAU9m9sQi2FjaKEueXPzf6SapYrJ6KHeZ+fNqynnlddrUUPc6Rwv+nTaXi3W+no2bMizQSnj+h42WVUvmRJGr9ggQDAMrlB5cpOMCCF/Zsb/hxlNJ9kBLEreYlIYd9I658IcnVD2h8pzDKY00cc3rmXeo4cTBVrVaeWFWpBCvs2RNjbhgQghW04aGiyMQEIRPczQ0YR84vc/E3hYMbc47QVLLNYBENquScMKWzGDAx+maE6F/GaZtHJWygjX4NPzPwS+eYY52DnjVPQcC7mUG12lsLuIoWZn4yCatWqtSZTVckp85+6ixRWc6eqYyKl8A033CCE82233U4//bSAHn30UU1Ar1q1SstFzCkdWOjypkb6eooUvuOOHvTDD9+LyF19egl+jF8vaPXRv/Jxf96vXv36In2EFL6uIoUnTniH3p8yReyHSOFQrUT71OMuUpjlcK9eDxSKyIcU9m98Qy2FJyxcKFI/qLmEueVqTmA1bcTnq34TuYg5erhupUoifYQ8llNOcCQxb12bNBV/q5HFkgiksH9zw5+j9PNJTV/E32nyJqKaDx9S2DfSesZGN6y5RH+ksGyJlMMturSn/3XpDins2xBhbxsSgBS24aChycYEQiViIoG/lBT8N//hR9GlLDarfyx8+Q9LYP7DG8bMN9qQwr7xCtfeoZzX/Msxr1/e+MWLnEoCmzOBcLxcTm2BXaWwejHL/TG68JIXZxzNy5G4riJb3eUU5igf3uTL4CQ7KYU5x7HMO/z000OpfPlyLqOSjXIKq+Wr6SVkfzjfML8ESN04itlVCgm96FXbq8+p7OpFc5xTWOZr5ghj5BTGWUsl4EoK8z6u5h+ksH9zKJRSmGUv5wN+/MYbCzVWRge/1v0OLVKY/y03KYBlKon0CxfolXlzRRqJD5YuhRT2b/iDfpSRFJZPi7i72YP0Eb4NhRodHMxIYbUVK+d8T2WrVIIU9m1osLdNCUAK23Tg0OzCBEIpYqKBvxQZ8u2q/Lf8o0pljlCUL6tT/63PRRwNzMzuI6Sw2YSDU36oz0XqS+dCmRYhOLTML4WFpXwJZzjSbNhJCj/Q636S80lG+coRchWN4+pFcerIupPCvJ+aXkJG5vLn8sV3aoQVS1RX0cV8DO+r9kN9ZFc+hr/qt98M8xC66qPaF1XKqeUZvazKlRTmCGH+2RczZ9LESRPpxx8W4EVz5p8KbFODXh7JaHTugH5dyk5BCvs3vKGUwvrUESyJZUoITvnAKSTmrl0r0kJ82qcPpRRJov6fTqffd+zQPpNRwmpkMQvjRz7+SABA+gj/5kGwjtLPJ/U7guuQLylV60OksO/0jZ5I0pfiT6Qwi+BF074URTVu14q6PvEwNS1VleqVv7hQI+X1savWc8CG3a7bfB8JHBEpBCCFI2Uk0Q9EnWIORDwBu/1ygZzCoZmSLDxZfPLGQprFcKjFdGh66nstnDKCU0fwxilq1Ec2fS/NvyPsIoX96531j5L5HN1F/1q/F9ZoIXIKW2McjFoBKWzO2Jw4cYIyMjIodeVKorw8cyoxuVSkjzAZcIDFQwoHCNDF4f5IYaOikFPYnPFBqdYiAClsrfFAawIgAAkSADwcagsCkMK2GKawCFm+aOUXS/LGaVo4IjbaN47S4Ist3vj7oUSJEmFBAikcFuyo1AQCkMImQA1SkZDCQQKpKwZS2ByuKLWAAKSwObMBUtgcrig1MglACkfmuEZlryCFo3LYo6rTkML2GO5wnYv4pXP8OBvEMIkc6XxBILdwpI2QdUMK22PdopWeCUAKe2YUrj0ghc0hDylsDleUCils9hyAFDabMMqPJAKQwpE0mlHel3CJmCjHju6HkACkcAhhB1BVOM9FqhgOV7qEANAF5VAW48zBCkKY2+CPFObIb2wgYDUCu05lUc2Limg3n6zWvmhuD6fK4ZthnD4IW/AISK4p+/bZNn1EeqVKFJ+UJF5Gi816BPipJv7O55vX4fz90XpkAmsRpw7jJ+iO5WbQ2azzfhdWuWRZqloqtdDxyCnsN1IcaEECkMIWHBQ0yT8C+CL1jxuOsg8BSGF7jFU4z0U8Rzi/sIwY5ovAIkWK2ANcEFqpF8LJycmUmJgYhJL9L8IfKZwJKew/cBxpGoFdp7OpWvFY4pfKYrMWgfMZGcRyqQSkcFAHRnLdnnbIti+NqpFSnhJi46g40koFdW4Eq7AL+VKYxyecvz8Gqz9WKYeFcOaFC7Q+8wg5nqHzb6tc/CJqeFEVSGH/8OEomxCAFLbJQKGZngngi9QzI+xhbwKQwvYYv3Cfi/RiNFoihtUX7vFMsYoQ90cKn1Mine0x69HKaCCw92wu1SiVQLzWsFmLAIslHn3F+1cAACAASURBVJeiycm2lZfWIupoDUcb5uTm0uLTO8ier5kjal28GiXFJVBSFN0gtuJcctUmjvDPys6mYikpOLcGceAk181Zx+lA+im/S8aL5vxGhwNtRABS2EaDhaa6JxBuEYPxAQGzCUAKm004OOVb5Vx0+vRprUOR/vI5fQ5hqwhhHgBI4eCsK5QSfgKQwuEfA1ctgBQ2Z2wghc3hilILCEAKmzMbIIXN4YpSI5MApHBkjmtU9soqIiYq4aPTISEAKRwSzAFXYpVzEc8Xzq0r5w0/8h2JOev4EUE1B2/RokWJo6OtskEKW2Uk0I5ACUAKB0rQvOMhhc1hCylsDleUCils9hyAFDabMMqPJAKQwpE0mlHeF6uImCgfBnTfRAKQwibCDWLRVjoX6XMMczdTUlIoPj4+iD0OT1Hct/T0dPFyJblZTQhzuyCFwzM/UGvwCUAKB59psEqEFA4WSedyIIXN4YpSIYXNngOQwmYTRvmRRABSOJJGM8r7YiURE+VDge6bRABS2CSwQS7WiucifvmcmgeUX77GL2Gz66bPH8zMixcvbsmXtNhFCm/esoUGPN6fzpw5I6ZFlSpVaMqUKbRp02YaPHiQ01Tp1KmTuLnQsVNnqle3rvjZ+fPnafToN6lfv35UpkxZp/3ff+896n5Hd+3zZcuW0e7du+i++/4n9uP/yzpKlChB70yYKD5//rln6dXXXtfqkPvOnPk5jRkz1nAOHz9+jHr37k379u0TZXBbhw0brrWR61mzZo3WvyNHjzn1m3fksq+55hqnPqjlNmvWTKtfbXv//v1Fn0aOHEHz58/Xjpf7Mx/eZHu4zEmTJtFDDz1EAwYM0Nos+bdv354+/vhjp3bIOsKxdiGFzafO60jOUXWecc2ffjqdqlevUWhu8s8ghT2Pjf68o57zXK0rf6Tw1j/+pi9eGS8a1LhdK+r6xMNa4/hnx/YdoKtv62jY4JVzvqeyVSpRneaXi5/z/xdN+1L8u3rjenTnC0/Q7nWbRfmlK5SjXqOepWKlS4n91OPUwpFT2PPcCMYeruaT/D6Q323yO1PWifQRnumra1f/Hc9HG61ff6TwuZOnaNrQ1+nkoSPaeru2egOqWbJ8oUby+zvcXZfxiz/tdt3meSSwR6QSgBSO1JGNwn5ZUcRE4TCgyyYSsNsvF0czs6jz0i208XQ6fdSiFvWoWoZiTORjlaKtei7ii1sWDupmxchaT+OoF9wc9cz9sCp3O0nhzZs20m233S6GgC/CVPlqJHJVscsXxN/P/44GDRpcaAjdSWEWXatWrSokebm8iRPeoZYtW2rymOfvSy8NF0J6yJCnC0lhvlgc9NRTNPTZ5zSRzOXv2rVLiFi1D/w5b1JM87+lpDUq+8+1a8U84wt6KedY2kkRzscPGzaMRo4c6STFVZHHHNatX0d33XW3EHv6+lzV704Gelovwfw5pHAwaRqXxQLp+uvbOolfVYIY3bDgkiCFXY+NKtqlPFJvYhUtmiLOK70eeNDpBpTgGuCL5n6cMoMua9uKylSpKEQuC912ve4oJIVVGcXiV0rhP3/8hSrVqkEVa1XXOrjksznUrFNbOrBttxDMNRrXpwPbd9EVN11vCAFS2Px1yzWMHTtG3CitXq2aNp/4c/m9yN8/v/yyWLspKFsFKezb2lX3dncz2h8pvHv9FiqSnCTWm7zR8r8u3SGFQ7OEUEsYCUAKhxE+qg4uAasKgeD2EqVFMwFIYXuMvpXPRUbpJPgldCy7OOewlTfOHcx/1HXAOZK5/Vbe7CqF1YtcFqF6KawXmEYyS46LKyncsWNHQ5HKx7EU/nPNatq5c6cWfcyfLV3yCx05csRQChuJXvWicdq0aVp0s5GAnTPnK6pXv0EhMaSfX1LSlk1NdRLhennLdcz+cjb1efRRUQRzaHP99TThnfFCHvPGkcJSQkMKW3klm982Of7//POPiBpXo9y5dkQKBzYG+mhDde25YhuIFL6QkUk/vP8ptftfdxHNy5uvkcJSKksprJbJUnj/1p2i3FbdO1FiUhFDQJDCgc0bb49WpbC8Wfj9999r0f2uBCaksGfC+t8/5BH8OW/6J3v4M3+ksNoSSGHP44I9IocApHDkjGXU98TKIibqBwcAgkIAUjgoGE0vxA7nIr7Q5ZezqXPKii+i4/bJtqoDxyKYhbAdNjtLYVWUGF2USRFcv349J7mpHxd9OgX+OUfssRRWpal6HAtgjlxOS0vTLqqlVJ31xUyXUlj/eL2MLuYoQI7YkikvvI3S1fdFjYjWR0frxZL+/1KOc0oOjrLm/kMK22EVh6aNPJ9Gvf4ajX3rLTKKXoUUDmwc9FJYRvYza07ZISP41Vr8kcIsbjkq+PDOvdRz5GCnKF9fpfDc8R/SukUrRJNkhLFMT8HpIxpc24JKlC1Nv0z/Suyjr48/gxQObN54e7QakS4j+tU1CynsLcnC+xn9/uEuSjhQKXxw+276Z/EKuql3T2pZoRYihf0fOhxpEwKQwjYZKDTTMwE7iBjPvcAeIOCaAKSwPWaHXc5FPJ9YDPNFr7qxHE5KSqKEhISwAeecwRwVzDnZ9G3jXMh2elGenaWwjHwyihTmcZFStHnzFlqOYPVRdxnp6C5SWJWi6lhLKdymTRshTjt1voWW/LKYevXqpYlUzg0scxHzRTiLVt7UlBDeRgrrI474Yn7ixImk5oHUp7pwJ4W53k8+mUb3399LS3OhcmC2zI0fJ0akcNhONZaqWH+jwtNNBrXxSB/heSjd5TLnVDD9Hx8Q1PQRUg636NJeSwfhqxSWvTKKOpbiivfhFBW8SZGl0oAU9jw3At1Dn7pI3jDl7yR5oxJS2H/KRlJY/o4gU17pS/c3UpgjhHes3SDyd3P0PaSw/+OGI+1DAFLYPmOFloIACICArQggp7A9hotflpGenu70IjpuOcttjsgtUqRISCQsy1MWwSypjUQqy2B+QZ7dNrtKYTUXLzN3F6nD0bxG+TjlWLnLKcwXz7zJl6/JY9QLPiljWdqUSy3rMirZKKewWr6aXkLfH30b9fPMqP9cnxptqL5oz+iCVa2Dj33zzTepXLly1LdvPyGOkT7Cbqs7uO1Vo9rVvKTyxVSIFA6Mt6tH0N3lEvcnUlhtpf4FcP5KYc45/PXYKXTroN4iFYUqiZd/OR9SOLCpEfDRrm7ocMEyj7CrvPtIH+EZv9Ha9ZTuyR8pbLQ+IYU9jw/2sD8BSGH7jyF6AAIgAAKWJAApbMlhcdsolnscpWskMjlymAUxy+Jg5B/mOlhI8y/u+lzBspFcF8uycEYtBzqKdpLCAx7vT2fOnBFd1uczdSVUXL0oTuXmTgrzfmp6CRmZy5/LF9/xxfS0qR/TSy+NoPT0NLepKtQ3wHMZHAHIUcQ8j9THe9XP3Ukh2Q99CgzJh7mo0coyt6GRwNNz0LODFA50tdn/eHX+ypeiyV5BCgc2vvpzmFzT6tMA+hr8kcIsghdN+1IU1bhdK+r6xMNasap0YtE78+Xx1Knv/VqKCVUiy0hjfjkdb+oL6NT9OGJ4xrAxYh+kjwhsjgRytPpdoH6/yHlWpUoVmjJlitOLSLk+SGHP1PVr11PqCJXr5qzjdCD9lOdKiEhN1yLX7+uvv4H0EV7Rw052JgApbOfRQ9tBAARAwMIEIIUtPDhumibz+PLFMEtbVxtHEcs/LG+lLJb/5uP4eC5P/pES2JV45mP4eE4PwQLa6i+R82aE7SKFvemLHfeRF+p6wWbHvoS7zXvP5lKNUgmFnioId7tQPxHSR5gzC/yRwua0xP9SkT7Cf3ahOBJS2BzK/kQKG7UEkcLmjA9KtRYBSGFrjQdaAwIgAAIRQwBSODKG0uildGb0jKOBOZdxMKKQzWifv2VCCvtLDsdZjQCksNVGpKA9kMLmjA2ksDlcUWoBAUhhc2YDpLA5XFFqZBKAFI7McUWvQAAEQCDsBCCFwz4EQW8AR/iKi+ScHC0K2J9KWPxyNLD8Y5eX8/nTV0hhf6jhGCsSgBS24qg42gQpbM7YQAqbwxWlQgqbPQcghc0mjPIjiQCkcCSNJvoCAiAAAhYiAClsocEwqSkyLQQXL1NNyM+k6JWRvzKtRCQLYCPM/kjhM6dPmzRiKBYE/Cfw37k8ql4yHukj/Edo2pFZ2dniHJxUpIhhTnjTKo7wgiXXv9IOUJ5N+9oouTwlxsVTYkKCTXsQ2c3mm+zZOTmUnJTkNmVXZFMIfu8k1z3ZZ+h45jm/K6hftgpVL1mu0PEyPZqrgrOysnAu9ps6Dgw1AUjhUBNHfSAAAiAQJQQghaNkoNFNtwT8kcL8wj9sIGA1AqezYqlcSjxlXrhgtaahPfkE+Kab0TkHgAIjsO3kocAKCPPRxZKSqWJyyTC3AtW7I5CYmCiexMIWXAJx//1HLGj93WJKl6SS1WoUOhxS2F+iOM6KBCCFrTgqaBMIgAAIRAABSOEIGER0IWAC/khhzq+MDQSsRmDL4XN0abkU8TJIbNYicPLkSTp//jxVqlTJWg2zeWtOnDhBGRkZtPj0DttGCvOL5ooVSabU1FSbj0ZkNj89PZ1OnTpFFStWxLk1iEPMN9dPnz5N5XbupLyDB/0uObZZM4qpVg1S2G+CONAOBCCF7TBKaCMIgAAI2JAApLANBw1NDjoBSOGgI0WBYSIAKRwm8F5UCynsBSQ/doEU9gMaDvGJAKSwT7i83hlS2GtU2BEECFIYkwAEQAAEQMAUAgfPX6Bbft1CW86cp3euqEEPXFKOrBhflpadQ9l5eVQyIT4oHBBFFxSMEVMIpHDEDGXUdwRS2LpTAFLYnLGBFDaHK0otIAApbM5sgBQ2hytKjUwCkMKROa7oFQiAAAiEjUBeHtGutEwa8OdOWn7sLGXn5lGR2BgaUrcSDalXmeJiraOG+cUxS4+coef/2UP3VEulO6uVpYsS4ymQJkIKh23qWbJif6SwfDmfJTuERoEACIAACNiKAHJN22q40FiLETD6vR45hS02SGhOQAQghQPCh4NBAARAAAT0BE5eyKaBf+6ir/efoFzldd0JMTE04+pa1LxMCctAy6M8Wn70LD22egedz8mjWsWSqE+t8nRL5dJUpkgCJQZihy3TSzTEagT4hTLuNuQUttqIoT1MYPWeU3RltVKAYUECR44cEa0qV66cBVtn3yYdPnyY+CadXfPx5uTkEPchJSWFSpbEi+asOBM57y1HtSKncHBHh/M0cxR2oHnWeQ1BCgd3bFCa9QhACltvTNAiEAABELA1gZ3nMkTaiD1pmYX6kRQXK6KGrbRxJHN6Tq72Epn4mBi6JKUIDa5XibpWuYhS4uOs1Fy0JQIIQApHwCBGYRcgha076JDC5owNpLA5XFFqAQFIYXNmA6SwOVxRamQSgBSOzHFFr0AABEAgbAR2nsukzks30970wlK4WHwsFbWYZM3KzaPTWdlaVDNHB1dOThTRwk/UqUjlk91HdYYNNCq2LQFIYdsOXVQ3HFLYusMPKWzO2EAKm8MVpUIKmz0HIIXNJozyI4kApHAkjSb6AgIgAAIWIHAsM5v6r9lJPxw8STlK+giWrSMbVaVGpYpaoJWOJnC+179OptEbmw/Qhdxcujg5UUQHd69ahuoUS6Jkiwlsy4BDQwIiACkcED4cHCYCkMJhAu9FtZDCXkDyYxdIYT+g4RCfCCBS2CdcXu8MKew1KuwIAgQpjEkAAiAAAiAQVALZeXm07mQaDfxrN208lU4XcvOoZEIc3VWtLI1oVJVS4mODWl8ghbGz/vXIaRr6917qXLm0iA6uVTyZisbGUoy1slwE0k0cazECoZXCufRxlzr0xmYdhG4f0tbR1xmS2fdhF2o7rystnvcQVXHBTuwziuiZn+fRg9UsBhjNMYUApHCQsC5+iur0mecorN6zhdbZ0iG16JFv6uevrX30cZfrtPVbf+gS+ubhwqsSUpjIwS1/jCTXPR9Rtxtep03iY8nUsY+6/y3vb6exbQuPr/dSeAkNqv0wfZtfRKFxku0odN51Pb6Oc6yj5aQdV1CPVoeYT9sNz8XIKez7mnVef4WPN5436vh3oQ+2vUVtdHNMP/9kyZDC3qzdfFpO6yefucE5lPf2Xgobr125/mZ/NYcaNmxYaCLgRXO+ry0cYV0CkMLWHRu0DARAAARsS4BTMhzKuEDrT6XTuawcql4sieqXLEqcPsJq24kL2XQ6K4fKJSVQ0bhYggu22ghFXntCK4Ulv3z5cKlrGSz3FBe9/xaWVepIQApH3rz01CNIYU+EvPm5Q0DsEHKXHMJXXZOaxHQWmFyyuzUHKbyPPv5wOz348HVE+dLdWfTmn//IcV4j5aZW+4UsX2tpIk8dRa+l8J6P6OMdD9GDbaXgKhCDXJ4mEj3djJM32sghs2sKWV0wZyZSX+pPk+mbGxdQt8eJJs7rQD91uY42DjSW2pDC3qxJuY8qBwuvP/0aLJg3T9EOXsdibjnGQ65pMe7k/jsXUtjT2iWi/POiYz04xku7aRKoFPawdvGiOV/WEPa1KwFIYbuOHNoNAiAAAjYgkJtH4gVu/G45yFYbDBiaGBICVpHCRpF1DlmSH51GLDbyL3hlpHG+1IAUDslUsVQlkMJBGI58uUGqFM4XlVXIIS7nUX3atLlwFL5jzRnLS0hhZWwMBBLls3WSdfLGl5tIW6+lsFJ9oXHi8sdtp/qbN9Emj1I4f3ydxHa+rOz2IS2+9C0nKfxkl7n0yL9PuXzqA1LY9zXr7rvN6YapNm+eoo03yBs9VRw3AMTccgjieV2Mo/tlyyCFPa3d/Jsq6o1qscbnEtXbRJu086fzWHsfKVxwnNE5Ni3tDCUnFys0kRAp7PvawhHWJQApbN2xQctAAARAAARAAAQikIAVpLDzhW+BdOCUEi4jhRV54oiSQvqICJyeLrsEKRyc0XZKC8BFykg3IQ8b0Acs+pS1VbC/c/Sp2hpI4XwaMtJaix5U0jNoQtY5ariKYWSxozxfpbAcq4L0EY66Ng78kKjPw/StgRR2Nb5ON+24MXxs/x1aOoxbhj5LO0ZtpJrd5tG3nDbDIGISUtj3NetaCruYNy8/SztefJ0cN3rypfA3BjdUXUS0Qgq7WrvOn6tRwrw23r70Q+oy7+H8CO3Cqa58lcKF166j/v92baXK1WpBCvu+lHCEjQhACttosNBUEAABEAABEAAB+xOwghR2CAcpmZxTSzhLYed8e0yfH8t+cieksP1nom89gBT2jZfnvZV1J2TfXOry8zxyecPFjbyEFCYtbURB/l3nEVDPeaSmyAlSpLCUuGraioL0AeTIOewmUtg47QX3QU05IvNJ58vmLg4x/KR4oqMv0QTnHO+Qwp5XoX6P4EUKK6LS6QkB55zgkMLu167z7yr5aSPEOw/yU3UEIVLYaO065sUS2rTuIqqLnMK+LyQcYSsCkMK2Gi40FgRAAARAAARAwO4ErCCFjSKFHXlO1Uint6iNKkx2OF6QBSls9xnoX/shhf3j5vIoJc2B4yaLTNsij9BFBkMKuxkAI3HqWgrXVFJxqP/ml4Opm9eRwoZiufANNS67/tA3qOaoZwoLYlfja1C2OH9z2ghxMwFSOJgr050UVtMLFMyb/BRLIjd4rcJ5wrlxhilNHK2GFHa3dvXvQnB+MaM27gY3W7yOFHZzU4jHbcPpK6k+pHAwlxjKsiABSGELDgqaBAIgAAIgAAIgELkErCCFma5RTmERw5QvJ0jkFO5C8zjCTRkOSOHInZvuegYpHJxxV9ddQZqBgrKdpFT+C8ekLjban4+M+khh7QV9BRwLzlMaPXrmZxlJq8ol45eKcUneSuFCKUHEufMtKpDMaooeJWpYSQfhEMYy/6yz/HJ6aZ44P5NWvruX2CFS2Pc1q5fCznlmXcwbdf5paSKcbwq4WrtRL4VdrF3xQjk3Ml3LEx5gpLC7tcs/O9H8DWrYsG6hiYScwr6vLRxhXQKQwtYdG7QMBEAABEAABEAgAgmERwpHIEh0KaQEIIVDitunyqJeCvtEy/udvZXC3pcY2j0hhQPn7chf6/5lcYHUEvVSOBB4bo71OlLYQ/28hmJiCr8qG1LYpIFDsWEhACkcFuyoFARAAARAAARAIFoJQApH68jbu9+QwtYdP0hhc8YGUtgcrii1gACksDmzIVhSODs7W0hhvRiGFDZn3FBqeAhACoeHO2oFARAAARAAARCIUgKQwlE68DbvNqSwdQcQUticsYEUNocrSoUUNnsOBFMKc1v1YhhS2OwRRPmhJAApHEraqAsEQAAEQAAEQCDqCXiSwrGxsYIRP7Yoo1SiHloAAJhnQkJCACXgUBAAARCwLwEWWnl5efbtAFoOAiEmINcL/y3/LaOFvVlLWVlZWHMhHjNU5z8BSGH/2eFIEAABEAABEAABEPCZgCcpzBcemZmZtHHjBjp+7DgR4WLeZ8jKAaVKlaJGjRpT0ZSUQIrBsSAAAiAAAiAAAlFCwFM0sDsMkMJRMkkipJuQwhEykOgGCIAACIAACICAPQh4ksJ8MbFyxXI6c+aMPTpkg1YmFilCba9vS0nJyTZoLZoIAiAAAiAAAiAQTgIcEcxi2J8NUtgfajgmXAQghcNFHvWCAAiAAAiAAAhEJQFPUvjkyRO0fNmyqGRjZqebNGlK1apXN7MKlA0CIAACIAACIBAhBPyNFoYUjpAJECXdgBSOkoFGN0EABEAABEAABKxBwJMUPnz4EP3x++/WaGwEtaJ+/QZU59JLI6hH6AoIgAAIgAAIgIBZBCCFzSKLcq1EAFLYSqOBtoAACIAACIAACEQ0Ac4XHB8fL95k7WrLyMighT8tiGgO4ejc9W3bUcmSJcNRNeoEARAAARAAARCwGQF+4a8/G0cK8+bNS+n8KR/HgEAwCUAKB5MmygIBEAABEAABEAABDwQSEhLcSmG+iDh48CD9uWY1WAaJQIOGDalaterkKUo7SNWhGBAAARAAARAAARsT8DdKmLt84cIFG/ccTY82ApDC0Tbi6C8IgAAIgAAIgEDYCLDw5UjhuLg4j23gi4rMjAzK87gndnBHICkpiRLi4yk+IQGgQAAEQAAEQAAEQMAlAf49Tf7xBxMfm52djShhf+DhmLAQgBQOC3ZUCgIgAAIgAAIgEK0EOHUERwtjAwEQAAEQAAEQAAEQiBwCnHLC37QTkUMBPbETAUhhO40W2goCIAACIAACIBARBDhaODY2NiL6gk6AAAiAAAiAAAiAAAgQcT5h5BLGTLATAUhhO40W2goCIAACIAACIBARBBAtHBHDiE6AAAiAAAiAAAiAgCDAaSM4FzE2ELATAUhhO40W2goCIAACIAACIBAxBCCGI2Yo0REQAAEQAAEQAIEoJoC0EVE8+DbvOqSwzQcQzQcBEAABEAABELA3Ac4vzIIYGwiAAAiAAAiAAAiAgL0IIELYXuOF1joTgBTGjAABEAABEAABEACBMBPg/MLyT5ibgupBAARAAARAAARAAATcEOC8wZwqAi+VwzSxOwFIYbuPINoPAiAAAiAAAiAQEQRktDBfaCByOCKGFJ0AARAAARAAARCIUAJ4oVyEDmyUdQtSOMoGHN0FARAAARAAARAAARAAARAAARAAARAAARDwjQBu3PvGC3tbnwCksPXHCC0EARAAARAAARAAARAAARAAARAAARAAARAAARAAgaARgBQOGkoUBAIgAAIgAAIgAAIgAAIgAAIgAAIgAAIgAAIgAALWJwApbP0xQgtBAARAAARAAARAAARAAARAAARAAARAAARAAARAIGgEIIWDhhIFgQAIgAAIgAAIgAAIgAAIgAAIgAAIgAAIgAAIgID1CUAKW3+M0EIQAAEQAAEQAAEQAAEQAAEQAAEQAAEQAAEQAAEQCBoBSOGgoURBIAACIAACIAACIAACIAACIAACIAACIAACIAACIGB9ApDC1h8jtBAEQAAEQAAELEMgLy9PtCUmJsYybUJDQCBaCfizHv05Jlr5ot8gYDUC/qxfPgbf2VYbSbQnWgj4s2ajhQ36aQ0CkMLWGAe0AgRAAARAAAQsTYB/qWUfHBMTK9opf8m1dKPROBCIQAIOucOSp2Ad8meexE/BGnbc0Mm/vxOBhNAlEIg8Ao77sI6bsrx5s+Zzc3N5T00IY81H3rxAj6xJwDluoiCYwtP3tDV7g1ZFOgFI4UgfYfQPBEDABYGjFPfqRKKm/Snn5lRQAgEQcEGAf4HNzWUBxTI4j2JjESGMyQIC4SbAcsdxY6ZAELsSRQX7Oe8b7j6gfhAAAd8I8Hcxb/w9rEYf6kWT/N6OjY0VN4/kecK32rA3CIBAIAQc6zJW/A4tb+S6+p4OpB4cCwKBEoAUDpQgjgcBELAvgcOLKe77VMp5oJHrPvA+I5cSdfZNHsf+MI5iv0ulvEk9KccvQpDWfmHDQUEnICOLkC0i6GhRIAgEhYBco3l5uVpEoPqoONZwUDCjEBCwCIECIWy05gtuAnE0sUWajGaAQBQTcNzEdaxHV9/TUYwHXbcAAUhhCwwCmgACIGAWgfUU12+2iKMq2OpoojZu6nCiCjrZKyXwIyMo53KiuKnjiDq2Ixq5jkgVvLr9nHvA9er2d9NFbkfMgTaU+3xb4gf9CjbfyjGLIsqNXgIOmYRchNE7A9BzuxCQIig3N0eIYfmHnx7nC1HIIbuMJNoJAt4REJkhiNM6OW4GyT95eXgiwDuC2AsEQk3AcUNHfk9zJD82ELACAUhhK4wC2gACIGAuASFw1xENG0g55T1U5SR7j1Ls4VTKFceo/yYid1L48FGKLZ+qE7yu63UthQ3qNZcUSgcBhYDMUQooIAACdiAgU0oURCJJUWSH1qONIAACvhJgAZybmy0Oc0hhThfhkMLYQAAErEdApoDh7+m4uDjrNRAtikoCkMJROezoNAhEGQEnKexIyxBTqTtlP9CIRJqHtY0LonR1Uljsj8gZuwAAIABJREFUe4B5FUQYC3pyv0qlKebASe3neSJtBP+fiCo5on9jRCRwaco7cNKR/TE/ClmOgiaFHyaKGbmUYpp1p+wm6yj+g61ilzyRuuKQiHomtb7ORymG68qvxznKOMrGGN0NKgFHDmG+wPS92F9/+4smfjCLJo0eSqllSvleAI4AARDwmwBHD7IkcuQAjyEORFJTSXhT8Ccz59MfazfSmBFPUHJyEW8OwT4gAAJhIOB4eWQM5eRkUWxsnFjryPsfhoFAlSDgAwH5PR0fH+/DUdgVBMwjAClsHluUDAIgYBUCukjhgny/7Yn4ZXOdHKkixKZI4byDBcJYiF1yiGSn/VRhq+YdVuqk74dTzBqHVCZ9OcQpKlga16E82koxxCI5lWJYALM8riijnDmFxWyHMO54tCDPccWfKP6Do5TnTRS0VcYD7bAsAfniGo44dDzW5l+00dhJM6jjjVdTvTo1DPt6/nwmDR4+XvzMF/F09Pgp6jdkFHVq35ruv6uTXxwhrf3ChoNsQqDgxZAFkf5SCnsrh3l9jp74KT32YHeXN3awhv2bEHz+ef3tafTWKwNdnh/dlSyF/S0drqGiRZPo2qua+NcQHBUxBPgm7oULmZSY6LiBI2/m+rLe5fcxz6uPZ8yz5E1dec4pn3oRDRvysF/jJ3+H6P9ID6wdvwjioGAQkN/TcXFIHxEMnigjcAKQwoEzRAkgAAJWJ1AofYQj1zB1bkP03UGXuYLpL5a5SufUiFyDiGJq2p/yaEZBpHB+VLAoJz9nsCNq2Dl/sJDC+fWIKGIhgpc65ULOe6Q70QfcZiVq2Ekae5Eaw+rjhPZZgoCMPHKX6uzNCZ/SdwuWae1NKZqsSY7NW3fRqHem0+gRTzgJpZGjP6TDR08ICbz67020a88B2vPfQbqu9RVOF2fqfvooRRYivHkjhHnf+T8tN7y49aUcV4PC/XzqhXH07JO9Arq4NLrQVeV3j643CIF+9NhJS16oW2LSohFOBLKzHTlG8/Ic+YX5Bo9eED3/6ru07Le/DNcwi8svvl5Y6IaNN2vY040bX9ae2WvYXfm+TCm5htdv2k4P3dtVnJ/Uz155/jFxjuDPho+aQg/c09kvIczHT5v5HdWoWsmy4s4Xbtg3OAT4Jm52drZ2I9dovXNNx46for5DRtGhI8dFxXJe8npfsvxP8dnPS//QPuf/B2uNeNtTd/XJdnojhN19P/PPpv7fdzRiaG88CeHtwGC/oBPIycmjuDg/HscLektQIAgQQQpjFoAACEQ+AYOcwuIlcwdKU0yldgXRv0zCRaRwodQMTlI4XzI/0p9o/kRiOZzTdL0jmveREeSVFD7QhvIqLc2PKG5MJCOFZQQzSZENKRz5EzY8PZRRwvzIOW+eUkf4GnGjCqUjx05QtYsrinpYDMt/8//dSWH9vu5IebqY9aUsWQ9fTA57/X0a+Wwf8VEopDDXM3POT35HFoZnNqHWcBCQa5gjB+XLbFgQqZJIlcNmrGFPUtiXdWfGGlZTY8ya+7PLG0e+jJ8UwOfS0qlYSlEh08+lnxdPNbCAU6Uwf460Or7Qxb7uCDhu4pJY7zk5OSJ1hKv1/n9fLaAVv//j09M5niQt39zV36T15caPvm/u6vPl3OHppi2fp4oVTYYUxvIKGwFOIYH3zIUNPyrWEYAUxpQAARCIfAJGL5r7e4bI2avP7+v8Arn8/MMip7AuF3C+FNbu8ar5g5XoYi7fWyks00bEcFmdDlJsfk5hR87g/JQSiBSO/Pkaxh46LjA5ZYTnvIR6oaQ+Fl22TGkhRNRHNFXZyzLmo8/mip5KYSK7zftxxN25tPOUln5eRN51vLGVJljkMXwxyrK0WEqyiECWEXqyHHlxOeKZPjT8jfcptWxpevmZR+nFN94T5VcoV0ZE3n6/cIVTOV1vbkO//7nBSeZwmbK/LHk4MnpA7x70zpRZVC61tIh6blS/ViEZJD/jyOgXXn1XNE1+JqOg3UUKV69aSbT1rtvaexUdHcapg6otQkCuXxZEWVkXiHMW6sWwbKp+DatC5tjxk9oNEJkGxps1LMvk+c3rQj5FIM8JapRisNbwux/Pdjpn3H17B5r3w6+im2qaBj5HqeuwaeO6NHveokLnEHU/eV7RH6umvZFr+MjRE6JOvmnEHDjamiP8+TzIm6ybzz1jXx5Ib4z/hOSj8EZ5nPkz9Twpozk5UpLHgjdvoiYtMjXRDJMIOG4AEV24kOF2vbMU/vSL753WhBrRbvR9LM8JI597jIa99q6Yy3w+UG94qP/nMnh+P9n3Hhr55oeFvh93/3dA3Ezl7/Ya1SppN1Hk9yHXp36v39CmOQ3pf594Woa/C3njNdm8aX1Rjv77V5ajSmFeN7+tXi/6/cfaTU5rSn8OcvX9b9LQodgoJsC/ansKvohiPOh6iAlACocYOKoDARCwCAEhhUnk+c2xSJPQDBAIF4GCKGHZAs8vmdMLJTVCkC/29I+fS6H0yH3d6NW3PtbEif6ldLzfhs07NGGrTwEhZQhHF8sIWr7Q078YS17MsgyWqRdYAMv9OGcqb2o5X85dJOoeM/IJkQJDn7vQKFKYhS1foMoIYi6DN3kh26BeTVqybI3TxbSaE9mdFGaBJuU1ogvDtTrsUa+6hlkQZWdniT8JCQniDeeOHOGOTUYL69ewKlJkehdVOnqzhmWZDevV1NaAfh0Few1zn9R1y/8fOuB/NHjY+EL5x/WRwvpzyDNP3E+DXhwn1iuvOV7XT/XrSW9P/j+Pa5gFOMuu5k0biCcg+P98g0m9OaYyZ8Z8fpPnmztvvVFLRWMU6aiKYEhhe6xLM1uprnl+FD0j4zwlJrpe72r6CPWmqPxONIqcdyeF5bxW56JcX/w9/+zLk8QNTaPvR3ljQ6aU0kthFri8VvT5tz2VL29gyfVz1ZWNtJQYcj3Lmzb8u8f11zQTN5C4Pk/f/2aOJcqOPgL8RA9eChl9427VHkMKW3Vk0C4QAAGTCBRE/xaKEjasUU3bkGpSm1AsCISXQMEL5hwvlouJ4Ryk7ttk9Oi5vGBjGdKg7iVO0a1SKHXr2IZeHvORVriaj5g/1Oct5Qs3GaUkoww52paj/BYs/s2lPFaj7GS0H5fNORPlZlSOXhqrUsxV+gh5sfn8Uw/SB59+o0U0cT1SEPGFaPWLK4mIJ1WSuZPCLa5oKKQSCzZEBIZ3jVi9dnUNsxTOycnWIoVltLD+hXNGa5jXiIzSVyWlujbdrWF9+ggpjPildTK6kMsK5houU7okHT95WkTqy5s98qYMrz/18XZX6SPkDSMps1juyu3RB26jr79bIm5keVrDfJNJ5lt/vPedxOcvfaQwl6s+AcFiite5mofd6IWYkMJWX4WhbZ9+zbMUjo+P06KFXb1gUgpTFrZ884I3/n4xegmiJyl85eX1xXeaXGdy3spIYc65z9+PHNX7VN+e9M33S7R9XUXHyxvB8mkF/feqGomslq/m95d95HVs9MQO95l/9+BIZF578qkhd9//oR1d1BbpBCCFI32E7dU/SGF7jRdaCwIgAAIgAAKmEHA8gurInh0bG+eXFJbStGjRJOKIOxm1owolNVJY/bnslP4Rdb5IYwn1wfRvxIUbPyrO0UXeSGG+uGSxyiJYPjrqKqLYm4tCT1KYpZGMFJYSVxVv8jFbbyOFeT+OuubHzvVpNkyZBCjU1gTkGs7LixFSODMzQ0QKu0ohYSSFWepMmPIFpaQku3xZpLs1bPSSRBZGPI/lUwHBXsPqOSNQKaxGCvPL4XjzZQ3f0bWdEGCXVK+sRSuzFJapH6Qcl+cAbvuO3fuoZvUqTjd+XEUK87nvpaG96aVRUwo9yWDryYvG+0VArnn+6j5/Pp0SEuLdppDgSuSNSF6XvPkSKczzVqZukBLWXaSwkRSWN0WN3h+gprDhNcDnDBbMb02aIW7K8FNB/L1uJJ2NpHCXm68VkcD6iGX5u4dan9GTRLgZ69e0xEFeEIAU9gISdgkZAUjhkKFGRSAAAiAAAiBgXQIFQonfiBzvlxSWF5vcSzXnpiqF+XM1pzBH6ugfUVejeVmGykgjGb3nbZSh+mg2p5CQeTxlbkIuWz7C7Y0UlnLo7Ll0LaewvOiV6SPU3KkyCpqP85RTWLaJo6BkZDRfgPfoeoOIxNq5ez9eNmfd5WOJlumlMEcOSiksU0h4etGcmv5BL0Rc5RRW17Cae5uhyMfUOepP5hLlz4O5hlm4ysfQPUlhmRvY3VMCRjnAvc0LrkYoy1zoLIX5PCPzA3P/9bmKjW766HMK83F8HuHzCudS5z5AWlli6YWtEeqaT0s7p0lho/XOOYXfm/qVaKtcl/yyNTVfr34eqtKUb+bwdzNLXX6aQEpYfb59vgHLm3wRq/z+VgWxu5zC+nWif6eAL5HCXKdce/L7XpbP5y2O7JeRyZDCYZvGUVkxpHBUDrtlOw0pbNmhQcNAAARAAARAIHQE5NvLWRp5Eyls1DI1Akn/RvLQ9QQ1gUB0EpBrmChWRAo7IgcTxB/OKcyiSJXCRpSMooejk2Zoem2UJiI0NaOWSCAg1zw/HZCenibSR/iy3sPFwChtUrjagnpBIBwEIIXDQR11uiIAKYy5AQIgAAIgAAIgIFJH8B9/pbAagaePEjbCa/ToKIYBBEDAfwJyDatSmFNHJCYmCiks/7iqQUam6qP3Xe2PNez/WEkpxk8IIDWM/xyj/Ui55qUUjouL9Xq9B5OdPpe4p3MM/1zm+pUvmQtme1AWCFidAKSw1UcoutoHKRxd443eggAIgAAIgIAhgQKhRF6ljwBGEAABaxHQS2GOHGQhLCMHPUlha/UGrQEBEPBEQC+F1UhhrHdP9PBzEAgfAUjh8LFHzYUJQApjVoAACIAACIAACGiRwozCm5zCQAYCIGAtApDC1hoPtAYEzCYAKWw2YZQPAuYQgBQ2hytK9Y8ApLB/3HAUCIAACIAACEQUAUQKR9RwojNRSABSOAoHHV2OagKQwlE9/Oi8jQlACtt48CKw6ZDCETio6BIIgAAIgAAI+EoAUthXYtgfBKxFAFLYWuOB1oCA2QQghc0mjPJBwBwCkMLmcEWp/hGAFPaPG44CARAAARAAgYgiACkcUcOJzkQhAUjhKBx0dDmqCUAKR/Xwo/M2JgApbOPBi8CmQwpH4KBGcpdiYmIiuXvoGwiAgM0J5OXlWboH2dnZIndwfHy8ePlUTk6O1l5IYUsPHRoHAh4JQAp7RIQdQCCiCEAKR9RwojNRRABSOIoG2wZdhRS2wSChiQUEIIUxG0AABKxMwKpSmC8c//tvL23csEHgS0pKoqtbtaaiRYsKScwbpLCVZxbaBgKeCUAKe2aEPUAgkghACkfSaKIv0UQAUjiaRtv6fYUUtv4YoYUKAUhhTAcQAAHXBA7Qew8Mof+7cTT9ek+lsICyqhTOysqihT8tcGJSsmRJuurqqyk2Ns5nKfzVTyvoyPFTYWGMSkFAT+CxuzsBitONnVjKycmm9PQ0SkxMFE8FxMbGan8Y1iff/Ezp5zPBDQQsTwDr2/UQ+SKFP5j1I2VlFzwdZPmBRwNBgIji42Opd4+bI44FpHDEDamtOwQpbOvhi77GQwpH35ijxyDgE4F9c+naqZXo1xevdH0Y73PXLKK+wZfHVpTCLIOOHTtGq35bWYjJTTd3FKKIN18ihV97/wua+Nm3Pg0NdgYBMwi0vKwuzZn4ghlF265MXyKFH3p+HP3w6xrb9RENji4Cd3a8lt5+tnd0ddqH3voihTv3eYnWbtruQ+nYFQTCT+Clx3tCCod/GNCCCCcAKRzhAxxp3TOUwismUcWhK4k6DKSD+SJo7/8NoRaTDxDV7kG/T+1KVYlI+0zZL9L4oD8OAtpY83/EHKhEb7QeRxtMkIBgHmoCq6lv63H0tVO1V9Nny/tROyJa9HJPGlFTL3sdx8jxX/TyENr2QA9ad9cfdHv+cY7iHJHGI7bJwivR8Jmj6dEq6vGUv09BnWpTIIVDPR9QX7QTgBQumAGQwtG+GiKv/5DC7scUUjjy5jx65EwAUhgzAgTMJwApbD5j1BBEAkZSmCXQveKp6AJJI6TgQqLa24juEVLHIYvEfpDCQRwRKxblEHg0agZNbiXb5ywFrdhqtMlHAiLad7m2vt0f7Sx19+6rRFWrOCRwwb8VKXwJ32CqrKSi2K9J5c/obWoxmfJlceFaIYV9HEfsDgIBEoAUhhQOcArhcAsTgBSGFLbw9ETTQkAAUjgEkFFF1BOAFI76KWAvAIWlsBSAA4mGFohAR6QoUe3aB4hEflGWOn8QdVhJX1NBRLG9eo/WekcgP5LUSf7nS8HalWjbtgPKDQTnyNBbhUjW7yujRb2rHXuFiICTFM4fRyFzr3REii9srT0lQGQU6cvt1Ef7quWQcnMh//gOVxMtWOk27QSkcIjGH9WAQD4BSGFIYSyGyCUAKQwpHLmzGz3zhgCksDeUsA8IBEYAUjgwfjg6xAQKSWGROoLos+W30jZ+7FuVQpOr0/C+u2kEy6GH91GLD6vQ8Etm0QhI4RCPWuirU9NH1BYpIxyRnl8LUVwg+57ZUyAPSdxIqE6fLW9OX2n7OqJF5bwKfU9Qo0sCukhhx5jz+DnOBeseNo4UF5G++cJ4Gz894HQ+0KWP0NLPqCkrjNNGyHZCCmPOgkBoCUAKQwqHdsahtlASgBSGFA7lfENd1iMAKWy9MUGLIo8ApHDkjWlE90gvhQtSR8huO4RNbSmIZlahEXctJ8qPGB6+Y4hOAkU0rqjvnGN+8JxwiF5HTlmHIOb0ErcvVqSguMGwm4bP5Fyzav5ZvTiMeqzWAFAofUT+UwN9e9CGyftouFOu4IJIYXEOEOlm8jcl77iWUzj/5pKYP0IaO24kbOjbgxpOnpV/c8H4RXaQwtaYHmhF9BBwJYV3HE6j42cvhBRETAxRlTLJVLFUUkjrlZUhp3BYsKNSEwm4ksJb9p+jM+ezTKzZu6KLJ8dTvcrFvdvZhL2QU9gEqCjSUgSMpHBmVi79e/AcZVzI8butpVISqE7FYn4fH+iBubl5FBsbE2gxOB4EgkIAUjgoGFFIqAg4S2FdnlghiWZRw1EzSESAKlGDI7Y5UgDUngrBF6qxskQ9WiS5sRR2FynsEMiOl4r9n0hBUskSXUIj8gkY5BQWL5nbWYm2XdJDe+mkY++Cc4UaKcwvoHTenNNQCCm8U/eiwmpfixdbOlKNFB4NSGHfZ+hTD95OKclJ9PKkGT4d/GD3DmL/j2erlt+nIpx2fvKB22j1+q20fM0G/wvx4ciWl9el+29tT+M/+Zq27PzPhyOxq0rASAqfSs+itTtPhQVUXGwMtalfNix1B1sKVypfhkqkFKW4uDjKyckxZZ7e1ek6On7qDC1csTYszFCptQkYSeGDpzJo876zlml43crFqVLp8N4IysuLofT0NIqPj6OEhASKjY3V/khQnfu8RGs3bXfLDWveMtMKDcknYCSFtx48R/uOnw+Y0eXVS9JFxRIDLsefAiCF/aGGY8wiAClsFlmUawoBJymsRXY6XiQnxQ+nCPi95qx8KZwfNezycXFTmolCw0pAfdSfSE0foY8UntzKdU7hr7U+uE8XENauRnPlRi+aE+cEI2HrKqcw6eSuLn0EyXzSRscb55qGFPZ+Ur70+H3UtEEtWvnXJpr42Tw6l+b9L/gsVPvc1YmKJCbSe59/R7+uXu99xS72ZMl8eb2aNODlyQGX5W0B3I/+93alxIQEemvqbFr19xZvD8V++QSMpDBHCP+z53TYGLVtmBqWuoMtha9sVIcGP3wHFU0qQu9M/ybo4rbDNVdQr9va04vjPqHtezjff+i26pXL08Bet9L0b36mtRudRVmD2tVNk+Ch62Fk1GQkhfedOE9bD5yzTAdrVyxGF5dJDkt7gh0pHMlrvnWzhtS9Q2sa+Op7hcaKv4v3HjxKBw4fD8s4olLXBIyk8Jb9Z+nAyYyAsTWqWoJSSxQJuBx/CoAU9ocajjGLAKSwWWRRrikECr9ozpRqUGhUE9BFoEc1C5t1XosM70ftwtT0aJXCLHcf6dGRPpj1PTWoVY3aXnU5LV71D13dpD49NvwdMRrP9LlT/P3G+19QtxuvFvuXKp5Cew4cobenfiWidEcNeZi27t5HH335o9j3tUEP0J79R+j9mfPF/ycO70+r1/9Ln8xZSC/260nly5am/iMmauU3b3wpPTd2qohoVOuT00EtX20zS6Fbrm9JPbu2pbEfzRZtYWE14L5uNHP+Evp07iLx/243tBJ9lH3l4x664yaqU70KDR39oTbruO7Gl15CvV8cp8lubjtHW37y9ULt+PtvvZH4Ipy3eYtXib899WH8C49RiWJF6fGXJ4uy1T5xWYMe6k4z5i6mb39ZJaT7c4/eLWSeZMj9fOTOm2nSjHm0YNmfYVopwavWnRRmYfLXqsW0c/M6qt/kKqrfpCXl5ebSykXf0snjh6nldZ0otaK4q0xG+55PO0u/fDeL0tPPUqMrWlGdhlfQX7//QudOn6YrWt9AiYlFaNumv6neZc1FVJ7c7CiF5fyW61X2xZd1VveSi+npR3pQvZpVKS8vl2Z9/yuN+8Rxi5Xn4vD+91LqRSXpwJET4vOU5CJiTck6X+h7D910TTOKjYuleYt+o9IlimvnA/165TK5zUMe7kFFkxJpy8599OYHs8S5RZ5n+O93Rwygb35eQU3q19I+l22Jj4+nJ16ZTBytfMPVTSguNpZ+X/cvVUy9iI6ePEVVK5aj3/7aTKM//FK0X1333Nb2ra+gIokJtGHrbnroubeCN6lRkkbAkxTOzc2h9WtWUoXKVal85Wp0/MgBWvbj15SVfYGubncLVbz4kkLnAPVa4tTxo7Rl3WpqeX1Hrc6M9DTasPY3uqzFtcQ///v3JXRxjUupbuNmtHvbJkopXpJSK1TW9rerFA7GmmfROvD+W6lKhbKUkXmB3vt8vvjO9GbNy/NFg9rV6GzaeRr94Sxq27KJ2zXP361d2rak7Jxc+mn5n/TK5P9z+g5U1+mdHa/TyuK+PtP7Ltp/5Bg9OuwdemXg/XRFg9qUk5tLv6z6R6zvdf/uoqb1axX6zlfPT1jzoT85uZPCFzIzaPmCr+nsmVN07U23UumyFQqdAypXq0VnTp2gVYu/ozwiurbDbZSc4kgbASkc+vFEjdYkAClszXFBq1wQgBTG1DCfAKSw+YyDXUNBhK+rtA7ONZo3xtEqha+9shGxJPn0m5/p0bs700ezf6T085n0wO0dqMODzwr8E4b1E39/+cOv9OqTvWjGt4vFBeTLA++nKxtfSt0ff5k+fPVJWv/vLnr13c/FviMG3Ceid7s+9hLd2KopPdvnLnppwqd04Mhx+uCVJymlaBI9/9ZUIT25/LYtLxMy+vGRk7T6+N9ymznuOa182Wa+qORI4/dffoJaNW1AXy1YRsPf+VSIoucfu5v2HzkuxHOzhnVEf1599/9EX+VxvE+jS2vQXQNf0+rhtrDcevfz7+itj78SbR899BHatns/Tfh0rnZ83563OPXXmz58Mf55ali7Gn02dzG9/v5MUvvEvG69sRX9/s+/9MgLbxP3cdzzj9GJ02epW9+XhERmOc0XtsPGfaJdvAd7RYayPHdSmNdjbk4OxcbF0YLZ06hV+260898NVCQpmSpXq0m/fPcF3dzjQUpISCSjfU+dOEr/7fxXyCXe9u/ZQelnT1NSSjFKO3OKMs6nU2rFi0VZ6mZHKczzXV2v3J9a1Sp5vc6eHfsxzRr/PG3avpcGvzGFWPhw2omN23YLNOp6e6THzXTqbBqt+HOjVueYZ3pTzYsrUr+RE+nMuXRx4+OtZ/u4XK9cpmzz7Y+PpHHPPSoEz4WsbFGfXPcLPn6dpn61gFpd0UD7XG0Lr/kbWjWhZ0Z/JNb6+yOfoENHT9LsBcuIn2bgPNFPv+m44SPXfZd2V1HdGlVo8KgPaN/hY9S4Tg3xxAO24BNwJ4VZCPEaTk87S82uaU8X16hDG/9y3Fxr0KSl+NtoXRcvWVr8bPfWDbRuzQqKjYmhznf31hq/YuFc2rpxLfV87Fn6c8XP1PTqdvTHrz9S3UZX0pb1q6nVDV2dbgLZVQoHuuanf72Qxj7bh+YsWC5u8ugj7N2teV6zfL7gG7DDx08nTlvB6179HUD/Hc0DJH+P4LpffeoBmvXDr+KGjvy9QT1G/X5V+8plVClfVpxrKpcrI/qw5Pd1tGn7HsPvfP4dhs9PWPPBX9/elOhOCvMN3irVa1PpsuXpt0Xf0g3d7qXN//zhdA7IupBJi+Z9Tq073ErFipd0qhJS2JsRwD7RQABSOBpGOYL6CCkcQYOJroBABBKIZik8/PF7KS+P6LvFq8QFIl+EcYoHGaF687VX0pm0dDp9No0urVGF7hjwipgBLJ5YyLIgvr1DaydJyhd4LGZYfrZp3piqVylP9w4aRb3v7CiihVgs7dh7QEhcvtDj3MSXXFxBiNfrWlzmJIf4PyxU9x86Rn+s+5dKlUihO26+lkZM+ExI5knDH6d/tuygSy6uKAS1vIg8cy5NRDOvWb9Vk8LcV5bbp86kicjeyhXK0p1PvKrNaG4Ll3M+I1OUxUK43iUX07nzGTR5xreaXOp3bxetPRwhzVLOUx9YAp84dVZEYz795gciMlheEH89aTht3b2fGtetIaRYpXJlRF0cxcrRW/9s3iH+X7J4ilNEl52Xoqf0ESyOThw5SP/88Su1veUuIZGaX9eRSpYuo4liKYn0+x7av4e2rltDNS5tRNVr1yeWxP/8vpRKlC5LubnZFBcXL4SRfosUKezLOvvjny10b9cbiGWPUSoYXsu8br5ZuJLatrycVv2zWTwFwHOej5kzcZiIop8xb7GG09V6leliVNHz9nOPiijkk2fOiTzIP/y6WpQjz0GupPDgh7rT7/9s0W5Zwl8bAAAgAElEQVREcZ+733SNuOnDa2XfoWOUmBBPU774Xvx/7Mdf0aAHby/UVjuvISu33VOkMLedxdDFl1wqpPDWDX/S/t3bqVaDJuJmTWxsHOnXdUJiwePiZ08dpxUL59FNdzwgMOzbuZV2bdtA586cpnZd7qbVvy6gshWq0P5dW8XNIH7ioNRFzjnDI0kK+7Lmjxw/RQ3rVHf67lPnkrs1/9ncnw3PF57WvJTCfBPqy3deoAW/rqGrmtY3/F43ksL9RkwQN7o+/PIH7VzzypO9xO8hfG7i85H+O9/V+cnK6yaS2uZOCi+e9zld1vI6KlaiFP0w62Nqf/v/aN+urU7ngIP/7aZNf/1GFavUoNKpFahS1UtI+gRI4UiaKehLIAQghQOhh2NDTgBSOOTIUSEIgIAPBKJZCr/21AOUkBAvJDC//I2FDb9E7q/8F9vUrFqJNu/YKx7TL55SlB58dqxGVkbz8aPfaqQw7/DZmKFC/DZrdCktXP6nEM4zxj4j5DJHFvFj4XzR9vqgB0V5R4+fEp9x1B+PhxopzBeR/Lj3waMnxN91qlemZ8Z8TM0a1RHRs7N/XEYP3NZe1MGPkvMF4piPvhSpKOYv+YM6tG4mIoXfGPygkK+ZF7LEo+b8t5Tc3Aa+cI2PixMS+6sFy+mOm66ldf/upIsrpjpJ4cfv66q1h0VXy8vreeyDjAyuUiFV1FG8WLJgxu3p1/MWmjrnJ+p1a3uRPoJFNossfry9XJlSxBfxHF1dvXIFET0pH/P1YYpbbldPUvjwgb20e+tG2r93O3Xs/iAtmT+LWt3YhYqXKkM/fjlV+zd3TL9vYpEkSjt3hvbu2EIH9u6gG7vdKwQT/1m3ehmVKHkR7diyjupf3oJqN2yqsYkUKezLOtt36KhIF8NR/ZzihG/i7PzvIN3Wb6TgwoJIrhuOCF6/dbeI0Oc1NmLCp8RihtM0SJnLx7har6oU5uOysrPFjRJ+ioCjePmGCZ8zeONzAUfru5LCvD543bP05U2KZvlEwITpc6nvvbfQ0j/WCZn99cIVYj1zWzm6kc8XRZOTaOCr7wYlt7nlFliYG+SrFM7KukAZaWdp/Z8rKTExiZpdc2OhdZ1UNEXrlSqFOW3Erz9+RVe17UTLF84TUjg+IYHOp6XRscP76eTRQ3T82CHx9ME17W8lWU4kSWFf1rz6Xf7Z2KEi9cKi3/7WvnPdrfnFq/7SzhfqFPO05vm7lW8Ip2dk0l+bdogUTVNfH2T4vW4khY3ONfJpHymF9d/56jFY86E/IbiTwof+20XfffERlS6TSvEJiXRT917iySD1HFC+SjX6c9lC6njnQ7T0x6+odv0m4iYvb5DCoR9P1GhNApDC1hwXtMoFAUhhTA0QAAErE4hmKcxy5cdla+j29q2FnClTqoRh+oh/tuyke7u0FXn9OPcvR+tyNB9HvXI+Ur0U5nyFt7RrKR4Ll9GvLKBZgrIM4ty9Ez+bqwlVjiD6+LVBdFGp4kJCe5M+wvGyt3g6fPykEKYctas+2s65UDl3Io+vjCD0lD6C5+nxk2eEDPvv4FFRJqeZUCOFjdJH8HHe9IFl81vP9aHkIkXo55VrqULqRSK38e79h6h8mdKCF3PhcXl76hwhjIulJIso6t53dooaKSzPFzKa8L+dW6hGncZUplwF8Ugpix+Wv+qmRh7y5/x4+q/fz6Z23XqKVBOb/lpFcfEJdOzQPrqi9Y20duUiLcUE7x8JUpjnrS/rjHMAc/7q1977XKRz0adVUR/rrlapHN3X7QZx80imrJj/wSvE0cYjJn6mDYW7dC+qwJUpavgzGUmoTx/BN35KFksRaVX4qYWBvW6jZ8d+RI/dfQvFx8fSA884blJxygo+d3EKHJkuonb1ynRvl3aUm5crnix4stdt9PfmHaKtRo+4W/k7ym5t81UKy/4d56cDVi2htl3u1rqsX9f8A1UKc5QxP1GQm51D+/dspw63308Nml5FLIt/X/ojla9clVJSSlDmhQyRgoYjk3mLFCns65rn73K+QcJ5ufm7XL/23K35iZ/OpacfuYNGTprh9AJLT2teXwfzd3XMQ91vov8OHaUX3p6mPV3Uuc8wmvvuS7Rh2x6Reoo3FuH8Hc1rWp6P1O/89g88S/wUDtZ8eM4e3rxo7uzpk1r6CJnfX54DLr2suUgV0+rGrrRhzQpxo6fuZc1FZyCFwzOmqNV6BCCFrTcmaJEbApDCmB4gAAJWJhDtUphF6XXNG9O1zRvT/CW/003XXFkopzDLmo9ee0qkXTiblk5JRYoQ5wfk6Fz14k6OMz/WOWv8CyLimF/mxHlz69WsRj2ecKSf4EdBecu4cEH8zeVzDt93XuhLP//2l0cpzJGJ/PI1Ftkcgfhwj5vpns7X09xFK6ljmxai/SxTZ4wZKl5sx/lFvckpzG3hfnEuwomfzRNRyXopPLDXrSLNRPr5DJFbUV7MeNsHfsnd0N530reLfqPL6tUUopcfv+f+8wvCvlm4gm669kohsjnXcIXU0nT3k6+TjMyO9EjhtLNnaNmCOZScUpwO799N3e7rRyePH6Fff5hNJUqVoao1L6VqteqLx8+bt7mZVv48z2nfQ/t2066tG8Wx9S9vSQ2btaJTJ47R9g1rqWnrdrT8p28oNyeXihYrJo6Xm12lMIuQk2fOUnrGBTpw+JhYm76sM14Xd3ZsI9Z1StFk+nvTDrp/6GiBRea3vpCVJVKkfPH9Utq+54AmYfi4IQ/fQdk5OWL/H39dQ3VrXuxVTmFvpPDxU2fotUEPiicViiYVES+XGvDKZPGiR16j3Caum1+W9cK4T0SeWXWdT3lloIhs7PvSBBGVyPlMuSz+vZRfINl/5CTiF09iCy4BX6UwS5/TJ4+JdXvdzd3F4+L6c8Cmtb9RqTKpVP3/2TsP8Cir7P9/IYXQQgDpvQWQIlKESKQjRbpCaIsUWRQL7rr+dm0rrq677q67YAGRBRRBBKQjHQSEABJ6DwHpHUKANCDw/5+bPePNyzt9Mply3ufxkZl577nnfs+972Q+73nPja6fAwqz5/QkgH7DiG760HXi7t076gkB+pzqCnMZCX+Gwu6u+c/HvoRWTRuoNR9ZpDAWrd1iga321vw//u85dYOG2tJNzH9Pm4+B3dvaXPPOQGH624FuKqemZ6JIoQjMWLwWH305R30XvvnCALVuqe45Xev++M8pav8ChsL6d36LvmPUd6qsec+ubUet2csUpqd16Emexzv0AG0qZ7wGlK9SAyvmf63KPWWmp+HJ3r+xZPkLFHY0CnJeoCsgUDjQIxxg4xMoHGABleGIAgGmQLBC4bwIIz3mTUCVMhPlCF4F7JWPyAtl/BEK54VOvtTni4N6KHc+n7nYl9wKel8cgcJ5LZK/QuG81i2v+6cnG6jETSDcHM1rLXOzf0cyhV3tX6Cwq8pJu0BTQKBwoEU0wMcjUDjAAyzDEwX8XAGBwt4LYJ3qlVCiWFHE7zrovU6lJ59TwAwKX0+7g53Hr+eJr6Eh+dCqbs6NqLzlCGWu0n9AfmRl3UVaWirCw8MRFhamstD5P/JnxFvjsHxjgrdc8/l+GterqXyUbF/fCpUZFD5/PQOHztz0GUfrVCiK8sVzlqDxlnO85u/fz6fWe2hoiOl6J3+6jRqLnf+r8e8t/3y5H8r8v5ZyU5W+kMN3FTCDwkfP38Lpq+luO92oajGUKBLuth1XDNy7dx/58+dzpam0EQU8roBAYY9LKgZzUwGBwrmprtgWBUQBdxUQKOyugtJeFHBOATMoTBaOX0zFtVt3nDPm5tn58gEVSxZEmWIF3LTkWnOBwq7pJq18VwEzKEzeHjl3Czcz7ua540UjQlG7fJE880OgcJ5JLx17SQEzKHw36z6OnLuJjDt0E9S1I6pwGGqU+XXTSdesuN5KoLDr2klLzysgUNjzmorFXFTgi61nctG6mBYFRAFfU6BxhUjsPHvD19yy6s/zLSr6nK+UHXjlyhVs3RL/gG+du3S11LH9FShB1V4jwGXt+HDSbHw2Y4nPjVUcCj4FrEHh4FMCKktYMoWDMfKBO2ZrUDhwR+zcyAQKO6eXnO1/CphBYf8bxYMeCxQOhCgGzhgECgdOLAN+JJIlHPAhlgGKAg8oQJm3/rT2JVNYJrEo4F0FBAr/qrdAYe/OPekt9xUQKGxbY4HCuT8HpYe8VUCgcN7qL70HhwIChYMjzgExSk+CoYyMDEyYMEHp0rx5c6xevRpjxoxB8eLFndLq2LFjmDx5MmJjY9GtWzen2to7eenSpUhMTMTo0aMREeH9WmU0tunTp6Nfv35YuXIlihUrhhEjRthzWz4XBTyqgEBh9+WUTGH3NRQLvquAQGGBwr47O8UzdxUQKCxQ2N05JO39WwGBwv4dP/HePxQQKOwfcRIvAY9mC+7YsQO7d+9Wuu7fvx+DBw9GkyZNnNZ5xowZqFu3LjZs2IBhw4Y5DZXtdThlyhSUKVPG48DZXr/8OelEY2zfvj2uX7+OmJgY1KhRw9Hmcp4o4LYCAoXdllCVh5DyEe7rKBZ8UwGBwgKFfXNmileeUECgsEBhT8wjseG/CggU9t/Yief+o4BAYf+JVdB76slMYU+ISdnG6enpCgTr//aEbd3GuXPnUL58eU+bddpebo7RaWekQdAoIFDY/VALFHZfQ7HguwoIFBYo7LuzUzxzVwGBwgKF3Z1D0t6/FRAo7N/xE+/9QwGBwv4RJ/HSJFOYS0BwWQPKqj169Cj69++PhQsXomnTpirDNjk5GePHj3/gdUpKitKVs4QpK3bu3LkYOXKkJRvW+B6Xi+jbt6/KLOZM2vr161tKK1DZh7Vr16rsWurf2Ib6NPpufE3nOGub2uj+m42HtaCx87j5PfKBxk4ZwWyH/k2ZwnxQm/Pnz9sdH9ukdlyWg+JD/XI5DFvjq1SpkuU81lPX2NaCYC1Pnz5tOY1i0bJlSzUPOO70Ic0dskvZ4uynmW4cD1v6cpwzMzNVv3FxcYiPjwf5wXNB980sO501YcfJt0aNGuWIAX3GWhjnmjVdSHvyg8ZYsGBBVTqF9WE/6BzSgQ7219pc7tWrl2Vs3GeBAgXQqlUrVYpFPxyNmzXf7UFhY7yNutIYNm3alGNd6+uA/OY1z+MlX3gOrlmzRs13miukHx0TJ05U8TXLmg+WmsKL1m7F5WvZ11A5RIG8VuC5vp3y2gWf6N+ZmsKzfliPtPTs7ys5RAFfVmDEM7K+rcXHmZrCs5b+iDt3s3w51OKbKGCqwJBeHQJOGdloLuBC6tcDEijs1+ELLueNmcI6SGVwRkCoevXqphCYIHGHDh0UEGOQrANbUtMIhY1AmaDdkiVLcoBOAmkMjChrmMESv3ft2jVVd5hBMvXjCBRmSOeobaP/tqAwgbDSpUsrkM0aUHszKGzUxJHx6dCNAaMRClsb3/bt29XEHjJkiIJufJ6jcNGoLYNWhoVcK5ntG6G9tVrORj311+SvsbY0+0GQmPQmGE6Z5QymrUFhHcjrc83olw5DdYhuvCqY6czncEyGDx+OnTt3ol27dupmBPe7efPmHEDUOJc5zt27d89RfsWT9bDtQWF9vMY5xhpdunQpBxTmNmY3lvRyLfQ52ezcuTPWr1+vAD2VnbFV0iVYoHBwffvIaEUB/1DAGSjsHyMSL0UBUcCWAs5AYVFSFBAFfEcBgcK+EwvxBBAoLLPAbxSwBoVpADdu3FCZfQQ5rWUGExSm+r+0eRoDQSNYNgJQsq2DppkzZyq99H4oO3Ljxo1gMMaZiQQCK1eujDZt2jgNhXkMzth2FgoTrKTMRwJ/J0+eBIEz0sWYKWwGhSnz0tb42H86hzJzCTYTVONMYYajtsbXrFkzld07bdo0pbmjG93ZA+5GKKyfP2jQIHXTIDo6+oE6zrag8KFDhx7YFJDtcmYya0v1p2m+GkEqjVHvw2jTCFp5HK1bt1Y1rXlOmy1oapuQkPDAZoo0t3k+czsjFLYVa1+Ewvp4aNzGmwy6PhwjjrdZDW/9JgjFbOvWrWr9W9v8UaCw33yliKOiQMApIFA44EIqAxIFbCogUFgmiCjgnwoIFPbPuAWq1wKFAzWyATgua1CYHoPXHwHXs1R1GShjtVy5cjkyfRn60v8pC9AMCjMkI+hGQJlhHr8/atQozJo1ywItGcDReYsXLwZBu1WrVplmCuslDsgHzoZ1xTa110s90GtdF3rN2tSsWRNJSUno2LEjtm3bhipVqmDv3r2mUJhtsi2ClQQYbY1PB/MXL160hIGh8IEDB1QcrGlH/hGkbt68ufKP+iYIRzDO3mFWikOHn0YoTPYYuHbq1Alz5swxBazG0g66vgS8jXCV/SDfCcATeCQt6DVpbw0KG8t18AaIRijMrwcMGIBJkyZZyqOY6WOEwjwWY4YxZ03HxsYqKG5vLvsKFDYbD/lGZR5atGhhCs3NypKYldBgPTmetJ5tbUopUNjeCpXPRQFRILcUECicW8qKXVHANxUQKOybcRGvRAF7CggUtqeQfO5NBQQKe1Nt6cstBaxBYYZuZFx/RN+spjBBYR38OpIpzOCrQYMGFnCqlzXgQXGZB8q85azM+fPn49SpUwoKOlM+QodTZN8R23SeozWFSRsClOQb6UcwlAC2o5nC9sanQ2HOzuZxUIwo45rr15qNj4EzfUYZwwyWXYHCxmxQMyjM7zVs2BD79u2z1I7VSz3Y0lfPguYMUn1uUbkBzljt0aOHAuI0Ri51wjWe9T7o33pWuw6F6TO9LjC9JsBLZSCmTp2ao44xfWYtU1h///jx4+qmgl7WQv/cbC77ChTmNWj0l3Q3Ph1gvAgZS05Y04vAM5eO0GsMU8kY/QgWKLxpxwGk3Ex165oujUUBXYGn2jwmgripgDNQeNWmnci8fcfNHqW5KOC6Aq0fa4DIIoVcNyAt4QwUpr0A7mZJTeFgnDZPP9kyGIft02MWKOzT4Qk65wQKB13I/XfAtmoKc4kGynDkDcXMoLBZTWEGb3rZBOMGUgxpObOSyx9wH3pdWtqIjaEpqW1WQ9ZWiYM+ffrkqInsqG1b0JLHo8NaAuQEASk7mfQz08FMEx28WRufsYQHZ2WSfgMHDsQXX3xhyWw1Gx9nEHMtWLNMXGsz2aymsA7LzaCwXp/XWu1iW+UjeEM+HajqfvD8pDrOnNlrr3wEjU+vRa1D4bNnz+b4zNrmeGawVIeYHMvnn38e33777QNlM+zF2leh8NChQ/HVV1/l2FTQWt1lR6AwZx337NlTlUHRawwbs4aDBQp/OGk2PpuxxH+/UMRzn1KgVIli2LPoc5/yyR+dcQYKj3hrHJZvTPDHYYrPAaLA4eVfChR2M5bOQOFuo8Zi58EkN3uU5v6mwGvD+uC14X38ze2A91egcMCH2K8GKFDYr8IV3M7agsKUQcrgtnfv3li3bp0FOlqrMcy1Xhnk2QJrDDV50zTjudwHgSfKTtTrt3Jba8CQfLeVseyobWehMMNzgpNRUVFWobBezoDGT4e98VnTPDIyEjExMVi0aJFl4y9r46OM68TERJX9rddytrcKdMBL5xpLaJhBYTqP54/ZBnD0uS0oTNDdWF4iLi4O8fHxKstbr1Ws624EikYbOqDWofCaNWtyxMBY9sGokTW4S+fReCn+BKApo50Os8x0fRNF1sgXoLCxXIwxfnq8ufRJr1698N1336nx8vyoUKFCjuxr3Y5ea1i/wUFz01hbWKCwvRUqn4sCDyogUNgzs0KgsGd0FCveUUCgsPs6CxR2X8NAtyBQ2DcjLFDYN+MSrF4JFA7WyPvhuI1Q2A+HIC6LAqKAkwoQZPWntS9Q2MkAy+miAACBwp6ZBgKFPaOjWPGOAgKF3ddZoLD7Gga6BYHCvhlhgcK+GZdg9UqgcLBG3g/H7YtgyFrWqR/KKy6LAj6pgEBh98OSP39+XLlyBVu3xD9grHOXrqDP6fgVKAEhIaHIl89631I+wv24iIVfFRAo7JnZIFDYMzqKFe8oIFDYfZ0FCruvYaBbECjsmxEWKOybcQlWrwQKB2vk/XDcvgiF/VBGcVkU8CsFBAq7Hy6Bwu5rKBZyVwGBwp7RV6CwZ3QUK95RQKCw+zoLFHZfw0C3IFDYNyMsUNg34xKsXgkUDtbI++G4BQr7YdDEZVHATQUECrspIKAygSVT2H0dxULuKWANCl+8noFLN27nXsdWLJeKDEfZqAiv9+tuhwKF3VVQ2ntTATMonJx6B2evpePefW968mBf+fMBVR4qhKIFQ/PWETu9CxT26fD4hHPWoPCRc7eQfjvLZR+LFQpDtdKFXG4f7A0FCgf7DPCt8QsU9q14iDc2FBAoLNNDFAg+BQQKux/zvITCjevVxIUryahcrhS27j7s/mAMFnq0j0FI/vxYsHqzx22LQe8pYAaF7967j40Hr3jPCUNPsXVKIjw0u7SKvxwChc0j9bthfbB9XyI2Jez3l1AGhZ9mUDg+8Roy3ABVnhSOoFeT6lGeNOlxW3kFhX8//GkULhiB9z+f6dSYhj/TSZ0/9fuVTrUzO/mROtXxZGwTTJy1FLdS092254iB0QO7o3yZknj7P185crpPnGMGhU9cSsPxS6lu+9egciRKRRZw204wGhAoHIxR990xCxT23diIZwYFPAmFMzIyMGHCBNVD8+bNsXr1aowZMwbFixd3SneqKTx58mTExsaiW7duTrW1d/LSpUuRmJiI0aNHIyLC+xlLXC+5X79+WLlyJYoVK4YRI0bYc1s+FwU8qoBAYfflzEso/J83n0e9WlWwevNO/PO/c90fjGahXq2qeOfFgZgwcwk2bt/nUdv2jFWtUAavDu2N6QvXYOeBpBynk19ZWVk4fPy0PTPy+f8UMIPClMG0JfFanmnUolYJFCoQkmf9u9JxbkHh7z99R20GePlaCv70rylIOnnOFffyrA2BqEZ1a+CV97P/7pPDNxQwg8I/HrgCX9mwtWB4CGKiS/iGWFa88DYUHvvyb0A3e+N3HcRnMxY7BWNbNKqDUf2fQoHwcHwxa6lHvrf/+ceROHn2ovLFW8dv47qia+vHcOr8Jb+4pphB4aPnb+H0VfdBet0KRVGuuPd/o3or1rnZj0Dh3FRXbDurgEBhZxWT8/NMAU9C4R07dmD37t1qLPv378fgwYPRpEkTp8c2Y8YM1K1bFxs2bMCwYcOchsr2OpwyZQrKlCnjceBsr1/+nHSiMbZv3x7Xr19HTEwMatSo4WhzOU8UcFsBgcJuS+iV8hH0I3Fkv66YPGdZDkjavW0LDOrZDh9P+V5l6nV6ogle+U0vfPfDenyzaK163atDS7zw7ieoU70S/m9kP9StURn379/DnGUbMe7rBUoAsv/uS4MVmDp36Zp6Py09I0efb48eiM5PNEX+kPxYvHaLRbi/T5qt/j3xvVewcM1mrPxph3pNfb/+XD8UigjH4eNn8I/Jc9Cr4+PqM2ObRx+uaXmffQkNDcWYDyag/1Nt0OHxR1XG8ra9R1CuVAlcTr6OyuVKY8uuQwqGG/WhH8b9urZCkUIFcfr8Zb8Ebe7PzF8t2ILCdA04uGsrjuxPQLVa9dCoRVucO3UM8WuXKAP58+XH4+27o1zl6ur1gZ1bcHD3VhQuHIm23eIQEhqKTSsX4OaN62jVuTeKP1QWJ44eRNLBXajToBkqVo/G4b3bUbFaNIoULWZxKtig8IevDcPJs5cw6bsflAafvfsStu87gmOnzuPVZ3ureX0t5SbGfbUAa7fsemBd0htpGbcxf9UmNIiuZrkWjOjbGdFVK2L2svUPXCPGv/0CmjWItmhO14jwsDC7bf80Ki7HOqUXH73+HBJPnMGUuSseWG/G65An567Ycl0Be1D4+tXLam22aNvV0sn1a1dw4sg+NIppq96j68O+hJ9QqVq0Wtv83rYfl+H0iUSUKlMRLZ/siRvJV/DTigW4c/d29vWiYjXs2vYjbqWkoElsB4SHF8DRg7tR95HHLJuvBjoU1r9/X3+uLyqVK4Uf1m+zfCeTlvpao+9H+p6PKloYJ89dwn+mzUPWvXsPrGtr15Kv56/GOy8OQpmHiuOl9z5TsSL7jzWsjTc/nqZupBrXtvG7k68nf/znf1V7R+3tOphkdVw8ueh6FBISYvGtSOGC+PL9V7H3yHFwe/obh/8WoevdP/87RwHiyCKF8PL7ExQk169FZJvGQH+fWPt7wOzvpBcH9cDk2cux5Metyj36m6Fjy8b48ItZD9yItrcC7UHhG9evYeu6paCKLa069cGdO7fx06oFCMmXH626Po2wsAKIX7sUVy+fw6PN26Ja7fqWLgUK21Pf+ucChV3XTlp6XgGBwp7XVCzmkgKehMKecJGyjdPT0xUI1v/tCdu6jXPnzqF8+fKeNuu0vdwco9POSIOgUUCgsPuh9kamcKtmDdSPng8mfJsj+2fS+2PQsnE9zFv5E9795BsFUN96YQDOXrqqfng1rR+NYU93wtMv/wVzxr+Fg0mn8Ie/f6kAMf04O3D0hBJAtz+yXxdcv5mKucs3WvqkMhI1KpXDi3/5DDdupakfaG+M6q/avvyXz9X/V079G6bNW6mANB3kC/c97s3n1Y/b23fumrZp2aSe5X3dFxpbh5aP4k//nKLGNOkvY3DhcjK+X/kTKKMqXz7g//6R/eOV9WlSvxZ6tIvBO+O/Vo+zP/7ow9ib+ItTGVfuzwrfsmALClMmXEZ6KgoWKoJ1S79DnYaPoUKV7JuTd25n4selsxH7ZC8UKhKp3lsxdxpaduyBolEl1WuCxxWr1kLxh8pgy9olaNXlGeyMX4vGj7fH9p9WolbdRjhzIglNn+iYQ5Rgg8LvvfIblU3b84WxCj7Q+iEAQmtky+5DeHf8dNCj03FPtVZrlAAuH7SmG9Suhv6vfphjrVIGP39GGf1m1wh9PenrxFbbT//8Yo51Si++G/cm9h35BX+dOOsBH7uA0e4AACAASURBVIzXId+a/cHrjS0ofCJxP/YmbEb+fPnQbcBvlUh0LVg+ZyrS0m6i7/DfqffOnjyG+V99gl5DXlRgmI7bmRlYu3gW2vcYgPAC2VmMB3Zlw7V6j7awtEu7mYKIwkWQeuM6MtLTUKpcJcu1hU4KdCjM34F0w2bEM50x9tNvUDIqUq35TsPfUDrxWqPv27/+bihmLlmHL2b9gPdffRbNGtbGf6bNx2vDn87x3W92LSHb5y5dxeQPfofChSLw1r+nqSeIyH67Fo9g3dY96rvauLaNf1vo15qaVco7bG/zjgOm4+K/D2iscz95G/VrVcWfP5mu/r54rl8XvDbsaazZsgvc/q8Tv33gOjZ7/FuoX6sKZixah79N+i7HtYjs0hgIFJv9PUDXObO/k0jfbXsOY/AfPlJxWDhhLCqXL41X/zrR6QxrW1CYvkNprcR26q1uitLf3KsXzkCzJzoiIz0DSYd2oWWHHiBiTLD4xyXfoZ22rgQKu379FijsunbS0vMKCBT2vKZiMZcUMEJhLgHBZQ0oq/bo0aPo378/Fi5ciKZNm6oM2+TkZIwfP/6B1ykpKcpTzhKmrNi5c+di5MiRlmxY43tcLqJv374qs5gzaevXr28prUBlH9auXauya6l/Yxvq0+i78TWd46xt9QeN5r/ZeFgLGjuPm98jH2jslBHMdujflCnMB7U5f/683fGxTWrHZTkoPtQvl8OwNb5KlSpZzmM9dY1tTTHW8vTpXx/dpli0bNlSzQOOO9mguUN2KVuc/TTTjeNhS1+Oc2ZmpnIvLi4O8fHxID94Lui+WctOZ13YP/ZLb6vro/fL/Rj1MStzQvGgcZMG1Me1a9dUKRT2v0CBAmo+HDp0SMWbDu53zZo1SEhIsGhGMdJfs21qw3ZczTB3BArr/bEGPG/IB7O5o+tMsahXr54qKcPzhuPDdlgnsjdx4kQVX7Mx+cpjr/ocyCsoTD/YPn/3Zew5fAzVK5XDMy+/bwGxN26lqkyjhH2J6ofajEVrMLhnBwWHzWoD0o+qd18ejIWr49GuRSNs3XNIZd0QZPp46jz1o/TrBasxc/E6y9Dpx2Vk4UJYvnG7eo8ybSgL0giF6ccvlbkgMJl845ZpG2tQ+A8jnlE/3AhE0UGPlT7T+Qn1A5l8O3PhCsLDQvHl7GWWH5Iv/6Yndh86ZmmTS1+ZfmXWkfIRtLboByllCJYolZ0ReHhvAjIz0vHIY09Yxrt60UyUKl0eVaPrI6pkKaxbPAuPtGiDIpFRCih16D0Y29b9gIrVa+PC6eMIDQtHs1adLPCIDQUbFKY1RjcyCGq0fqwhqlYsg40/70O/rq3Ra/RYy7pcNHGsenT8oy/nWDQ3QmFaqwRVrt9IVVmAFco+hM9nLHYICjvS1gwKE5g5e+EKft57BFGRhdG3Syu89+kMBaKM1yG/WhwB7Ky9TOGb169i8+rF6Nx3mFKBwO6tlGQkX76g3stIS8VPqxciNDQMNR9ulAMK03Wgaq16qFbrYXXDKHH/Dpw9kYSa9R5V4JeykPds24DI4g/h3r27CAkJVTeK9CMYoPBLg3sgNT0TU79fgdnLNqjvaP6uJC26tGqGG6lpSLmZitrVKqLvKx8oiej7nWDm+m178UTT+jmgsNm1ZPBrH6nvxx7tWqibusdOnVM3imktU23i6pXK4tNvFqFN80eUfYa1/N1vvJ7EjfmrU/YI6pqNS4fCdGOpaOFCOHPhMka9Mx5T//aaymo+fvp8DijM1ygqp0M3zP79xihcu35TPeX0f/+YjNdGPGO5QUVjYbBt9veA2fWJYvD8gKeQefsu/jVlLqIii2BonycRFhrywI13Ry4PtqAw3VQ5uGuLypwvXqosSpWriHWLvkWrrs/gdmYmNiybi+4DRyEzPQ0Xz53EL0f2o81T/cC/yQUKOxIB83MECruunbT0vAIChT2vqVjMJQVsQeFGjRopeEkgp3r16qYQmCBxhw4dFPhhkKwDW3LbCIWNQJlA0pIlS3KATh2sUdawESIxbGOQTP04AoWN0M6ebaP/tqAwgbrSpUsrkM0aUHszKGzUxJHx6fCZIZ0RClsb3/bt2QBnyJAhCrrxec5CYY4xwz+GfFwrme0bob21Ws5GPfXX5K+xtjTHmCAr6U0wnDLLGUybQWEzXxi2bt68WdWYHjBgACZNmqRucjDo7t69u9XyJ2bQmOfxqFGjMGvWrAfqResazJw584ESJkYIrL+eP3++Aquu1Og2u3TYg8KkM8H3du3aqRsp+voke7bWAelGNzl0oE1teK4OHz4cNP7OnTtj/fr1oOsMlZ2xVdJFoPCvmcK0EQ1tAvP9ip8wrM+TquQDlVggCEw/dOgx0R/W/4xOsU2xbusulTFLWYr0CCdBKfoh1ufFv6hpQT+q/v6H4Ug8cVZlBO9LPKHgLoFX2mSub+dWqkwDA2BqQz826Uca/fikg0pA/HvqvBxQ+IPfDcWdu3fVDzrKZKKMY7M21qAw9U/jI+hLB2decTbRp9MXYfTg7tjw814FsxkWU5uT5y6q8hUVSpfEe5/NsPiVS1+hPm3WHhS+l5WlHmctWbo86jfJLvFBWYNrFs5ATPvuKFrs1/0A0lNvIT09Vf2Yje3YE1l372Lp7CkoXrKUAsCdnxmKsLBwpKel4mTSQZUZdfLYIUQWK6EeK88fkl1HONigMI15xr/+qNZL0wa1sXrTDhQoEGZZlzyB9Ixcfs8IhXmtZt6+o8pO0P8J+DiSKexIWzMoTFl+BcLDcP7yNfX/6KoV8Kd/TUXTBtEPXIcIMMmR9wo4A4WTr1zA7q0b8GhMO/Woe6dnhmLLuqWoUrMuTiYdQqXqtS1QmNZ02q2buHXzOjaumIen+o1AWIEIZKTexL4d8QgPj1BPBlBGMf23d/tPav0fO7wXDzdqjlr1GytxggEK043NtIxMtWEcZe7Sdxh9d1O5BDpqVC6PQ8dOqestAdPhb3xsmTj09M2WXQfxeOOHH4CVxmsJff/P/PhPCi7T0zz0fUw3gf/22nBl7/LV6+o9euKG4qdDYbNrAsFpZ+wRFDYblxEKUzmnhrWrY+6KjXi6UyxOnLmIu1lZOaAw+0NjmbForQUCVyxbCqEhIShapKApFDb7e8Ds+sR/J504ewGpaRkoXTIKl65eR/3oqh6Hwqd/ScSOn1aja9wIbFgxD7UefhS3M9OxYdn3iHqoNCKjSuLJ3r/B6eNHcPrYEdxIuYZOfYZYvicFCrt+HRUo7Lp20tLzCggU9rymYjGXFLAGham7GzduqCxGgpzWMoMJolH93+nTp1uAow5nCfgYASjZ1mEmASI69H5atWqFjRs3gsEcAbJNmzYpEFi5cmW0adNGAUNnoDCPwRnb5JejmcLkG8FKAncEG0+ePIlLly4pXYyZwmZQ2N742H/qhzJzCTYTVONMYYajtsbXrFkzBT2nTZumNHd0ozt7wN0IhfXzBw0apG4aREdHP1DH2RYUpmxa46aAbJczk1lbqj9N89UM5BqBNAPdXr16KfDJftGcpIPgpCObERrXBLeneWzsk89l/8zqWluDwkOHDsVXX31lOjZXLwv2oLBu1xoUNgPF/B7dtNGvCbzmeZ3rN0FIk61bt6r1b23zR4HCv0LhOePfVlmyF68mo2qFsqrep/4IJ9Xli21aX/0AJKD75vMDVL08+mGqQyaKhf4IaZXypfGbXh0sgJVA6x9/G4ef9xxWcJUPIziyVj6CH5Oldtba0A+3YkUKY+Tb/1GZU68O7YM3Pp6CFwZ0R2hofgz7U/YPZcoYosdvp3y/wgLAalWtgME92uPe/Xsqc3FQj3Yqy+a3b49TbYx+ubpW/LmdzfIRWVmqRET9ZrEoU76yZZhXL53Hnq3r1aOsZsfuretRuGgkatXLBjw3U5JV+YgOvQarmqEEmRL370LI/7IMjx/eg1oPN7KUnQhGKEy1g7u3b6HKqBAsqVaxLP784iD8Y/JcVduS6v/SY9D0yDjXuiRtc7t8BNX7/ttrIzDuq/nqxg89gp5yK1WVseDDWvmIlwb3fOA6pIMgf143/u67M1A4YeMq/JJ0AHcyM3DhzEkFsRL3JSAzMwOXzp5ClVoPo9PTz6obPvqxYfk81HmkmeXaYbxuUL1yugZcuXAGTWI7qtIydHOIjmCAwnSTdvOO/Wj1WENV0olKyJiVj9hz+DgG92iH5//8iar9S5n4lHk7a+mPiOva+gFYabyWlC9dEh/+fpi6sUs3Ygm8fjZjEVo0qqu0fuPjqZj64WsoEVVUQWgdCus3k/RyNM7Yc6R8BF9DypUuqcpBJOw/qm4w0WGrfAS3m7dyE/795igULFAAa+J3Wp4G0v9+Mf49YHZ94r7o5jnVeqaDnnIivY0luhy5BtjLFKZSLS079sT+hM0IDQtDnUceU2bPnz6hykc88WRvSzfG8kwChR2JgPk5AoVd105ael4BgcKe11Qs5pIC1qAwZSXqj6jrWaq6K5SxWq5cuQcyCRmQWYPCDJoI6hE8YlhmLduSgRmdt3jxYrRu3RqrVq0yhcJ6iQPylbNhXbFN7fVSD/Ta+Og+a1OzZk0kJSWhY8eO2LZtG6pUqYK9e/eaQmG2qZcToMxKW+PTIeTFixctYWAofODAARUHY6Yqa0f+EaRu3ry58o/6JghHMM7eYVaKQ4egRihM9hiMdurUCXPmzLHcNND70ssN8PusCQFvOnT/2A8G8AR0SQt6TdqbQWHdT7LHOlKmqjUozKUd6Hxr5SOcgcJGSGyvNANrQdCe4PWCBQss84jnjqsbOZJtR6GwsUSGsSyKXupBh8c6FOZyKXp5Dh4fx5PWs61NKYMZCo976wXcvnNHZQXSBlWNH66lsm+pZh7V5hvYrS0WrY1H19bNVb1C2sRl5r/+qB7PbNF3jIKo9OPyZmoaChcqiN0Hj+HZP/5ThYB+VLF9etSUHnMlu/xjkbIR6ccTZfTQsWJjAkoWz64xa6+msCNQ+Or1G/jwteEqW6pQRAH8uHUPXvlggoJk//rTb9Xjr9R3RuZtvD3ua1UHU/8h++UHr6qMy9FjP1UZP5+PfUlB5jt3sxBRIAx/Hjc9B2Szd50LtM9tQWF6hHzmxI9Qskw5NWwCNhWq1FSbS9HRoGl26QjKCKxVrwmOH9qDu1l3ceHMCfQc9DyuX72kMgBpc7rHO/RQbSmO29YvwyOPtcL5Mydw4ugB3M7IyFGDNBihMD0STjdzKEtwxJv/Vrr+9ffD1CPftC4j/gc7uE42z8PchsJUq3jC2JfVdeBWWrq6qfL6R5Nz1NY0g8IEkGkTJ+N16LfvjEPSyewnCOTIOwWcgcLspbGkBL1PdcMpU7hkqbLq381bd0XCplXqOkCPvXftO1xtVpmSfAW/JB5Amy7PqA0madO6pP070Ti2PTatWoh7WfdQqEgRPNa6i+ouWKAwfQfSRqyUkbpk3VYM6Nb2gZrC9D065cPfq3IwfC2YvmA1dh5MMn0CwHgtoTrDdWtUQb8x2eUn6MYOHRm3b1u+p6mW+Sdvj1Y1fO1B4SPHTztlzxkoTOCaymrQTachvbNrzetQWP9bZ/rCNaoGO9czp43w6Cb11/NXmUJh+ruF/x6gm8dm1yf976RZ/3lD7VNAT0SZPWnhyOq1BYXpKZwV879W5VNorVBW8JlfEnHx3Cn1ndmx9xB1I4ZuluQPDVV1/Ds/PdSyGaNAYUciYH6OQGHXtZOWnldAoLDnNRWLuaSANSjM0I261R/RN6spTFBYz3x1JFOY4VKDBg0s4FQva8DD5ZqjlHnLj6PTo/SnTp1SWbnOZArrII7sO2KbznM0U5i0IUBJvpF+BEMJYDuaKWxvfDqE5OxsHgfFiDKuqeyGNe0YONPnlDHMYNkVKMwx5ixbMyjM7zVs2BD79u1TGdR06KUebOmrZ0FzBqk+tyijl8ti9OjRQwFxGiOXOuEaz1SaQK+77EymMNX5pazhgQMH4osvvlB2jHWjeU1YyxSmMVrLlNazg/U5zmVNaE4QFP7uu+8sc92YdezKpcERKGwsEaL3Y1bT2xoUZnBszIQme9SGS0cQiOc1SePXj2CFwq7ENpDa0E7hdHw+c3EgDctrY7FXPsJrjmgdBSMUzk2dCRJRTVEq3aBvUpebfYpt31bAHhTOa+8DHQrnhb5UnoL2GKCnguTwjgK2oLC7HggUdl1BgcKuayctPa+AQGHPayoWc0kBWzWFuURDbGyspc6qGRQ2qynMj47rZROMG0gxpOUMQi5/wH3o4EmvUUpSmNWQtVXioE+fPjlqIjtqm/pyBgoTIKdMTspOJv3MdDDTRAdm1sZnzEzlR/BJP4aWtrTjDGLKFubSE9SXK1DYbLNAY7kAfRM3a7WLbZWP4AxTPSNWjzHPT6rjzDWBzTKFbdU3JpBOoFdvT5pwGQSuOcwb+enL0CweBHFZZwbmtiCuI1D4+eefx7fffqu61m/Q2Kp5bO9yYQ8KG6G/0Z4ZFDauKWMJDiMUJl1oc7mePXuqMih6jWFj1rBAYXsRDczPG9erqQa280B2HUY5nFPADApn3rmHzUeuOmfIg2c/XrskIsLye9Bi7puiDGj6D8iPrKy7SEtLRXh4OMLCwlRmF/+nvk/fGoflGxNy3ymtB8qW35v4i+lmkl51RDrzCQXMoPCGA5eRdd8n3EPhAiFoXquEbzhjxQte8/fv51PrPTQ0xHS9U/Nuo8aqzN68POpUr4QSxYqqzSrl8I4CZlD4+MVUnLic5rYD9SoWRZmoCLftBKMBgcLBGHXfHbNAYd+NjXhmUMAWFCZYyOC2d+/eWLdundqIq1u3blZrDHOtVwZ5ZhtSsQsMNfnxfOO5DNMIelJWqL5xFbe1BgzJd1sZy47aJl+dgcL6JmVRUVFWobBekoLGT4e98Vmr6xwZGYmYmBgsWrRIwV6C79bGp0NOvZazvYWhA14611hCwyxTmM7j+WOt1IEtKEzjMJaXiIuLUyUfKKNUr1Vsb3M4ox2G1HpZFL28AfttHKeukzEeukZ6xqtxjEYtWRtbG80VLFhQZRtzaRRbftmLJX1uDwrrG+nR+TweytLnbHTW0Ai2ufSGvkGl8brAc4M3l9NvcJgBeF+FwsnJ17B506YcktM1tVPnLpbHAH8FSlCPEubLZz1CH06ajc9mLHEkhHKOKGBXATMoTI3oh+vZa+mwORntWnfyhPtAueIRqFm2sJMN8/50X4fCea+QeOBLCphB4TNX03HqSjru3c9bMhySPx+qlymMMsUK+JJkD/jib1DYp8UMUOfMoPCdrPs4cPoG0m9nl9xy5ShWKAwPVyzqSlNpozbLvY/8+W38oS0qiQJeVECgsBfFlq7cU8AIhd2zJq1FAd9XgAGxWY1b3/feMx7ag8Ke6cVzVnwRCtO1MysrC+t//BEZGemWwVapWhX16tW3vBYo7Ll5IJacU8AaFHbOipwtUFjmgD8pYAaF/cl/X/BVoLAvRMG3fTCDwr7tcXB4J1A4OOLsL6MUKOwvkRI/1cYivnZYyzr1NT/FH1HAXxUQKOx+5OjaSY+Pp6Wl4eCB/UhNS0O5suVQuUoV9Wj53bt3VScChd3XWiy4poBAYdd0M7YSKOwZHcWKdxQQKOy+zgKF3dcw0C0IFPbNCAsU9s24BKtXAoWDNfJ+OG5fhMJ+KKO4LAr4lQIChd0PF0NhskQAmHabDi+Q/Ugs/aAUKOy+xmLBPQUECrunH7cWKOwZHcWKdxQQKOy+zgKF3dcw0C0IFPbNCAsU9s24BKtXAoWDNfJ+OG7aIMUXH832QykDymV/g4YBJb4XBuNv8fXFa5QOhY0hEyjshUksXdhVQKCwXYkcOkGgsEMyyUk+ooBAYfcDIVDYfQ0D3YJAYd+MsEBh34xLsHolUDhYI++H4/ZkpjBvoEUyNG/eHKtXr8aYMWNQvHhxp5ThTa5iY2PVpnaePGhDq8TERJhtZuXJfqzZ4tIY/fr1w8qVK9UGXrQpnhyigDcVECjsvtoChd3XUCzkrgIChT2jr0Bhz+goVryjgEBh93UWKOy+hoFuQaCwb0ZYoLBvxiVYvRIoHKyR98NxexIK0wZeu3fvVirs378fgwcPRpMmTZxWZcaMGahbty42bNiAYcOGOQ2V7XU4ZcoUlClTxuPA2V6//DlvdNa+fXtcv34dMTExqFGjhqPN5TxRwG0FBAq7LaGqx041hc0OVzOFJ89dgXMXr7rvnFgQBf6nwLsvDRIt3FTAGSg87uuFuJn668aTbnYtzUUBpxUYM6QnIosUcrqdNPhVAWeg8CffLMKdu1kiX7ApcB94bXifYBu1z49XoLDPhyioHBQoHFTh9u/BehIKe0IJyjZOT09XIFj/tyds6zbOnTuH8uXLe9qs0/Zyc4xOOyMNgkYBgcLuhzo3oLD7XokFUUAU8LQCzkBhT/ct9kQBUcD7CjgDhb3vnfQoCogC1hQQKCxzw5cUECjsS9EQX2wqYITCXAKCyxpQVu3Ro0fRv39/LFy4EE2bNlUZtsnJyRg/fvwDr1NSUlR/nCVMWbFz587FyJEjLdmwxve4XETfvn1VZjFn0tavX99SWoHKPqxduxaUXUv9G9tQn0bfja/pHGdtUxvdf7PxsBY0dh43v0c+0NgpI5jt0L8pG5oPanP+/Hm742Ob1I7LclB8qF8uh2FrfJUqVbKcx3rqGtuaKKzl6dOnLadRLFq2bKnmAcedPqS5Q3YpW5z9NNON42FLX45zZmam6jcuLg7x8fEgP3gu6L5Zy05nXdg/vayJWbkS0pX8p7GYlUBh/cierqFZO71v8q9evXqYMGGCGgMdBQoUwLPPPovly5db3uP37a07Vy9v9qCwMd7GeU3x1ucT+6HrosdCLy1Dc3XNmjVqvrO+1H7ixIkqvmZZ88FSU9jVeEo7UUAUyD0FBArnnrZiWRTwRQUECvtiVMQnUcC+AgKF7WskZ3hPAYHC3tNaenJTAVtQuFGjRgpeEtypXr26KQQmSNyhQwcFuRgk68CW3DNCYSNQJmi2ZMmSHKDTCOQYNjFEunbtGiZPngwGydSPI1DYDNrZsm303xYUJrhXunRpBbJZA2pvBoWNmjgyPh0+MxA1QmFr49u+fbuaKUOGDFHQjc9zFgpzjBl0MvjjWsls3wjtrdVyNuqpvyZ/KcZ6bWmOMUFi0psAI2WWM5g2g8JmviQkJKj5xvOI7LGmPB9HjRqFWbNm2az7rPtLsJ/msd6uT58+yrfu3bsr8E/9Pv/88/j222+V3UGDBqm1Ex0dneNmC51PN0is3XzhmzOuLn97UFi3q8+xmTNnqo/Y79atW1tKxOhzgLSg8i98s4JjQOtj+PDhIDudO3fG+vXrQdcZKjtjq6SLQGFXIy3tRAFRwF0FBAq7q6C0FwX8SwGBwv4VL/FWFGAFBArLXPAlBQQK+1I0xBebCliDwtToxo0bKhuQIKctOEX1f6dPn24BjjqcJeBjBKBk2ww06f20atUKGzduVDCN4BhBxU2bNikQWLlyZbRp08ZpKMxjcMa2s1CY4CLBxs2bN+PkyZO4dOmS0sWYKWwGhe2Nj/0nDShTk2AzQTXOFGY4amt8zZo1U9m906ZNU/PC0Y3u7AF3IxTWzzeCT31C2oLChw4demBTQLbLmcmsLQFImq88X/Q+jEDaCImNc5vmJh00H+1tTKjf0Jg/f/4D7aheNG0oyACa1gll/1JWMGmvQ2MdAvsaFNZBsA6z9fljBOQ8xytUqKDAtw7y9UxhGuvWrVuV3hEREabXq2CBwoknziEtPUO+tUQBjynQqG51j9kKVkPOQOH9R0/g9p27wSpV0I278cM1g27MwTBgZ6Dwll2HkHXvXjDIElBjjG1SL6DGI4PJVkCgsMwEX1JAoLAvRUN8samANShMj7YTfOSyD3qWqm6QsivLlSuXI9OXPmewZg0KM0wjqEegjCGYtSxNgnOUZUnnLV68GJShuGrVKtNMYb3EAfnC2bCu2Kb2eqkHeq3rQq9Zm5o1ayIpKQkdO3bEtm3bUKVKFezdu9cUCrNNtkUA1N74dHh58eJFSxgYCh84cOCBTFUGm2Sb/CNI3bx5c+Uf9U0Qjs6xd5iV4tDhqREKkz0Gqp06dcKcOXMsNw30vvTSCvw+a0LAmw7dP/aDziHISBm2pAW9Ju3NoLDupx4va+DVEShsLA/C2dfsL4/dFhTmeaqXYWC7Rt/08hzUB2c124ubtc8dyRTm2Oj+GeOlZ5obS05wHDlrmNYD3Sjh7GHyjdvoGcdmPgcLFP5w0mx8NmOJq2GVdqJADgVoExzaIV0O9xRwBgqPeGsclm9McK9Dae0XCvz3gzHo2rqZX/gqTjqngDNQuNuosdh5MMm5DuTsPFXgk7efxzOdYvPUB+k8dxQQKJw7uopV1xQQKOyabtIqDxSwBoUZupFL+iP6ZjWFCQrrma+OZAoz/GrQoIEFnOplDVgKLhdBmbf8yD9lZJ46dUpBQWfKR3DJBGds07mO1hQmbQhQkm+kH8FQAtiOZgrbG58OhTk7m/wjjShG9Eg+ld2wNj4G6vQ5ZQwzWHYFCnOMueyBGRTm9xo2bIh9+/apbFk69FIPtvTVs6A5g1SfW1RugMti9OjRQwFxGiOXOuEaz1SaQK+77Eqm8MCBA/HFF18oO3qJCt0W9UOHnmFsL1OYztUhtDUobK2Wt6uXDEegMNvmGzJ6bWVj/I1+8A2YoUOHqlIZVCvYLPObzuPSEXqNYdpoUj8ECrsaaWkXzAoIFPZM9AUKe0bHQLMiUDjQIvrreAQKB25saWQChQM3vgKFAze2/jgygcL+GLUg9dlWTWEu0UA1XXlDMTM4ZVZTmMtJ6GUTjBtIMaTlTEQuf8B96MCN67GagUV67J4OWyUO+DF9Z207C4UJkFMWMGVQkn5mOphpooM3Izjl8RnLHHAdYtKPoaWt8XGtW8oW5tITDDHtTX+jtmab6vTpPwAAIABJREFUBeolRPR4UEastdrFtspH8IZ8ZhuWEQjn+Ul1agcMGIBJkyaZZgrbq29spisBetaLwbeZRmZzVG9H8J5rX9McTkxMVDV1p06daindoZdS4TXgS+UjzKCw2U0AXR/9SQFjpj1nOZPutLlcz549VRkUvcYwz3m2KVDY3gqVz0WBBxUQKOyZWSFQ2DM6BpoVgcKBFlGBwoEb0ZwjEygcuJEWKBy4sfXHkQkU9seoBanPtqAwZzFS9mnv3r2xbt06WMtYNJaXYJBntjEbS81QU9/gS8/KZZsEPSkrlDNpKYuQ21oDhuS7rYxlR207C4UZnhPUi4qKsgqFdVBG46fD3vis1XWOjIwEZaQuWrTogXIfRu0o45rAJGcWOwuFueSBsYSGNUjI4N9sAzjq2xYUppsIxnIFlHEaHx//wCZtuu5GoMj96JrrkNqoq14GgTPVjZmretY527LWjucq+UE61KtXT9XYNdPSVzKFra1nfSy8bhkaU1bwV199pbKpzXQz1mcmDXlzOf0Gh15eQqBwkH4xybA9ooBAYY/ICIHCntEx0KwIFA60iAoUDtyIChQOltgKFA6WSPvHOAUK+0ecxEsARigsoogCga6AWa3cQB+zcXzOlI/wBW0kU9gXoiA++JsCAoU9EzGBwp7RMdCsCBQOtIgKFA7ciAoUDpbYChQOlkj7xzgFCvtHnMRLH4XC9h5Nl8CJAqKAewoIFHZPP2pNN9TCwsJMDRFEunv3rvrsV6AEhISEIl8+6317e6O5ti0ewflL1xAVWRhbdx92XxSx4FMKWIPCp6+mI+N2lld9DQ3Jj6qlCtmc/151yInOBAo7IVYQnWoNCv9yKQ13su7lrRL3gVLFCqB4YfPvqLx1zvd7l5rCvh8jdzw0Kx9x7/59HL+Yitt3XV+7JYqEo2xUhDuuSVs3FRAo7KaA0tyjCggU9qicYiw3FZBM4dxUV2yLAr6pgEBh9+Pi71C4fcyjiHuqNcqUjMKG7fvw76nz3BfFRQvP9euCK8kpWLg63kUL0sxMATMofPZaBo6cu5kngpUrHoG6FYrmSd/udOppKFyneiU83SkW81ZuwuHjp+261rheTVy4kozK5UrJzRu7annvBDMofOTcLZy9lu49J2z0FJI/P2JrF0dISH6f8MefnPA0FJY171vRN4PCiedu4YwH1m6LWiVQqECIbw04iLwRKBxEwfaDoQoU9oMgiYuigChgXQECXr74yL7ETBTwFQX8HQqTjp+8MxqVypbCjMVrFaDKq6Njy8bo/1QbvDP+a5y7eDWv3Ai4fs2g8LGLqTh5OS1PxhpVOAyNq0XlSd/udOppKPzemCEoVbwYLl29jrGffmPXtf+8+Tzq1aqC1Zt34p//nWv3fDnBOwqYQeE9J1Nw9eZt7zjgQC8x0SVQMFwAlQNS5TjF01BY1ryzEcjd882g8P7TN3ApJdPtjuk7jr7r5MgbBQQK543u0qu5AgKFZWb4jQKezBTmjbZo8M2bN8fq1asxZswYGDfpsicOlY+YPHkyYmNj0a1bN3unO/W5cbMrpxp74GQujdGvXz+sXLlSbchFm+LJIQp4UwHJFHZfbW9AYcoQfHv0QGzZdUjBIHo9sl9XTJ6zDDsPJKnPnoxtggLhYdifeAKfz1yc4/M/jYpTA83KuoeoyCJ469/T0KpZAwzo1hYpN1PRqll99fn2fYn4esFqm31R3+++NBilShRTbdIybmP+qk1oEF3N4s+Ivp0RXbUiZi9bn8MPOp99+fuk2ar9xPdewcI1m7Hypx1o1iAar414BjMXrcOSH7e6HxyxoBSwBYXvZWUhYdMqnDmRhAZNWqJq7frYvGoRLl88o9qWLlcZsR17IiQ0FGm3buDHpXOQlnZTnVvnkcfUOdevXsbhvdvRom1X3M7MwPaNK5Evfz40e6ITMtJu4cLZk6hVr7ElGsEIhTs90QS9OrTEC+9+onSg168/1w+FIsJx+VoK3vtshlrL9WpVxUuDe2Dq9yvUeqR1+mzvjvj3tPmoXrEsBvVsh4+nfK8+Ixuv/KYXvvthPb5ZtFa91vugfj56/TkknjiDKXNXqH75Na3fxxrWxpsfT1NZyrwuV23akWPN8lr+4z//K6vJigL2oHBGehp2xq9F09iOCC8QoW60Hz2wU/27aq16oDUYv3YJkq9eRIs2T6FUuYqWnmg9bV69COnpqYhp2xUEOrasW4p8+fPjiSd7IzKqBE4cPYikg7tQp0EzVKwerdZixWrRKFI0+xpNh0Bh16avO1DY0TVPT+s80/kJvP6PybiVmq5ujLZp3hDP//kTdG/bIseap3Vqtm75+9SVNb/rYFKO64bxO9o15fyjlS0obPZ998uR/dgZvw5VatZF45btkC9ffhzctRX7Ezbj0cfbqu85/j0tUDhv54BA4bzVX3rPqYBAYZkRfqOAJ6EwbeC1e/duNfb9+/dj8ODBaNKkidNazJgxA3Xr1sWGDRswbNgwp6GyvQ6nTJmCMmXKeBw42+uXP+eNztq3b4/r168jJiYGNWrUcLS5nCcKuK2AQGG3JfRKTWECQwRzqA7x//0jG84QCP5gwrfo0T4GdapVxB8+mowzF6+gYXQ1hIaGWD7fuH0fPv3zi6rN4rVb8M6Lg/D+5zMR17U1btxKQ1hYqPrs5b98rv5vqy+yxcdbLwxAg9rV0P/VD1Ub9ofO4c8mzFyS431qy75wfyun/g3T5q1UYOu9V36D3h1bYtueIxj59n/cD45YUArYg8KZGekoEFEQS7+bjLbd4lC0WHHVjsBV6s0baNSijXp9+pdEnD5+BI+3725R9kTifuxN2Iz8+fKh24Df4vjhfQgPL4D0tFsICw/H2ZPHUK9JS0SVeMjSJhihMIGeYU93QqfhbygdjK/1qbpo4ljsPnQM737yjVoTdWtUQb8xH2DS+2PQsnE9zFv5k/qMbNBaO3vpKl567zM0rR+dow+y+d24N7HvyC/468RZqgt+XbZUCbRr8QjWbd2j1j6vy7nLN5quZVrncpgrYAsKXzp/Cj+vX4G7d+6ga9wIBYI3LJ+H5MsXUKtBE9R7tAX2/PyTWn8VqtTAj0tno0u/4QgLC1fweP0Pc1CvSYy6OUMHAWTkA87+koSzp46h8ePtkLBpNRo/3h7bf1qJWnUbqRs8TZ/omMNZgcKuzV53oLCja75mlfL48v1X8e3SH/HfOcsx+YPfIeP2bbUujWue1qnZuuXvU1fW/OYdB3JcN4zf0a4p5x+tbEFh4/ddSvIVbPtxGTr0HISEzavVmqSbpaeSDiGmfTesXzoHjWLaokSpsmrwAoXzdg4IFM5b/aX3nAoIFJYZ4TcKeBIKe2LQlG2cnp6uQLD+b0/Y1m2cO3cO5cuX97RZp+3l5hiddkYaBI0CAoXdD7U3MoUZup65cAXhYaH4cvYyBW4+njoPrw1/WmX3zly8zjIYI6TVf+TRD85iRQujaJGC+PO4rzHk/2chRhYuhOUbt+PcpeySDWTb2BcBaFtQ+N2XB4OA0vUbqSqTqULZh/D5jMWmUJj7o75G9X8Kk777QUHhBZ+/i8QTZ9GwTjX1gzjp5Dn3AyQWbEJhlufO7UysXfQt2jzVDxGFCsP4ms6jH8mJexNQrXYDVK31MPKHZD+OfvP6VWxevRid+w7DyaRDOH/qOO7dz0JoWDiiSpRCdP2cN4UFCmdDYZ77aRmZWLd1t8oSpINALwHe3i++h4UTxmJjwj51Q+fzd1/GnsPHUL1SOTzz8vsWsHzjVipOnruEhH2JTkHhwgUjUL1SWXz6zSK0af6I6pvWsNlajhvzV1lJVhSwlylM2b5rF89C+x4DFBSm48Cu7CchCAqvmj8dj7XpimLFS2Ll91+h5ZO91I2ZmynJChLXqtcIEQWLoEqtuqpN2q2b2JewCaXKVED1uo/gxyXfoWL12rhw+rhac81adbL0wy4LFHZt+noaCltb8/QdHREejo8mz8aEsS9j8pzloAxe45qn88zWraNQ2KwtQWH2i1Tq0qoZbqSmWW4Uu6acf7SyB4X177vLF8/i8J7taN3laexL+Am3b2cislgJy41TutlTuXptVKud/eSVQOG8nQMChfNWf+k9pwIChWVG+I0CRijMJSC4rAFl1R49ehT9+/fHwoUL0bRpU5Vhm5ycjPHjxz/wOiUlRY2ds4QpK3bu3LkYOXKkJRvW+B6Xi+jbt6/KLOZM2vr161tKK1DZh7Vr14Kya6l/Yxvq0+i78TWd46xt9WNJ899sPKwFjZ3Hze+RDzR2yghmO/Rvyobmg9qcP3/e7vjYJrXjshwUH+p39OjRiIiIsDm+SpUqWc5jPXWNbU1a1vL06V83xaFYtGzZUs0DjjvZoLlDdilbnP00043jYUtfjnNmZnadr7i4OMTHx4P84Lmg+2YtO53jzv7pZU2M5Ur0PmksZiVQ9HMKFChgmd/6++wf9cmx69y5s8V/Xif16tXDhAkT1JjoYHslSpRQ2joa70GDBuWwo9syZqLbg8LGeBt1pfmzadOmHOua+uN5ZW1sbIfPY33p/IkTJ6r4mmXN+2J9a29C4U+nL8Lowd2x4ee9aNeiERas3oy+nVupkhLly5TEsD5PolDBCEydtxI92rVQmcR6pjD9cCRg/Pm7L2Hlph34w9+/VBmCdWtUxrFT53Ao6RR2HswuR2Hsyx4U/vsfhiugm3n7DsqVKqH+T7BJzyCm+Or90etHH66pNrfLuncPLw7qjmnzV2Fo7ydV+Yi83PTOb768HXDUXk1hglYEpijLqWLVWsoiPZJOWY6Pteps6YGyFFNv3cCpY4dx7tQxdOw1WH2mQ2F6nZ56C5mZGTi4Kx7hYRG4cO4kHo1ppzIh6RAonA2Ffz/8aQV+klNu4b9zl1tuglAZlQ9+NwyL1sSrx8r/8NGXCtpSiZjvV/yk1vm4rxeANhCj7ON/TZmryj/8sP5ndIptaslGJq1tZQrT55evXldrkLKN6fpKUNhsLfd95QMHZlpwnuIuFF4xdxpaduyBolElof+b1tWSWV+i5+AXcWj3NoSGhaFe4xgcO7QHRw/uQrXoBqjf5HGVPZyeloqTSQdVDE8eO6RgFWX0840bgcKuzU1PQ2Fra75vl1YY/kwnrNuyW631p0a+ra4PxjVP399m69ZRKGzWlqAw+0Wf16hcHoeOnQp6KGz8vmvfYyDWLJyB86dPoGDhwmj4WCtUr90Ai2d+oZ6MKRpZHE1adkClGrVVjAQKu7bmPNVKoLCnlBQ7nlBAoLAnVBQbXlHAFhRu1KiRgpcEcqpXr24KgQkSd+jQQcEoBsk6sKVBGKGwESgTsFuyZEkO0ElAUQdyRoh07do1VXeYQTL14wgUJojqjG2j/7agMMG80qVLK5DNGlB7Myhs1MSR8enwmYGjEQpbG9/27dvVfBoyZIiCbnyes1CYY8yQlSEf10pm+0Zob62Ws1FP/TX5a6wtzTEmSEx6EwynzHIG02ZQ2MyXhIQENd94HpE91vTAgQMKsFeoUEHN6+jo6AdKjZCfVN6EYTz5yvHp3r37A2VTePwDBw5Uc4NgOr83fPhwTJ06Vc13BrvUpw7cnYm3LT/4omIPCusXH+Mc4xhcunQpBxTW5wDd+DDqw3ZovDNnzgQB8vXr14OuM1R2xlZJl2CHwgRma1WtgME92uPe/Xt479MZ+N3QPupRc6pJyhnCs5dtQL8urTHuq/kqA5iyg1NupSoITIdessH4qKieZWzsKzfLR7RsUk/VIT5x9gLKlCyO23fuqkfm5XBfAVtQOCMtFeuXzcXjHXqo+qR8UNZTnUeaoUz57MfW9SMt9SY2Lvse7XsNUo+5G6EwrVN6lP2hMhVw7dIF1G7QGEcP7laPuNMhUNh2+QjS6OuPXgeVeKD1MOqd8Zgz/m31lMDFq8moWqGsqhOsP/ZNdb5jm9ZXUPDJYdklKuiwB4Xf+Hgqpn74GkpEFVUgSMpHOL/e3IXC8WsXo1p0Q5QsXTZHRjFlCm9etRCdnhmKM8cTVbkIqttNh3HNJV+5gMT9uxASGoaaDzfC8cN7UOvhRgo00yFQ2Pm4UgtPQ2G9hIzRo6WT/oKwsDBs3X1QlYcxW/PcxrhunYHCxrZSPiI2RyiMG80Zv+/o5J83rlDlI+iJGTrouksZ+1I+wrV1lhutBArnhqpi01UFBAq7qpy087oC1qAwOXLjxg1QdilBTmuZwQSFqf7v9OnTLcBRh7MEfIwAlGzroIkAER16P61atcLGjRvBgI0zEwkEVq5cGW3atHEaCvMYnLFNfjmaKUy+EVwk2Lh582acPHkSBM4IlBozhc2gMGVe2hof+0/nUGYuwWaCapwpzHDU1viaNWumYOO0adOU5o5udGcPuBuhsH6+DjqNGwfagsKHDh1CYmJiDvDKdjkzmbUlAEnz1RaQZYBrhMTGuc2LkPtyFApbA99sp3Xr1jlgsRkU7tOnjwLcNA6+EeNsvHMDCvP6pP+T38abDPS+Hkt9vnPmL615tqPfBKGxbt26Va1/gvFmh0Dh7MzfLz94FY8/+jBGj/1UbS73198PUz9e6TqelZWFl/7yOZ7r20VB4ltp6er91z+abCn/YITC7WMa4fqNWzh+5gK+/C67NAVnBut95RYUXrbhZ3Rv10LVFqYyGB1bNrbUPl69eafXvw8DrUNbUJhKQiyfMwXFS5VFWFgBtO7SB4WKFMPqhTNUJjDVOr18/gyO7EtA5Rp18EviAVw8ewIPN2qB+k1bKqmMgIrqCKdcu4xa9R5VwJmyFStUqYk6DZup84MVChO4Tb5xU23OuG3PIfTpGGt5/c//zlGbLfLx27iueP25vvho8hycPHsRb4zqj7GffqPW8HP9umBgt7ZYtDYeXVs3V5nBRQoXxMx//RFlHiqOFn3HWOzM//zPqtxEWnqG2pyOPqcawwSc6SCYROvtk7dHY82WXQKFXVj87kLhi+dOYePy7xEZVRKVa9RG3UYtsHHFPPX/owd2qBsrd+7cRuuufVWWfsq1K2oNNmjaUp1D1/5t65fhkcda4fyZEzhx9ABuZ2TkKFchUNiFwHoACjuz5j/43VA8/WQsXvlggnLWbM2fvnBZ7QVgXLc6FHZ2zQsUNofCtNb077vajzTDnq0bcP3aJeRDPlV/n+rx793+E65cOIuHylbAY607y0Zzri01j7cSKOxxScWgGwoIFHZDPGnqXQWsQWF6lF1/LF7PUtU9pAzGcuXK5cj0pc8ZAFmDwpwdTFCPgDLDPH5/1KhRmDVrlgVaEkSi7E46b/HixSDAtmrVKtNMYb3EAfnC2bCu2Kb2eqkHeq3rQq9Zm5o1ayIpKQkdO3bEtm3bUKVKFezdu9cUCrNNtkUA1N74dHh58eJFSxgYClOGK2VcW9OO/CNI3bx5c+Uf9U0QjmCcvcOsFIcO+YxQmOwx9OzUqRPmzJljuWmg96WXdeD3WRMC3nTo/rEfDOAJ2JIW9Jq0N4PCup96vPhca1CY2tFcMisfofvNZTnWrFmjSoDwwdm9ZlnFeqa1sXwE22PITzdenIm3p6Aw+6iXHSHbVOahRYsWKhOYM8NpzMaSExxHLpei22GNrAFz43wMVihsb1366ue0gQ7BLco+JCAlR94oYK98hLe9CkYo7G2NpT/vKWAPCnvPE+s9CRR2LQruZAq71qO08qYCtmoKu+uHlI9wV0H32gsUdk8/ae1ZBQQKe1ZPsZaLCliDwgzdqGv9EX2zmsIEhfXMV0cyhRlcNWjQwAJO9bIGPGQuIUGZt/zI//z583Hq1CmVletM+QgumeCMbTrX0UxhhnfkG+lHMJQAtqOZwvbGp8NLzs4m/0gjihFlXFNpDGvjY6BOn1PGMINGV6CwMYvWDArzew0bNsS+ffsUXKVDL/VgS189C5ozSPW5ReUGOGO1R48eCojrGbZc45lKE+h1l+1lCnMfPPepb7O60fS5bovqQnNmMwFi+jeXhtCzjY31eM3qeJNtzhrWs/EdiTdrbAbIeW44Uz6Cb8hQ/Gjtke7GpwOMlyhjSRj6XLdDG0nSQedx6QgC6tZqOAsUzsUvgVwyTRnNexN/sWyilUvdiFkbCphC4QupOHklLU90K144DI9Wi8qTvt3plAERkB9ZWXeRlpaK8PBw9ch3/vz5Lf9RHyPeGoflGxPc6U7a+okCAoX9JFAuuClQ2AXR/KiJKRQ+dQOXbmTvX+LO0bRGcUQWDHXHhLR1QwGBwm6IJ009roBAYY9LKgZzSwFbNYW5RENsbKylvqkZFDarKczlJMweI+exMKQ1y4w0biZHwI2hKbU3qyFrq8SBDticsU19OQOFCZBTFjBlJ5N+ZjqYaaIDM2vjM2a08iP4pB/Vqv3iiy8sG/8ZYSVpxxnEXAvWLBPX2jwzamu2WaBeQoTs6Jmj1moX2yofwRmmep1g3Q+en1THecCAAZg0aZJpprC9+sb2alzbWnvG+tlcG5tuYhAU7tKlCxYsWIAXXngBBELNsnjNoDBBbGNMHY03l53wNBQeOnQovvrqqxybCppl/5Jexuxses8IhTnruGfPnqoMil5jmDac1A+Bwrn1DSB2A1kBMyicmpmFvSdTkH47y6tDD8mfD3UrFEXpYgW82q8nOhMo7AkVA8+GGRS+fCMTh87cxN179/N8wOWKR6g1J4fzCggUdl4zf2phBoWTU+/g8NmbuH33nstDeahoOOpVinS5vTR0XwGBwu5rKBY8p4BAYc9pKZZyWQFbUJgySBnc9u7dG+vWrbNAR2s1hrnWK4M8s43ZeEgMufTH7HUAy30QeKLsRIbCBNe4rTVgSL7bylh21Db56gwU5s3BCMhFRUVZhcJ6SQoaPx32xmdN88jISMTExGDRokWWjb+sjY9hJWcWU7/OZApzaQ5jCQ2zTGGyzfPHbAM4+twWFKbMcWN5ibi4OMTHx1vdlM0aCDXa0SG1UVdjRjnPT30p8vyj93Rb3Jb0efbZZ7F8+fIcG9UZ/aC5zdnERm1LlChhurmjvXjrdYmNcJXHYC9T2Fguxhg/Pd5c+kSHxpzxS/3xDRz6t26HtOLN5XTgrW/ep/uby5dCp83TtZMyBc0O+kF59+5d9dGvQAkICQlFvnzWu/pw0mx8NmOJ075IA1HATAEzKMznZXkZWhEU9tdDoLC/Ri53/TaDwtwjgYm8PKh3f15zeamd/r19/34+9WRAaGiI6ZMBdG63UWOx82BSXrss/TuhgBkUdqK5nOrDCggU9uHgBKFrAoWDMOj+OmQjFPbXcYjfooCjCpjVynW0baCcZw8K+9o4JVPY1yIi/viDAragsD/47ys+ChT2lUj4lh+2oLBveSreOKuAZAo7q5h/nS9Q2L/i5Yy3AoWdUUvOzW0FBArntsJi32MK+CIUtpZ16rFBiyFRIMgVECjs/gSQTGH3NRQLuauAQGHP6CtQ2DM6BpoVgcKBFtFfxyNQOHBjSyMTKBy48RUoHLix9ceRCRT2x6gFqc++CIWDNBQybFHAawoIFHZfaoHC7msoFnJXAYHCntFXoLBndAw0KwKFAy2iAoUDN6I5RyZQOHAjLVA4cGPrjyMTKOyPUQtSnwUKB2ngZdhBrYBAYffDL1DYfQ3FQu4qIFDYM/oKFPaMjoFmRaBwoEVUoHDgRlSgcLDEVqBwsETaP8YpUNg/4iRe/k8BAcMyFUQBUcCXFQimmsLHT5335VCIb36kQN2alfHasD5+5LFvuuoMFP7jx1ORnHLLNwciXnlUgV7tY9C1dTOP2hRjvqGAM+Uj3h43HbfvZG8sK4d/KPBYw2g80ynWP5wVL51SQKCwU3LJybmsgEDhXBZYzHtOAU8C4YyMDEyYMEE517x5c6xevRpjxoxB8eLFnXKYagpPnjwZsbGx6Natm1Nt7Z28dOlSJCYmYvTo0YiIiLB3usc/53rJ/fr1w8qVK1GsWDGMGDHC4/2IQVHAlgKSKez+/MiNTGH3vRILooAo4GkFnIHCnu5b7IkCooD3FXAGCnvfO+lRFBAFrCkgUFjmhi8pIFDYl6IhvthUwJNQeMeOHdi9e7fqb//+/Rg8eDCaNGnidARmzJiBunXrYsOGDRg2bJjTUNleh1OmTEGZMmU8Dpzt9cufk040xvbt2+P69euIiYlBjRo1HG0u54kCbisgUNhtCSFQ2H0NxYIo4A8KCBT2hyiJj6KA5xQQKOw5LcWSKOBNBQQKe1Nt6cueAgKF7Skkn/uMAp6Ewp4YFGUbp6enKxCs/9sTtnUb586dQ/ny5T1t1ml7uTlGp52RBkGjgEBh90MtUNh9DcWCKOAPCggU9ocoiY+igOcUECjsOS3FkijgTQUECntTbenLngIChe0pJJ/7jAJGKMwlILisAWXVHj16FP3798fChQvRtGlTlWGbnJyM8ePHP/A6JSVFjY2zhCkrdu7cuRg5cqQlG9b4HpeL6Nu3r8os5kza+vXrW0orUNmHtWvXquxa6t/Yhvo0+m58Tec4a5va6P6bjYe1oLHzuPk98oHGThnBbIf+TZnCfFCb8+fP2x0f26R2XJaD4kP9cjkMW+OrVKmS5TzWU9fY1qRkLU+fPm05jWLRsmVLNQ847vQhzR2yS9ni7KeZbhwPW/pynDMzM1W/cXFxiI+PB/nBc0H3zZidbuZ3gQIFLPOZ/SafydfNmzcjISHB4jfppL82asQxIW0HDRqkyqewRuwLa81tOQ70ms7ntabP1z59+uTQlf1zthSLtZg6AoVpblEM6WCteX7Re/p84n70Njy3zOywJjwuaj9x4kQVX7Os+WCpKZxyMw13s7J85vtBHPGuAvnyASWKFfVup9KbXQWcgcJXkm8g6949uzblBP9UoEzJKP90XLx2SgFnoHDSqXMgECVH3igQXbVC3nQsvfqkAgKFfTIsQeuUQOGgDb3/DdwWFG7UqJGClwS3qlevbgqBCRJ36NAhB9zSgS0pYoTCRqBMoGk+ZC4LAAAgAElEQVTJkiU5QCfBKB2EGSHStWvXVN1hBsnUjyNQmAGVo7aN/tuCwgQbS5curUA2a0DtzaCwURNHxqfDZ4Z0RihsbXzbt29Xk3PIkCEKuvF5zkJhBpgMBxl8cq1ktm+E9tZqORv11F+Tv8ba0hxjgsSkN8FwyixnMG2tZAlr1717d3XjQZ+DPH+jo6OVRs5AYTMITzb0uKxZs8Zikz4jX3WIbAsK0/pi8M6+e+IqYw8Kk84E39u1a6dupPD6PHjwIB5++GHlAo1D94lj07p1a0vZGDM7zz//PObNm4fOnTtj/fr1oOsMlZ2xVdIlWKDwh5Nm47MZSzwRYrHhhwrsXzpRoLAPxs0ZKDzirXFYvjHBB0chLrmrwLsvDcKouC7umpH2fqCAM1C426ix2HkwyQ9GFXgudn6iCaZ++LvAG5iMyGUFBAq7LJ00zAUFBArngqhiMncUsAaFqbcbN24oeEWQ01pmMEErqv87ffp0C3DU4SwBHyMANUKzmTNnqsHp/bRq1QobN260QCeCips2bVIgsHLlymjTpo3TUJjH4Ixt8svRTGHyjWAlZ5yePHkSly5dUroYM4XNoLC98bH/1A9luBJsJqjGmcIMR22Nr1mzZgoyTps2TWnu6EZ39oC7EQrr53MGLUFX48aBtqDwoUOHHtgUkO1yhi9rS/Wnab5aA6e5AYXJJmW3UsxpTuobBhIU5jltzDbm1wRHv/32W5uZwmbryxNXAntQWO/DeNOGPjPqSe+ZQWFrdigjmzL/af5RzLZu3ar0s7b5o0BhT0RdbPi6AgKFfTNCAoV9My7e9kqgsLcVz7v+BArnnfbO9CxQ2Bm1guNcgcLBEWd/GaVAYX+JlPipNkvSD/1xe4KPXPZBz1LVz6eM1XLlyuXI9GXoS/+3BoUZNBHUI6DMMI/fHzVqFGbNmmUBZgzS6LzFixeDshFXrVplmimslzggHzgb1hXb1F4v9UCvdV10QFazZk0kJSWhY8eO2LZtG6pUqYK9e/eaQmG2ybYIgFKGqq3x6WD+4sWLljAwFD5w4ICKgzXtyD+C1M2bN1f+Ud8E4XSYaW1JmJXi0MGnEQqTHc4O7tSpE+bMmWO5aWAEhdb0JeBNh+4f+8EAnkAzaUGvSXtnoTDDZS6FQFm9BCv1w1rpBhqfHgfykzOHjaU69OxjnocMhc3mq7F8hKMZ3Y5e0hyFwpzxHRsbawH6HAPqi8uW0L+NpTr0rG0zO3obPbvYbAwChR2NrJznzwoIFPbN6AkU9s24eNsrgcLeVjzv+hMonHfaO9OzQGFn1AqOcwUKB0ec/WWUAoX9JVLip1UozNCNwQ9noZrVFCYorGe+OpIpzICzQYMGFnCqlzXg0JjVep0/fz5OnTqlMjSdKR+h1zYl+47YpvMczRQmbQgSkm+kH8FQAtiOZgozOLQ2Ph0Kc3Y2j4PgHGVccw1Ys/ExcKbPKGOYgaYrUJhjzNm/ZlCY32vYsCH27dunMqjp0Es92NJXz4LmDFJ9blG5AS6L0aNHDwXEaYxc6sSsxrNZ+Qg9e9laVi9nfxMwJuDbpUsXLFiwAC+88AIoXnToOup2zOoUJyYmYvjw4Zg6dardTGG9vIUx09rVS5gjUNhYIoT60mso25o3evkMulnBZWiodId+UB9cOoIzh7kOtX6eQGFXIy3t/EkBgcK+GS2Bwr4ZF297JVDY24rnXX8ChfNOe2d6FijsjFrBca5A4eCIs7+MUqCwv0RK/LQKhQmYcokGyhLkuqZmUNispjCXk9DLJhg3kGJIy1mVRvCs16WljdgYmhrBIoMmWyUOOPOS/XfUtrNQmAA5ATDK7CT9zHQw00SHiNbGZyzhwXWISb+BAwfiiy++sGz8ZzY+ziCmbGEuPWGEmdaWhFFbs80C9RIiZEfPHLWW6WqrfARvyKdnnOp+8PykOs4DBgzApEmTnM4U5vnA47YFhfVN3oybx1F73U9rUJhja1aL22yjObPzPHHZsgeFjdBf14eAtp4hbOYPQ2EG32alQ7j8Rs+ePVUZFL3GsBEeCxT2RNTFhq8rIFDYNyMkUNg34+JtrwQKe1vxvOtPoHDeae9MzwKFnVErOM4VKBwccfaXUQoU9pdIiZ82oTBlAjK47d27N9atW2eBjtZqDPPj+AzIzDZm0wETZQfypmnGc/WsRMoKNW4ARm2tAUPy3VbGsqO2nYXC+qZgUVFRVqGwXjKBxk+HvfFZ0zwyMhIxMTFYtGjRA+U+CBjr2lHWKkM9vZazvaVgLA1gLKFhlilMNnn+WNsAzhYUppsInK3K/sXFxakN0OimhV6r2N5mbLZqCjuaKaxDYV0vLqNhLPnAYzYCZJ7vjtzE4PVkrYSFvbhZ+9weFOabCpSNTwf1b1bugsbIN2yGDh2Kr776StW45vlBbWmzQN0OZwKTbry5nH6Dwww4CxR2NdLSzp8UMIPCWffu41xyBry9BiILhiGqcJg/yZdrvvoyFG7b4hGcv3QNUZGFsXX34VzTQAwD1qDwhesZyLxzL88lKlYoFFGFw/Pcj0BwwJehsKz5X2eYNSh8KSUTN9PvujwVI8JDUKFEhMvtpWHeKSBQOO+0l54fVECgsMwKv1HAWFPYbxwXR0UBUcBlBexBYZcN51JDbwMxR4ZB186wMHNoRj8o797N/kHyK1ACQkJCYSjjnqOrDyfNxmczljjSvd+f87thfbB9XyI2Jez3+7F4agBmUHjXL9eRnHrHU104ZeexmsVRJCLUqTaBeLKvQuH2MY8i7qnWKFMyChu278O/p84LRPl9ZkxmUPjM1XQknr/lMz7GRJdAwfAQn/HHXx3xVSgsaz7njDKDwilpd7HjeLLbU69m2cKo/FAht+2IAe8qIFDYu3pLb7YVECgsM8RvFPBFKGwt69RvRBVHRQEfV0CgsPsBymso/P2n76BUiWK4fC0Ff/rXFCSdPOf+oLxoYfgzndCobg288v4EL/bq212ZQeENB6+AsoXz4qhfORKlIwvkRdc+1aevQmES6ZN3RqNS2VKYsXgt5q3c5FO6BZozZlD4yPlbOHs13WeG+mi1KBSXDH+34+GrUFjWvH0oTJn7B8/cdHsOUKZw7fJF3bYjBryrgEBh7+otvQkUljkQIAr4IhQOEGllGKKAzyogUNj90HgDCr/+XF+Eh4XirxNnKYf/+vthuH7jFrbsPoRXn+2NcqVK4FrKTYz7agHWbtllGdT4t19AswbRlteL121F8ciiSDxxBlPmrkDjejUxsl9XTJ6zDHFd21jepwautu30RBP06tASL7z7iaXfj15/zrTPnQeS0L1tCwzq2Q4fT/leZQzLAdiCwpfPn8HW9T8gomBhPPFkb4SEhiJ+7VJcvXwOjzZvi2q16ysJ79y5jc2rFuHyxTPqdelylfF4u27YtXUdzpxIQoMmLVGrfmOcOHoQSQd3oU6DZqhYPRqH925HxWrRKFK0mCUUAoWzpXAHCtO6eOU3vfDdD+vxzaK1MK6Tt0cPxJOxTVAgPAz7E0/g85mLLWuT1smfRsUpH2j9nr90FeO+XoD+T7VBi0Z1cOFKMnq0a6E+pzW0bMPPNvuidf/uS4PVzSQ60jJuY/6qTWgQXU1dC6i/EX07I7pqRcxetj6HH3Q++fJYw9p48+NpOHz8tMW3v0+ajdim9dU1qWLZh5CReRtfzPpBjZmOz959CRevJOP9z2f69TK3B4Uz0tOwM34tmsZ2RHiBCGSkpWLT6oW4e/s2Hu/YEzdTriF+bfaTIPnz5cfj7bujXOXqFk2uX72s1mGLtl1/fe/aFZw4sg+NYto6tGYFCntmirkDhW2t+TrVK+H/RvZD3RqVcf/+PcxZthEbE/bl2ponX15/rh8KRWSXFaGbyCs37VBrnr+r+Rqz62DSA9/hrqx5+tvjtRHPYOaidVjy41bPBMSKFbNMYYbC9Hfuth+X4fSJRJQqUxEtn+yJ9NRb2LpuKTIz0/FEp6cRVeIhZZnW6v6dW/BI81YIC8vWSqBwroYu14wLFM41acWwCwpIprALokmTvFFAoHDe6O7rvfobNPR1PcU/9xQI1vIRz/XrgoHd2uK374xTAn7xlzH4Yf02dGnVTIHhd8dPx+iB3dUj5H/4+5c54GqrZg1AwOmDCd9i4/Z9+G7cm9h35BcFmPXPRg/qbnmfo+RKWwJVw57uhE7D37AE21qf5M+k98egZeN6mLfyJ7z7yTfuTZAAaW0LCqfduoGIQoVx/PA+XDp/Ci3aPgXcz4bAPy75Du16DFAgSj+OHtiJ1Js30LDZE8jMSEeBiIJY+t1kxD7ZS8Gnxo+3x/afVqJW3UYKGDd9omOO9gKFs+VwBwrTunjrhQE4e+kqXnrvMzStH21ZJ//6029Rp1pF/OGjyThz8QoaRldDaGhIjnX76Z9fVD7sOXxcXQtGj/0Uf3ttOH7asR/VKpZVn738l8/V/231pQeW/GlQuxr6v/phjmsBrUv+bMLMJTn8oPbkS7sWj2Dd1j2qT/Zt+oLV+PiNUZi/cpOC1vVqVUVWVpYCxx1bNsb7rz6LzNt3MOLNf/vdEw26bragMK3Jn9evwN07d9A1boRaiz+tWoCadR9VJvZu34hOfYaof9+5nYkfl85W67BQkUj13onE/dibsBn58+VDtwG/tcy75XOmIi3tJnoOegEJm1bbXbMChT3zZeAOFLa2Dp9++S+YM/4tHEw6pb6vCRCHhISgZFTRXF/zvFZp3Rq/q/mzzTsOPPAd7sqaf++V36B3x5bYtucIRr79H88ExIoVW1D4dmYG1i6ehfbadyN9D+bPnx/Xr11R331d+w5XljevXoTEAzsx6IU3LN+jAoVzNXS5ZlygcK5JK4ZdUECgsAuiSZO8UcAZKEybo9GGZlu2bFH/p43AcuvgTbiio6OhbwSWW/2JXVEgmBTwN+gfrFC4SOGCmP/ZnzFn+UYFC3p2eBwrftqOnu0fR6/RY3ErNfux5UUTxyJ+10F89OUcyzQ2gt3Z49/C2QtX8PPeI2pTqr5dWuG9T2fAESjsSFszKGyt3blLV/H5uy9jz+FjqF6pHP5fe+cBnlWR/f+vJCGBEFLovUhvBkEEQTqCSleMCIrC8lOxoOs2O66uurvqigqKLKAIqCAdQeoC0pQqAQIxCRBK6CWkN/7/M3FeJ5f79nbv+577PDxJ3vfOzJnvmbmX+5lzz9z/zJvBNP2s9tWR9BGH9+8SgPeWTneKqKezp4/j6JED6HnvA2U2jiXwtH7pPPE5wWQJo+iz7nffj+3rl6Nu4+Y4cyINoWHlcVv3/jdAZYbCpa5yFwrTYklmVjaOnz6HXYnJArwQIKK5/eXitZi7bIPVeavCHJrnVzKzERtdCQ+98K6Aw5UjK2LV5p2gOVW7ehVRt7YtdaGGGtJC4defGY0FqzaLuikSuE7NqpgyZ5kuFI6sEIHG9Wri46+Woufttwi7z128gjbNGiJh4j9uGNtvPf8o6teqhrjoKCxZvx3/nb/KtHPdXqSwCqGokxuWfY1egx4U/VUXbtQ5rIpx7cpFbF27DANGPCY+Prh3B7KuXsbl82dw131jRB325ixDYc8ML3ehsN48nLN0HUYP6Svmvrx3k7Xae7U35rwWCj/+4L2Y9s33QixaZM7MzoE1KOzsnF885XUkHzuFdi0aicUjb6a2sgeF1y6di4ZNW6NR01aWBRjqc8aJY0hJ2iveujmZloyjvx5AVubVMgCZobBn5pKva2Eo7GvFuT1bCjAU5vFhGgWcgcK7d+8GgeF69ephwoQJiIjw3s6sK1aswNmzZzFu3DjTaMmGsgJmUYChsPue8kX6CLLygxcfR2TFCNCDGb0ufv7SFdzRvhWGPDnJ0gk1Ild+qH3QXPDRK+IV9Yzzl8TPZg3r4G/vzXQICjtSVg8KWyvXsW0z8cr8dz/8iMeG3yWiCwlKBfthDwqnHNqH1KRf0G/oaJQLCUF66mGcSD2CzKuXRBQifSYPSg9B0Yudug8QHxGwWrNotngNvW7DpigpLkZuTjaOpxwCXQ+OpyahcnSceKVd1sNQuFRNT0Dh92YsEOkWvt/4M/p364g3Pv4KBEz//d8FqF2jipgHFStEYObC1SIlhIzwV2HOmOH98LfxCfh8/kr8Z9YiEalLr6Gnpp9GUkq6uD4QjNK2ZQ8Kv/unsQLiUDQvpaShnwR91TcNSAdpy/mLV9C+VRMR/Uxjh/SJiqyIsS++jznv/xW3tmqC9dv34cX3Z4KuAT//chh1alQFLXJRdLJZD2ehsIxSpP7K32kBZt2SOejSZxCiomPLSKFC4csXzmDfjk1o36W3eN2dQLEjc5ahsGdGlyegsHYebtix13LvpjRNPTq1Q9qJDJH+SZ1r3pjzWij8x7H3gdJF0HFz/dpISk23CoXpHEfnPL1t8NSoQZi1aA0eHXaXSB/hzQ0w7aWPyMm6hqxrV7D5h4W494FxAgyfPZ2O7etXYMB9Y0T/6bsuve/FlrXLGAp7Zvr4tRaGwn6VnxvXKMBQmIeEaRRwBgr7slOnT59G7dq1fdmkzbZklLQ2OpoimmfMmIEBAwZ4NXLaMEKwIQGhAENh993oKyg8tN8dmPjIMBQWFQmARMdrT43Cv6YvEA9clL+PcvcSJFLz97mSAkKq4mjZcfcPwIkz5/HKf77A/yXcI2DWwMdfs4hrLX3E06OHiFzJZy9eRsM6NUXeYfkKvPueMW8NtqAwRQ0W5OUgvnOvMhHB1NsfFsxC136DERVTxdL5TasWosUtt6FG7foiX+LGlQtwR9/BqBwTZzmHwFPygb0ICQ1Dk1bxSDv8C5q2irfUw1C4VCpPQGECs5TPl3Lv0vX3rsdeBEXU7UtKxRufzLFEC367chMeuLsHPvxikYgAnv7W87ialS1eN7cVUUh2qgsz2rbUWeFO+giqh2DvzLdfQFxMlIBJlNpixIDumPjWVJEyQgKoHfuSQHN9/5E0hIWGioWolz6YJdLZmPFwBgqHlQ/HWoK/vQeipKRY5DbtN+xhXDp/Br/s2CjSvWgPFQrv2rwGR1MOojA/D2dOHkfC//0JdRo0gb05y1DYMyPLE1BYO+fp/v3SEyPx9mdfY+3WPZaI/X9Nn493Xhjn1TnvTvoIZ+Y8nUs5yY+dOoMaVWJRUFiEBya+5Rmn6NRiCwqrp8v7YWFenphXXfsMFoufyQd245efN6OkqBinjqeg/31j0PrWLqIoRwp7zW1erZihsFfl5cqdVIChsJOC8en+U0ALhWXahujo6BuidCl6d/369ejTp48lpYP2s9TUVEyfPh0jRoxAhw4dIKOLZQ/VsvSZLK9+37dvX0ydOhXSBmnTiRMnxGlt2rRBfHw8FixYgPHjxwsYS+2of9N52nLh4eHi/CtXrlgtS98tX74cEydORGxsrMU+soU+S0tLE9HS6kHf9e7dG4sXLxa2UXTz5cuXMXnyZHTs2FFopbVF1kdtmOHQ2k82ky+7du0q+nn16lVLN6hvpMOBAwcsOur5hwpoP9f+LcdTfn6+qD8hIQHbtm0DjQU5llTbRo8eLcad9tDWQ/bVqFEDu3bt0rUxLi5O9IsOORb0/KSOb9m29D1F1MtId1o4ID3k+KXPtZpSf+TYl2Odzpfj1pPpWhyBwqrNUmu1v3pvDKjzWeqhV488T84D6uenn34q/KvXz2BNHyHH3JpZ76C4pAR3j3tZfEQbzhGAvZadg4jwcKzbtgd/+dd/ywxRR8GuI+kjrMHdJg1qi82lsnPzUaliBOYsW18mhYVeOQJdtMncpI+/EnBIzZvszddMzXCdtQWFF33xEfJysxEWHoH6jVugcfO2YlOrcqGhIkfpgPsexZY1i9GqfRcRgUhAiiKKKY/wiaPJWDV/BmKr1URYWDh63D0c0XHV8dPGlbilU3dknDyGY78eREFeXplIKYbCpaPGU1CYImXnvvdX1Kgai84jJop8uzSXqX76vxjl4X3671PwhxF3CwCclZMrPv/zP6eLuaIHhft0iRebT6adPIMVG36y5ATVtqWOf3ehMC3gkO0fvTIB67bvFQs6UyY9je4d24prUuVKkVi6fjuqx8Ugr6DAsuBD6S8Igps1h7gzUJhyCqcc3Iv9u7cgvHwF3NK5h4jQT9z1o3BF2453ip8UpUhztmqN2tCmj6Dv1c9onNibswyFPXOl9xQU1s5DighOuKeHmCeRFStg36FUjPnrvzF10jNenfPuQmFH5vymnYlo3qguZi1cLVLi0DXi1adGiQ0mCYJ747AFhSkP/08bV6GouAj5uTkifzBt/Jh2+AAiK1e2bD5HG8vp5R9mKOwNj3m/TobC3teYW3BcAYbCjmvFZ/pZAUehsAqwVBikhTuXLl2yQGHqGgFUa6COvqfyEsxt3boVycnJGDt2LGbOnCmg8KhRowQgpkNNWWEPJtL5WsBNcIoOW0BZDwqTTdT2qVOnygBv1XYJiyXAk1CRoLAEfdo++Nn1TjWv1VLCQelbgq6zZ8/GI488IqCednGAtJI6qmlHbPmRDKQFhm7dulkWIaQdBIlJa/JLbm6uBUzrjTVpi1oP1W3LxoMHD1rgvy3QrPaZ6pRAmCC5XCCQNvfo0aMMsKbxSOepfZCLCLKeQYMG6UJup5ync7I9KEw2E3ynxQ7ykVwoOXToEFq1aiVqJGiu2qeOAZpHmzZtEnN5z549Zep54oknsHDhQhFdv3HjRjEf9+3bJyC9tfzhwQ6F3fW3rfL0SvuZ85fxxaI13myG63ZAAXvpIxyowqOnMBQuldMdKOxRh/iwMlrwoeh/SuuyMzHZhy0btyl7UNgIljMU9owX3IHCnrHA97XQW0e018Dn3670ah5gT/bM0UhhV9pkKOyKav4vw1DY/z5gC35XgKEwjwbTKOAoFJbAh8AWwR4J/wj2bdmyRQC6+vXro2fPnhZwSqCHDlt5gVWwumjRInG+BMEEhak+LXijc/wBhdetW1cGbKpQkWyiSGXSgeweOXIkpk2bJiKFW7ZsqdsH0wwSHcCuhcRaKKx+L/2pt2mgLT8mJSXdAJJlvTIymcahBJCZmZllIKXU1xqQtmWjXECQdeiNYXmO9jutNnpQWA/66kFif0FhdWyqUFhGtuvZr/pSG40v56yEy7QARG8d0FyhPu7YsUNcJ6zlKWco7L2rReumDUWEIr32zYd/FWAo7F/9rbUejFCYtKDc5fuTj5bZFMuYHvKNVbpQ+HQWTl0q3fDTCEf7RtGIjSxvBFNMbUMwQmGKam7XrJHYtNYshx4UPns1HwdPZLrdhbpVKqBZrUpu18MV+FYBhsK+1Ztbs60AQ2EeIaZRwFEoLMGaCjspqk9CXQI7y5YtA0HjNWvWYOjQoSLSkECgmmJARk+qwI7gEB0yyrZOnTqW9BEURaimc5DltGkp1PLy9XNrKRv0UkCoqSW06SNkhOvcuXNF8xICqmCMPicoTGkzqHz37t2xefNmAYVr1apl6YOEYd5ICeDNQaeXVkSFolooTLbIMdO/f3/Mnz/fspCg2mnLjxRFqupNv0s7SD+KFqbxRRsS0t8pKSm6UFjaKeE0pWaQ0e4S9Ks2yihvGtMZGRllUkyotqtpEehzGVFsDQrLlBB0XkxMzA0LBSq8ltHP/obCelHWsn/UZzV631q6FjVyXButbS2KWjuWGQp7c3Zz3UZRQA8KHz51Dacv5/ncxIrhIejYOBahITf5vG2jNRisUNhofvC3PXpQ+OK1AuxPzxR5ov19VK4Qho43x/jbjIBoPxihsBkdpweFKdXW3mOZyMwpdLlL5UPLoU29KMTwAovLGvqrIENhfynP7eopwFCYx4VpFHAECuvlk1Whmkz/QJG+6enpAtZJKKzmJtaLrNSmYCCgSq+Xz5s3T0QRalM9SGFdiRR2pKyt9BEEheXr/hTRqBcpTDmLKcJ1586dQgeCYASF1XzHegDV6APGGuiU0b96fZKftWvXDomJiSI3Lx0yBzHBUTqs5YYmKKzqTeeqdlC6AdKZjsGDBwvwThC1cePGZdqgiHW1HhW+UkoQikRXbdRbNCBb9eqltmmRQB3btvJyy2jgu+++G19++aUl9zbVY7RIYW2KELJRL1+y3thVo4ulnnppOOg8mTpCRg7r5XA2wgO3tp++2mjO6NcGts9zCuhBYao9t6AEJT6GTpHhIZ7rmMlrYihscgd6yHw9KExVF5VcR0FRiYdacb2aiuV5zrquXtmSDIU9paR369GDwrLFomLXF2p4MdS7fvNm7QyFvaku1+2sAgyFnVWMz/ebAo5AYb3N4yTIIwAqoTB1QgV+FGVJqSXkZnCOQGGqd8yYMVi1apWAwsOHDxd1qpt2UTvegsJUt9wor3Xr1mU2vLOXg1ZqIiOd5WZoMlJa9iEQoLDehnDaNB/qYoI2QlwOeFt+JECvzUmtAleZqqR69eqWdB16kbVauKlCYbKDclaTr6SNKpyV31vbeFEvitwRKEwRtuoigzYy2Ag5hUkXbcoPa6k4tBcwbXS2XuoQ6iNtLjdkyBCRW1jNMazdLJChsN9uEdywDxWwBoV9aAI3paMAQ2EeFqSANSjM6gSeAgyFzeFTW1DYHD1gKz2tAENhTyvK9bmjAENhd9Tjsj5VwBoUlq+6EwwjWHbgwAER6Uk5RdVXyslYCYXpO7nxnIwKlH/LTvXp06fMZlJ638uN2SSIUzfvonrIHlubxWnTR2iBnj2grNqkbqonYTSBSjqoXqmJXp10nuyvtg9qWZ863MXGbKUGoCqtgW6ZYsHaZm32fKFNL5GQkCDSkqibEKopSqylW9DWo0Jq1UYZDSw3fKO+0fc0H7QRrKomqj+1UFj1vZo2xJam/obCco5TtLsc6zKCX14b6HPyq0yx8eijj+KLL74QUdlSD7nxpFqP1JF0lZvLyTmnnW9yuDIUdnHicjFTKcBQ2JjuYihsTL/42iqGwr5W3H/tMRT2n/bOtMxQ2Bm1gtenyqcAACAASURBVONchsLB4Wez9JKhsFk8xXZCC4VZElaAFfC9AiogtgbQPWkVQVYzzX2Gwp70PtdlVAUYChvTMwyFjekXX1vFUNjXivuvPYbC/tPemZYZCjujVnCcy1A4OPxsll4yFDaLp9hOU4Eho7hLm0bCKHaxHayAowowFHZUKevncU5h9zXkGsoqwFDYmCOCobAx/eJrqxgK+1px/7XHUNh/2jvTMkNhZ9QKjnMZCgeHn83SS4bCZvEU28lQmMcAKxCECjAUdt/p3oLCm3cecN84rsGUCsx7/y+Ii44ype2BbLSzUPjshSuBLEfQ9m1Q79vxeMLdQdv/YOq4M1D48Vc/Qn5hUTDJY5i+lit3E2a+/bxh7GFD/K8AQ2H/+4At+F0BhsI8GkyjgJleITeNqGwoK8AKeFSBYEkf4VHRuDJWgBXwiALOQGGPNMiVsAKsgF8VcAYK+9VQbpwVYAXKKMBQmAeEkRRgKGwkb7AtNhVgKMwDhBUIPgU4Uth9n3sjUth9q7gGVoAV8LQCDIU9rSjXxwoYWwGGwsb2D1vHClhTgKEwjw0jKcBQ2EjeYFs8BoXnzJmDLl26YPv27eLnzTff7DV15cZbzZo1w8CBA73WDlfMCgSjAgyF3fc6Q2H3NeQaWAEzKMBQ2AxeYhtZAc8pwFDYc1pyTayALxVgKOxLtbktewowFLanEH9vGAWciRTevXs3CAzXq1cPEyZMQEREhNf6sWLFCpw9exbjxo3zWhtcMSsQrAowFHbf8wyF3deQa2AFzKAAQ2EzeIltZAU8p4AzUDgzKwdGTHHlOTX8U1N0VKR/GuZWTa0AQ2FTuy/gjGcoHHAuDdwOOQOFfanC6dOnUbt2bV82abMtGSWtjY6miOYZM2ZgwIABXo2cNowQbEhAKMBQ2H03egMKvz3tW8z4bo37xnENhlfg8KrPERYaYng72UDAGSg87uUPsX77PpbNBApUrxKDnxd8aAJL2URfK+AMFB74+CTsOZTiaxMDuj2al3VrVg3oPnLnvKMAQ2Hv6Mq1uqYAQ2HXdONSflBAC4Vl2obo6OgbonQpenf9+vXo06ePJaWD9rPU1FRMnz4dI0aMQIcOHSCji2XX1LL0mSyvft+3b19MnToV0gZp04kTJ8Rpbdq0QXx8PBYsWIDx48cLGEvtqH/Tedpy4eHh4vwrV65YLUvfLV++HBMnTkRsbKzFPrKFPktLSxPR0upB3/Xu3RuLFy8WtlF08+XLlzF58mR07NhRaKW1RdZHbZjh0NpPNpMvu3btKvp59epVSzeob6TDgQMHLDrq+YcKaD/X/i3HU35+vqg/ISEB27ZtA40FOZZU20aPHi3GnfZQx6GqvVpWjYCX/qPPrEWrS9u6desmfKy2odalbWPs2LGYOXMmzp07Zxm/NA927dplGUeq/Y6Od2fGkSNQmBY7yIfS1zKNi7bfaruqBtIX6mdyfsh5L31BdXz66afCv3ppaYwYheMtKPzJnOXOuJLPNakCx//3JUNhk/jOWSi8avMuk/QsuM0k6MRQOLjHgLXeMxT277hgKOxf/c3cOkNhM3sv8GxnKBx4Pg3YHjkKha3BMy3cuXTpkgUKk2gEUK2BOvpewjACrlu3bkVycjIkNCNgNGrUKAGI6VBTVtiDiXS+FnAT5KLDFlDWg8JkE7V96tSpMsBbtV3CYgme4+LiLFBYQm5tH8w0qLRaStAnfUugcPbs2XjkkUcE1NMuDpBWUkc17YgtP5I+tMAgoavqU4LEpDX5JTc31wKm9caani0EYNUxN3LkSEybNk1AfBV0S4ip9ZUKq7ULHdr25LiTcFmdSyoklTbJxQhVL0fGuzPjyR4UJhsJvtNiB7UtF0rk/Cb9tf2WIH3QoEHIyMgQkPuJJ57AvHnzQLnBW7ZsKcbIgw8+iA0bNojo+o0bN4r5uG/fPtSoUcNq/nCGws54l881gwIMhc3gpVIbGQqbx1fOWMpQ2Bm1gutchsL+9TdDYf/qb+bWGQqb2XuBZztD4cDzacD2yFEoLKFfjx49sGnTJgv8I9i3ZcsWAejq16+Pnj17WsApgR46bOUFVsHqokWLxPkSBBMUpvpU2Cgd4Qgk8zQUXrduXRmwqcI/sosilUkHsluFjBKGSWBqxsGk1VL7txYKq99Lf+ptGmjLj0lJSTeAZFmvjEwmTQnk05jMzMwEAUltpLAWSEu/DR06VIBPaZcKb21FzEv/aaPB5eeqFvSZdvyqfSC4SlH1EqKqEer+hMLqGFWhMAFra/3WwmPZbwK/dBD8lXCZFoDorQOaK+SzHTt2iOuEtTzlDIXNeNVgm20pwFDYPOODobB5fOWMpQyFnVEruM5lKOxffzMU9q/+Zm6dobCZvRd4tjMUDjyfBmyPHIXCEqypsJNeJ5dQl8DOsmXLQNB4zZo1UIGbrchLNX2EjLKtU6eOJX2ECpLUVAvatBTkIFlevn5uLWWDXgoINbWENn2EhHNz584tA7nVyEgJhQnwUfnu3btj8+bNIvK0Vq1aN8Awra1GH2B6kFSFqFooTP2RY6Z///6YP3++ZSFBCxy16TikNhImqosK0g46h4AqAV3akJD+TklJ0YXC2khd6TeKVPUkFNZLY6FNf0FpJdRIeIqOpfHVoEEDJCYmlklbooXC1nTSS7dgbzzZixRWAbc2WttZKEzQXtqujbyWmtF1Qy/th7SDobA9j/L3ZlOAobB5PMZQ2Dy+csZShsLOqBVc5zIU9q+/GQr7V38zt85Q2MzeCzzbGQoHnk8DtkeOQGG9fLIyZypFz8rX3inSNz09XcA6CYXV3MRaOCfBoSxPsJaAqnzlnMpqUz1IR7gSKexIWVvpIwgKU4SqTGOhFylMOYspwnXnzp1CB0p9QFBYzXesB1CNPsCsRQrLKFu9PsnP2rVrZwGe1E+Zg5hSPUiYrpcbmqCwqjedq9pBQJV0pmPw4MFi7NDiROPGjcu0QRHren5zJlJYglCqR6aosAZH1c/VKHGyU6ZPWLVqlYiSHT58uLBVQm4jRQprU4TIMeoMFB42bBiWLFlSxi9qNDe1IVNHyMhhqYE6JxgKG/0KwfY5q4A1KHzuah58vQFs5QphCA8r52wXguZ8hsKB6WpnofDFawUoKrnuUzEiwkIQXTHUp21yY7+njLl+/Sbk5GQjNDQEYWFhKFeunOWf1MnXG8316nwLMs5dQkzlSOzYdzgg3aUHha9fB05fzoWrU/Cmm4Aa0eEIC+F7XUAOmt86xVA4kL1rvr4xFDafz4LWYkegsN7mcRJyEgCVUFcL/OiVeEotIYGfI1CY6h0zZgy00Ey74Ze3oDD1QW6U17p16zIb3tnKk3vw4EEL+JWRznIzNBkpLfsQCFBYb0M4a2kSSAdruXlt+VFGmKp5glUoLFOVVK9e3ZKuQy99hC2/SdAvI+BleXfSR6jQVPqe6o2JibkBClMUtISv6gZ42pQXjox3Zy5i9iKFZf/1Un7YSpsh5w7NfYp0fuihh/DZZ5/pQmGqhzaXGzJkiMgtrOYY1kYNMxT+3buVIivgmdFD8OPuA9iyq3QjQFvHra2b4MyFy6hfq1rAPkDa08CI3+tB4b1Hr+BydqHPzQ0LuQmdm8Xxw7IV5f0Fhf849j5EVojAm1NK31Jy9Bh7f39x6szvVjtaxOZ5zz82HDsTkx263niiwc7xLTBm2F2Y/OViHE4r3WDYG4czUPjouRwcPZftDTPs1tm2fjSqVS5v9zw+wXMKGDVSuE+X9ki4twdqVInBpp2J+GDmQs912sma/vDA3bhw+SqWrN3mZEn7p+tB4V+OXcXFrAL7hW2cEV0xDB0ax7hVBxc2tgIMhY3tn2CzjqFwsHncxP21BoUJ5NFBoIqA3oEDByyvtkvIRlGwdGg3yKKIPwny1PQQdK52cyq97+XGbDLKWI3SpDrIHlubxWnTR6jRylTeHmBTbZIR0TLXqZq2QoV4enXSK/Oyv9o+qGXNMHy00eLa9BfWQDctBNDYsbbZoD1faNOEJCQkiJQP6iaEBC5V+KqXhkBbj4TUql9UX7sCha2NG7VtGg/a8S3bopzIRokU1qa9UMerFgprN4uk+U+H3jVAXRygsSE3l5PaaeebnBsMhX+/Sjz36HA0a1gH+QWFeP7tz+xePv7z0hNo3bQB1m7dg3//d4Hd8/kE3yighcIl169j48ELvmlcp5X4htGIq8TgSc8BvobCk555GLSYs23vIXwyZxmysnMdHhcEVB9/8F6Ely+Pz75egc07Ex0ua+1EgszxLW/Gs2+Wbvrri4P68fToISgfFoYPZn3nlQUtZ6CwvxZsSOsG1Sri5hqRvpCd2/hNAaNCYTLvo1cnoF7NapizbD0Wrt7iN5/163orHry3J16d/CVOn73oUTv0oPCPSRdRWFzidju921Rzuw6uwLgKMBQ2rm+C0TKGwsHodZP22devqZpUJjY7gBSQkNYagAygrlrtir1IYaNpEKxQmMDQ+AfuwfT5K7HnYIoARa8/PRrV4qKRk1eAf/93Plb/uButmzbE06MHY+Z3P4iIvu63tcWYYf3wwaxFaFy3JkYN6Y33Z3wnvut/Zwc8+/BQfPP9Rny1dL34e2jfrnjy9Y8sbv/b4wni93enfSt+yr/3HkrRLUv2qXaOGzEAzRrWxV///V+jDSXD2GMLCp/POIkdG79HRIVI3HnXMJQPj8CuLWtw8lgK2nboiqZtbhX9KCwswNY1S3H+7Enxd/Va9dG172AcSdyFA7u2ok3HrmjVvjOOpyQh5dBetGh7G+o2bobD+3eibqNmqBQVbdGDobD1oeEOFFbn15//MAL1alXD9xt/KjPn1Pk2tN8dYi7FREXi+Olz+M+shWLe/vPPf0DysZOYseAHYejbLzyG46fOYdo334u/P3n9aexMPIIvF63Fq0+NQo2qsXj6jU8s87dTu+Z46f1ZIvJWO7/pJLV+7XVnUK/OZa4hVF6vvjVbdtu9Dkx+5UmEhIRYbKM3Hz5/8znsP5IGtTxdv25r20zYv2zDDvHTVh/I5lcmPITte5PE4pe2D1TXC+Pux9ylG7D8fzvE93+fOAa3t2uGwsLS6Hyyi1IE0N/FxcVlBoSEwgX5ediyejGuZV5B9wHDEFu1JuizrWuXIjc3G1163SM+o+OnjauQnlb6en9UVAx6DkxAatIvOLRvByIjK6PXwARkXbuKfT9tRL1GzdGiXUcc+/UQIqOiUa1mHUv7DIV9f9l2Bwrbuse2aFwPfxn/AFreXB/Xr5dg/srN2Lwrscy8kfMztnIUMs5dxIf/P2Ke4CstlNBbP4N7dxaC0HVh5aafbd7PyZY//+EBVIwoXfA7f+kqVm/ZjbbNGlnu+er93d7/BT5941ksWbdV/L9DO6c86SV7UJj+T5i460fUa9RMzLfMK5ewY8MKUHKX7v2Ho0JkJRw9cgAH9mxFzboNcdudpW9P0MFQ2JOeMl5dDIWN55NgtoihcDB732R9ZyjsvMO06Qicr4FLsAL+VYChsPv607WTAILeQQ+URUVF4qvfgRJBh1BQXjtrx9vTvsUnc5Zbvia4S6DjranzRMSf9m+1nqWfTsK+pFS8/tFXeOPZh9Hy5gZ4YOJbmPbmRHS9tTUWrv5RfEcPly8/ORKnzl0UYKZjm2Z47L7+6D/2RUt1H7/2lPj9mb9PET/l31t3H9Qt+49P55Wxk+pv27wRHnzubfeFDtAabEHhnKxMRFSMRNrhRJzLSEfnnvciPy8X4REVsOKb6QImRUXHllHm14N7kH0tEze3aIsfVy/BgBGPYuPKBYjv1B2HE3fj1jv6YOePq9G0ZbyAyx3v7FemPENh6wPNHShM843m17crN2Lc/QMw6eOvUCWmcpk5J+fXglWb8Y/nH8Xc5Rvw2dff483nxuC2ds1x/zNv4r//eB6JR47iH59+LQylOU7Ru0OenASK2Hvx8QdF3afPXcT0t55HZMUIvPzBLPGGANXfu/Mt2LDjFzGntfOb6vvmw5cs9WuvM9priLX6yH71eqV3HVjw0Sto07QhXvtoNuh8egX9hcfuw7rte8XfsvyEUYPK9NdeH8hmAtt0ff3Lv0oXo1RbSK9h/brip1+OYPwr/xHX0k9ee0pAenpbh+6J9AYUgeGCggLL9VuOCgmFt61fjroNmyK2ag1sX78cfYaMwuZV36F1hy5iUUbvOHPyGH49tBfd+g3F6u++QNd+gxEVU0Wcun3DCjE3f978g1i0OZy4E137DhF5a+XBUNj3NwF3oLC1e+x9z/wd8ye/jEMp6fjTu5+DADGNtyoxUWXGqpyfvxxOw0MDe2HCpI/xzgtjRcqoRnVLFxzkvdmR+7l6D6dy8pok7/nq/d3e/wVWz3wHsxauFovK2jnlSS/Zg8Knjqdi0RcfYegjT6FmnQZYv+xrdOs/zLLQSXPuSOJu3Nl/KMqVCyljGkNhT3rKeHUxFDaeT4LZIobCwex9k/WdobDJHMbmsgIeUIChsPsi+gsKv/7MaAFPKOJn+74ky2ubBGAI8A576g0smTpJRB8tW78dU15/Br8cTkXjerUEXJIPhJlZ2SIScVdislNQmB4atWUJCku7rmRmi4i+OjWrImHiP9wXOkBrcCR9xOH9uwQMvqXTnUKFwoJ8rF86Dz3vfUBAY3mon5cLCREPyI2atxGRUgSQt65ZgrqNm+PMiTSEhpXHbd37i+hj9WAobH2guQuFKYo/OzdfRPJ/u3KTmIOU4kFG+d7d/TZkZufg6rVsNG9UFyOefUsY06RBbbGoQ4D4vv7dykBSgpqUZuKdad+gR6d2aFi3Bka/8E/8X8I9IpLwyrVspKafFgtBBH0oN3HjejXx8VdL0fP2W8qAJfrj28kv49SZC/h5/xGxgdWIu7vjjY/nCMisvYZYq4+uS/auAwSfoyIr4uSZ83j81cmY+c4LIqo57URGGSj81OjBFnsoQpquO7b6IEH2yTMXUD4sFJ9/u7IMaFs85XUkHzuFdi0aCaBWu3oVAd3bNW8kADBFBpcvX15s8kiRwnJRT44KCYU3LPsat3TuiUqVY7Bq/kzc0W8wdmz4Hk1bxyOiQiU0aNqyDISie+3/ln+D+C69EFetJtYunYtq1WujYbM2iKlSTUQYV61ZF6eOJiMishJate+CmLiqZQYjQ2Hf3wTchcJ698k5S9dh9JC+IDispoTRLsKoiza02Ev31NjoSnjohXcFHK4cWRGrNu8Uc5PGsV5b6iKvHhTWu/7Qoq8eFJbtUT2yHEFh7ZxKOX7aY46yBYXzcrLx49olCA0NQ5NW8WK+Hdq7HbXqNkJstZqoXb8xft70g1ggqhhZGQ2atLAswpCBDIU95iZDVsRQ2JBuCVqjGAoHrevN13GGwubzmS8sNhs09IUmgdQGPfCokUhG71uwpo/QixR+909jBdwggDRn6XrxCikd9CrnW88/hqXrtuH+AXfiT//8XMCfu7p1wHc//IjHht8lXkMNKVdOPPi9N2OBeI38+40/o3+3jg5HCuuVJSgs7aJcx7WqxYmcxxJuGX18+cM+e1A45dA+8ap5v6GjQaCXXlFfs2i2gEsUqage9Mo5RRR36j4AVy5dwIZl83Br1z4ihUS3/sNROToWuTnZOJ5ySEREHk9NQuXoONzRZ5Comw6Gwt6Dwn8adz9y8vLFhnEUuUtQmDaRo3QsdNxcvzaSUtPFWwUETMe++L7FGBmZR2kl1EhhOmHOe38V4Ldj2+ZYu2W3mN9z3/+buDZkZuWgfasmAkARSKLj/MUr4jN6S4DGgYw2pO8ogje8fBgyzl8SPylv+d/em4mObZvdcA2h65JefQSF7V0HCAqfyDiPds0bY8EPmwXsPnbyLIqKi8tA4WceHmKxh96S6Bzf0mYf5LXy49lLMWH0IGz6eT96d44Xb1kQdH5q1CDMWrQGjw67S6SPoMUwgsKtm9QXIFj+n4d+JyBsDQqfOXEUK76dgdgq1cQCC0X90rwcMvopJO37CaFhYYjv3NPiv0vnz2Df9v+h16AHRTu52VkizcSmlQvQrd8QVKlRG7nZ2bhw9hQunz+DixfOoKS4WKSNkQs/DIV9f4X2BBTW3mM37NiLO9q3EtH9lEaFFnNoMeTDLxbrRgrT/BwzvB/+Nj4Bn89fif/MWiQWeCj1BM37pJR0kU7C3v2c1FNBs7XrjzUoLNujeuj6QZvbFZeU3DCnPLnpnTUoXFBULKLrGzRpKdIi1WvcXAyO3T+uxT0J47Dph4Vo2qo90lOTxNs0TVvfKubnPQ+Ms8wnhsK+n0++bJGhsC/V5rbsKcBQ2J5C/L1hFHAGCtPGaV26dMH27dvFT7mhmzc6Izffok3EBg4c6I0muE5WIGgVMBv0ZyhsP30EDeYv//ln1KwWh2OnzogovPmTXxFRc2cvXkbDOjVFTlL1wY/yE3fr2EYAkbsecyx9hIwkUssSeLH32njQTjYrHbcFhQ/u3YGCvBzEd+4lQBJFRlEqiDv6DkblmLgbaty0aiFa3HIbatSuj8O//IyiwkKRT5hyLpYLCUPr9p1x+cIZJB/Yi5DfoqvSDv+Cpq3iLRFUDIWtj1B3I4VpzmzdfQDdO7UTKVso7YMakae+Lj56cG888dpHIvcvRetSZN5f/jVd5CHVQuHnxgzDoD6dUVBYZIl+ffuPj4lFo8KiIgFeP5mz1AJUX3x/Jma+/QLiYqIEhFahsLX0EaWbvZW9hkiltPU5kj5CtlOrehW0adoAuw78KuCvANN20kfQOdb6oC6gNW1YB6MH90HJ9RIR7Uw6Uo5zui7WqBIr9CJdCAq3aFRHpAGSEcKhoaE2obDs+7Wrl0X6iNt73Yvt65ah//2P4mRaMk6lp6Jzr3ssg2nfjo2IjKos4JR6qJ/T/P5p0w+oUae+yDWcX5AnUsVQvlQ6GAr7/u7hCShM0brqfZJyXb/0xEi8/dnXYnFIplf51/T5eOeFcfjwi0UiApjSv1zNyhYpJmxFEZMqaioIa/dzOk8LhfWuP9agMJWX1wq5SNW1Q+sb5hSlq/LUYQ0Knz93Fpt/+A75+Xk4dyodDZq2Qtvb7sTJtCPo2m+IWAilhRlaHK1T/2aRQ1+kbLlrqCXlEkNhT3nJmPUwFDamX4LVKobCwep5E/bbGSjsyw26VqxYgbNnz2LcuHEmVJVNZgWMrQBDYff946v0ER++/CQKCgtF5C1tokSRv/Lv2UvWWTaeoh7Rq+O0mdU/p8/H8VNnLXlGKdKOcndSfsKl67fhnh63i8hg2uRp7nt/FZF0nUdMtIhCD5B9usTjSmYW0k6eweWrWeI79aFRLUs5PBkKOzembEFhypWYl5uNsPAI1G/cArUb3IxV82eIV2PDwsLR4+7hSNy1VbxqTtFQa5fMERHFBJIoH/Hi2VMQE1cNVy6dx7BHnkJExUr4aeNK3NKpOzJOHsOxXw+iIC8PfQaPtKSRYChs3X+egMI032iTpupVYrB8ww6MHNjLEp2vApsZb/9RpF+5lp2DiPBwzF68VkQAq9BWWkrpJWjhhyKOx730QZlc4nQOwSU68goKxE8CO5R/+KNXJogcvvagMAEq2mSOchWr15ATZ86LSGRtfc5AYQLXlFaDwNcjw0rzW6vln3t0mEh5k5ObJ96GkG+2WOuDFp59/tZzIiqT3mIYN+JukQd17rINov+0Ed+StVsxpO8dAgoTCBaLL3l5iIiIsBspnHp4P06np4pFmtr1b8b2Dctx6dwZsfFjj3tGIP3XQyI1RIOmrbHy2xkCSFFKCIr237lpNYqKi0A5T4eMekJEL+7Zth4NmrRCUVEh9u/8UZxHeYVlGgmGws5dWz1xtqegsPYeS/fJhHt6iPkdWbEC9h1KxZi//htTJz0jAHBWTq4Yi3/+53TdfQS09+YVG36yLDBZu597GgrT5naDene+YU7JNyE8ob+9nMLUBuX3pkhhgr8/LPpS7NmQn5uDu4Y9jJycLKxdPAfRMXGIqVIdt/e6R+hKB0NhT3jIuHUwFDaub4LRMobCweh1k/bZGSjsyy6ePn0atWvX9mWTNtuSUdLa6Gh6iJgxYwYGDBjg1chpwwjBhgSEAgyF3XejL6Cw+1ZyDUZVwF76CF/bzVDYuuLuQGFf+5Hao+hBAqoUkciHdQXq1qwKgk+OHDKnsCPnevochsKeVtR+fe5AYfu1G/MMSkFFUfWUj9uT+YFd6a0jUNiVeqkMQ2FXlTNHOYbC5vBTsFjJUDhYPB0A/dRCYZm2ITo6+oYoXYreXb9+Pfr06WNJ6aD9LDU1FdOnT8eIESPQoUMHyOhiKZValj6T5dXv+/bti6lTp0LaIG06ceKEOK1NmzaIj4/HggULMH78eAFjqR31bzpPW452lqbzr1y5YrUsfbd8+XJMnDgRsbGxFvvIFvosLS0NBIjVg77r3bs3Fi9eLGyj6ObLly9j8uTJ6Nixo9BKa4usj9oww6G1n2wmX3bt2lX08+rVq5ZuUN9IhwMHDlh01PMPFdB+rv1bjqf8/HxRf0JCArZt2wYaC3IsqbaNHj1ajDvtoY5DVXu1bL169TBhwgQRKST9R5/pRavL76nfan3WyqnzRI5vOZ7JVnVsyvGl1kvld+3aVWYMaueSM+PIUSgs9aG6pTbSJ926dSuT2kXVRPaH5iYtmtBYkGOG5oPUQ/aRvvv000+Ff/XS0gRr+ghnfMrnmksBhsLm8ZfZoHCLxvUQFx2FbXsPmUdkP1jKUNgPopukyWCEwhRp3K5ZI0NcNxgKm2SiGNBMhsIGdEoQm8RQOIidb7auOwqFrcEzLdy5dOmSBQqTFgS4rIE6+l6FXVu3bkVycjLGjh2LmTNnCtg2atQoAYhVKOUITKRztICb4BQdtoCyHhQmmwiInTp1qgzw1gN1EobFxcVZoLCEgNo+mGmsaLWUkFX6lkDh7Nmz8cgjjwiop10cIK2kjgRd5WELCtM5tMCgwkdpB0Fi0pr8ouprfwAAIABJREFUkpubawHTemNNzxYJWOWYGzlyJKZNmyYgvgq6JeTX+kr257HHHsOsWbNAua+tlbMHngcNGiRAtj07yWbSl3S2BqsdHVOOQmFpU/Xq1cvMAdLfGpRWxwrNX4L4tGhCvqYFlyeeeAILFy4U0fUbN24U83Hfvn2oUaOG1fzhDIUd9SyfZxYFtFCY7N5//CouXCt91d+XR3hoOdzeLA6h5Upfr+WjrAJmg8LsP8cUcAYKHz+fg9Sz2Y5V7OGz2jWojKpR4R6ulauzpUAwQmEjjQg9KPxrRhZOXMx1y8xasRFoWSfKrTq4sLEVYChsbP8Em3UMhYPN4ybur6NQWEK/Hj16YNOmTRb4R3Bsy5YtAtDVr18fPXv2tIBTAj102MoLrILVRYsWifMlCCYoTPWpsFFKbS/ClM7zNBRet25dGbCpQjxqjyKVSQeyW4WMLVu21O2DmYaNVkvt31oorAWDBPb1Ng205cekpKQbQLKsV0YmEyQlkE9jMjMzExKwqtpqgbT029ChQwWwlHbJRQMar7Yi5qluCTglpJXt6pWzNndkZK0sa81OirrPyMgQkcKVK1cW/ZSR7K6OIUegsB6AV6OoZRS81gZrm0RKzch2gvH01gHNFer/jh07xHVCXTBQ62Uo7KqnuZxRFdCDwmTrxWsFuI7rPjU7umJ5hIUwELYmOkNhnw5HnzXmDBQmozJzClFU4tu5GREWgorhIT7ThBsqVYChsH9Hgh4UJotyC0pQct21OUh3OJ5L/vWrL1pnKOwLlbkNRxVgKOyoUnye3xVwFApLYKXCTvkaOMEqAjvLli0DQeM1a9ZABW62Ii/V9BEyyrZOnTqW9BEURaimc5CCadNS0OfqK+v0t7WUDXopINTX97XpI2SE69y5c0XzEnKrUI8+JyhMAI/Kd+/eHZs3bxaRp7Vq1bL0QcIwra1+Hwh2DNCDnSpE1UJhqk6Omf79+2P+/PmWhQS1KVt+pChSVW/Vp6QfRasS0KUNCenvlJQUXSis2kl1SL9RpKqrUNha+gg9nazNHS0UtmYnzS2CwgRR6XAnbYTU3hEoTL4h2N6gQQMcP378htQaelBYzmdthLW1lBNSL7pu6KX9UO012hzhnMJG84i57LEGhc3Vi+CwlqFwYPrZWSgcmCpwr/QUYCjs33FhDQr71ypu3QwKMBQ2g5eCx0aGwsHja9P31BEorJdPVuZfpehZ+So+Rfqmp6cLWCehsJqbWAu9JDhUc6XK18vnzZsnogi1qR6k4K5ECjtS1lb6CILCFKGqza1KIJgOmdOYIlx37twpdKDUBwSF1XzHegDV6APJWqSwjLLV65P8rF27dkhMTBTRrXTIHMSU6kHVTZsbmqCwqjedq9pB6QZIZzoGDx4swDsB1MaNG5dpgyLW9fzmTKSwCoHJbjUK3laEsa25I9NeyEhhqsfa+JKRwk2aNBH5eWUubVfHjT0oTP2VOX61EdvafNl6Nqh9OXjwoNU0MjSPZeoIGTmsFwXNkcKueprLGVUBhsJG9cyNdjEUNo+vnLGUobAzagXXuQyF/etvhsL+1d/MrTMUNrP3As92hsKB59OA7ZEjUFhv8zgVgEqoqwV+BLIotYQEWI5AYap3zJgxWLVqlYDCw4cPF4BPm0PVW1CY+iA3ymvdunWZDe9s5ckl8CU1kZHOcjM0GSkt+xAIUFhvQzhtmg8ViFrLzWvLjwTotTmpVSgsU5VQvlsZwa6XPsKW3yTo15a3lz5CHcu2oLCtuSPzTtvKKSyj1OXiy+OPP46vvy7dUV4uTrhycbIHhfUiuGWEsjNQWOYH10sdIsHzkCFDRG5hNcewNmqYobArXuYyRlaAobCRvVPWNobC5vGVM5YyFHZGreA6l6Gwf/3NUNi/+pu5dYbCZvZe4NnOUDjwfBqwPbIGhQlo0kFgloAeRSfKCD71VXA6R0Lh2NhYkTKAIv7khl9qegg6V/vqu973cmM2GWWsRmlSHWSPrc3iKOKUDmtgzx5QVm2SEdEy16kKy8g+qYlenQQ0tSBN5sJVy5phcGkjXrXpL6yBbgKmNHasbTZozxdaOJmQkCBSPqibEKqbvOlBYdJXW4+E1OrYUn1tDwrLOUDR4KovteXUnNk0P9S5IxcLVJut2am3qaE10O7IeLIHhdU6tLmOtVBY2kaR1998842IkJfjQy6y0GfyeiLnDI0NubmcnHPa+SbtYCjsiFf5HDMpwFDYPN5iKGweXzljKUNhZ9QKrnMZCvvX3wyF/au/mVtnKGxm7wWe7QyFA8+nAdsjLRQO2I5yx1iB3xSQ4NUagDSKUN600xkobAQ9ggkKz132PyNIzjZ4WYF9S6cgLJQ3kPKyzB6p3lkovOdgikfa5Uq8q0BYWCgIPvHBCmgVcAYKD3v6LeTlF7CIHlRg+pvPghZt+GAFnFWAobCzivH53lSAobA31eW6PaoAQ2Hn5dSmBHC+Bi7BCvhXAYbC7uvvjY3m3LeKa2AFWAFPK+AMFPZ021wfK8AK+F4BZ6Cw763jFlkBVsCaAgyFeWwYSQGGwkbyBttiUwGGwjxAWIHgU4ChsPs+ZyjsvoZcAytgBgUYCpvBS2wjK+A5BRgKe05LrokV8KUCDIV9qTa3ZU8BhsL2FOLvDaMAQ2HDuMJQhpgNGhpKPBMYYzb/Bkv6CBMMHTaRFQg6BRgKB53LucNBrgBD4SAfANx90yrAUNi0rgtIwxkKB6RbA7NTzkBh2jitS5cu2L59u/gpN3TzhjJywy7aRGzgwIHeaILrZAWCVgGGwu67niOF3deQa2AFzKAAQ2EzeIltZAU8pwBDYc9pyTWxAr5UgKGwL9XmtuwpwFDYnkL8vWEUcAYKe3PjK60gK1aswNmzZzFu3DjDaMWGsAKBogBDYfc96Q0o/Pa0b7Fmyx73jeMaDKPAlNcmoHXTBoaxhw1xXgFnoPC4lz9EUuoJ5xvhEkKB7z56CbWrV2E1WAG/KuAMFB74+CQcSjnuV3s91fgtLRpj8ZRXPVUd18MK+FwBhsI+l5wbtKEAQ2EeHqZRwBko7MtOnT59GrVr1/ZlkzbbklHS2uhoimieMWMGBgwY4NXIacMIwYYEhAIMhd13o7eg8CdzlrtvHNdgGAXWzvwHQ2HDeMM1Q5yFwqs273KtIS6FXQsnMxTmceB3BZyFwnsOpfjdZk8YcHu75gyFPSEk1+E3BRgK+016blhHAYbCPCxMo4AWCsu0DdHR0TdE6VL07vr169GnTx9LSgftZ6mpqZg+fTpGjBiBDh06QEYXS0HUsvSZLK9+37dvX0ydOhXSBmnTiROl0Tdt2rRBfHw8FixYgPHjxwsYS+2of9N52nLh4eHi/CtXrlgtS98tX74cEydORGxsrMU+soU+S0tLAwFi9aDvevfujcWLFwvbKLr58uXLmDx5Mjp27Ci00toi66M2zHBo7SebyZddu3YV/bx69aqlG9Q30uHAgQMWHfX8QwW0n2v/luMpPz9f1J+QkIBt27aBxoIcS6pto0ePFuNOe6jjUNVeLVuvXj1MmDABERERorgsY61OaVu3bt1u8LHWv7RwQDbTGKpQoUKZ8U3f/frrr3jwwQexZMkSy5jRjiFPjhNHoDDZRT6UvpZpXFQtVW2kvTQW5FyLi4u7YXxQmYyMDHEtkTpRG59++qnwr15ammDJKUyRwgyFPTnS/V8XQ2H/+8BdCxgKu6ug4+UZCjuuFZ/pPQUYCntPW66ZFfCmAgyFvaku1+2sAgyFnVWMz/ebAo5CYWvwTEJdCXcuXbpkgcLUKQKo1qAafU/ld+3aJWDZ1q1bkZycjLFjx2LmzJkCGI0aNUoANDq0wM5RKCzhMkEuOmwBZT0oTDZR26dOnSoDvFXbJSzWwjCCwhJya/vgN6e70LB2sUALTAmQzp49G4888oiAetrFAdJK6iihK5lhCwrT97TAIKEr/S3tIEhMWpNfcnNzLeBRb6zp2aIdcyNHjsS0adMsQJbaklDUVp1kh4TTah/nzp2LGjVqCFgs65FzRIXCNBblHGncuHGZhQR/QmHSmeA7LXaQj+RCCc1v1c96Q8nawpKs54knnsDChQtFdP3GjRvFfNy3b59FL706GQq7MGm5iCEUYChsCDe4ZQRDYbfkc6owQ2Gn5OKTvaQAQ2EvCcvVsgJeVoChsJcF5uqdUoChsFNy8cn+VMBRKCyhX48ePbBp0yYL/CMQtmXLFgHo6tevj549e1rAKYEeOmzlBVbB6qJFi8T5EgQTRKP69CCUvQhTFSB6CgqvW7euDNhUYSO1R5CadKD2VMjYsmVLuyDNn2PAkba1oE/7txYKq99Lf+ptGmjLj0lJSTeAZFmvjEwmCE0gn8ZkZmYmBg0adEOksBZIS78NHTpUgE9pl1w0oPFKdi1btgwEfWXUu1YnLbSl8mQXgWqCwvJ3guDqOJdQmOojmylCWS+63J9QWO2rCoXlHLU1p/U2idR+pi4mkc927NghNFAXDFQbGAo7Mkv5HCMqwFDYiF5xziaGws7p5c7ZDIXdUY/LekoBhsKeUpLrYQV8qwBDYd/qza3ZVoChMI8Q0yjgKBSWYE0bUSlhF4EdgmgEjdesWQMVuKkpBmR6BSmQmj5CRtnWqVPH8no9RRGq6RxkOW1aCvpclpevn1tL2aCXAkJNLaFNHyEjXAn00SGBmIR21HcJhQkgUvnu3btj8+bNIvK0Vq1alj5QNDS9Nq+11egDRi/6U4WoWihM/ZFjpn///pg/f75lIUELHLXpOKQ2FEWq6k2/SzvoHAK2BHRpQ0L6OyUlRRcKq3ZSHdJvFKmqB4UlxKaxRz7UA81qPTJFiDbVhZqOQg8KUzoJdRyo6RdUjbQpVzwxVhxJH0HtaFNkqCkl6HttFLWcz9p5roJlNWWK9CddN/TSfsi+MhT2hNe5Dn8oYA0KZ+cXo7ikxKcmVQwPRWi5m3zaZiA0ZmQo3KvzLcg4dwkxlSOxY99h08ttDQpn5hbB1/eBShGhCOH5Yvox5UoHGAq7olppmcvZBSgsuu5yBVEVQlGhfIjL5blgcCvAUDi4/W+03jMUNppH2B6rCjgChfXyyUrgRdGz8lV8iiJMT08XsE5CYTU3sRbOkVHaFAwEVOn18nnz5omIW22qB9kRVyKFHSlrK32ENvpTL1KYchZThOvOnTuFDpT6gKCwmupCD6AafYhaixSWUbZ6fZKftWvXDomJiSJFCB0yBzEBRTqspQEhKKxG29K5qh2UnoF0pmPw4MECvBPAlWkYqCy1QRHraj32IoWpXgLNw4cPF7bq1UkA01Ykr3as60FhCbbJfjUNhoTM/o4U1suprPZLbz7LcaxGTVP0r7VzqQ2ZOkLNMazNte1rGODIfAyEjeYCDSg54jdfn6MHhVPPZuP4+RxfmyKAcIfGMYiMCPV522Zu0KhQuE+X9ki4twdqVInBpp2J+GDmQr/J/IcH7saFy1exZO02t2zQg8JHTmfh1KVct+p1pXD50HLoeHMMIsIYULmin5nLMBTW915YWBhIm+LiYt0TTl7MRXJGlluup/vU7c3iEB5azq16uHBwKsBQODj9btReMxQ2qmfYrhsUcAQK620eJ0EeAVAJhbXAjzaTotQScjM4R6Aw1TtmzBisWrVKQGEJ5uQr9rID3oLCVL/cKK9169ZlNgSzlSf34MGDFrgpI53lZmgyUlr2IRCgsN6GcNo0H+pigjZy1BE/EqDX5qRWobBMVVK9enVLug69qF5bfpOgX0bAy+hhuakh2WltU0Br0FaNIJfRr3pQWKZHkXmT5TgxAhTWSwFBWmjzJtNneqkkVChM51BecG36ENKJNpcbMmSIyC2s5hjWRg0zFPb8zctIQMnzvTNOjXpQeHvyReQW+DZKWCrStFYl1KtSwTgCmcASo0Jhku6jVyegXs1qmLNsPRau3uI3Nft1vRUP3tsTr07+EqfPXnTZDj0o/GPSRRQW+2e+tKobhZoxpZvP8hE8CngDCt/augnefO5RREVWQMrx0xj74vuGE/T2ds2xeMqrVu0KDQ1FSEiICHrROw6ezMTZK/rfOdPZWxpEo0pUeWeK8LmsgFCAoTAPBCMpwFDYSN5gW2wqkF94He//eIxVYgVYgSBSoHX1Sjh4zr1oDl/K9VLvRr5szqG2AiFS2ChAySHBTXoSQ2GTOk4x2x0o3P/ODnj24aH45vuN+GrpetDfQ/t2xZOvfyRaeGXCQ7irWweElw/DgeRjmDJ3GcY/cA+mz1+JPQdT8LfHE8R5sZWjkHHuIj78crGAr53jW+DMhcsY3Luz+H5nYjJWbvrZZlsEpV5/ejSqxUWLMjl5BVi0ZgvaNmtkaW/ciAFo1rAuvl25sYwddL605d1p34ryn77xLJas24rVP+7GbW2b4YVx92Pu0g1Y/r8dLjvdGhTOycvD1jVLcf7sSVF39Vr10a3fENxU7iYk7tqGmnXqo0adBuK7wsKCG87t2ncwjiTuwoFdW9H+jl5o2vpWHE9JQsqhvWjR9jbUbdwMh/fvRN1GzVApqlQfOhgKu+xKUxd0Bwq//cJjOH7qHKZ9873Q4JPXn8bOxCO4ei1bzKmYqEgcP30O/5m1UMxbOtyZm+6U1c5pgsLfT39TpGopLCxEuXLlQNHB9DtpQkCY/i4oKBB/aw8JhTOvXMKODSuQn5+LO/vfh5i4qjh65AD2bNuAOg2boFP3/iguLsK29Stw8fxptL+9Fxo1b2OpjqGwqaePX41nKOxX+blxjQIMhXlImEYBgsKJZ7JNYy8b6hsF6LWt/CL/ROb4pofB3UpMRCiu5BWZQoSQm4D2dSsZzlZfQGF62CNotH1vEv793wXiwVEFRo4CpeLiEsRUroSXP5iF7re1xciBvcQDavfbSh/C6MH0y8VrbbblzoMntUEPn53aNcdL78/C4bQTZQBTi8b18JfxD6DlzfVx/XoJ5q/cLOCXfKA+e+Ey3pxSmtPdbIctKHw+4yR2bPweERUiceddwxBRMVI8jP96cA/Kh0egYdPWort6kIuA2LnT6di5ZS2q16onHrIvnj+DfT9tRL1GzdGiXUcc+/UQIqOiUa1mHYtsHCns/AhyBwoTwH35yZE4de4inn7jE3Rs0wyP3dcf/ce+iPf+9n9o0agu/vTP6Th59gLaNWuE0NAQMQ/fmjoPm3cm4uPXnhIG/3I4DQ8N7IUJkz7GOy+MxY+7D6BR3Zriu2f+PkX8tNWW2muyp23zRnjwubfF9UBtT343de7yMp9TeWmLbG/1zHcwa+FqAbzfePZhDOvXFT/9cgTjX/mP8yL/VsKRSGGaH9nXMtGqfWf8b8W3yMm+ho533oV6jZrd0K48t0qN2khPSUKXPgOxccV8tO5wB1IP78etd/TBzh9Xo2nLeJw8loKOd/YrUwdDYZddaeqC7kBhmgvxLW/GkCcngSLoX3z8QSxauxUJd3fH3OUb8NnX3+PN58bgtnbNcf8zbyIr+/fUKK7OTRLblbLaOU1QeNWMfwjgS+BXQmCCwpQygtKe0WdFRUXie+0hoXB+Xq4AylcuXRDzq+/gh7BuyVz0GfIQEndtRY069VGnwc3A9dL72/+Wf4Peg0eK+x4dDIVNPX38ajxDYb/Kz41rFGAozEPCNAoQFM64euON3TQdYEO9okBEWDnkFTIU9oq4BqjUTP6l/HJ144z3GqEvoDABm3/++Q+46SbgL//6rxg5EuAM7tPFYaC0bP12vPrUKAFWE+7pgcysHISFleaVlYDHVlsEp+ThyoOnBEq9O9+CDTt+EW3Kh9EX35+J+ZNfxqGUdPzp3c9BgJgeOg/+ekw8UNPDc35BIca99IF45dZshy0onJOVKUBw2uFEnMtIxx19BmPTqoW4fP4MmrbtgNbtS6NA1UNCrhbtbsPG7+eLh+xdW9aiao3auHD2tIBcP2/+QUQ/Hk7cia59h4iHc3kwFHZ+BLkLhQkCZ2Zli+jAXYnJAgrf98zfseiT18RizNxlGyxGaSGtCm2WfjoJVzKzERtdCQ+98K6Aw5UjK2LV5p04fe4ialevIurWtkUAWj20c/j1Z0ZjwarNom5auKlTsyqmzFmmC4Vle1Tf4w/eK6IhCQovnvI6ko+dQrsWjcT8dnWu2oPChQX5WL90Hnre+4CYO3RsW78c9Ro3vwEKq+eeOHpEgOT4zj3FHKvXsCmOJh9A3cbNceZEGkLDyuO27v0tUErqxVDY+fkSCCXcgcI0hyc98zDemfYNenRqh4Z1a+DYybNo3qguRjz7lpCnSYPamPbmRAGIae5Zu786OjepvCvz2hYUJg3o/zmUMoIAMC1Yli9fXgBjuqdQmjHtoU0fkXHiGFKS9or70KaVC1C9dn2cSDuCzr0Hiujh3OwsnD19XEQR05yWKQ0ZCgfCLPJPHxgK+0d3blVfAYbCPDJMowBDYdO4yqeGmgka+lSYAGnMTP4NdihMEPjkmQsoHxaKz79dKUDN+zMX4oWx9zkFlKa/9TyioyIRVakCXvvwSzwyrF8ZoERDW68tGbHo7kMrPXxGVohA43o18fFXS9Hz9ltElT//chijh/QVkEyNmKLv3nr+UdSvVQ1x0VFYsn47/jt/lelmoCPpIw7v3wWKrLql052ifwf3lr5+r4XCKuSiqOBjyQfQtd8QnEg9glPpqSguKkTVmnVx6mgyIiIroVX7LuLBWz0YCjs/hDwBhd+bsUBEx3+/8Wf079YRb3z8lRjf9AZA7RpV8Njwu1CxQgRmLlwtUkJoI4UJtI4Z3g9/G5+Az+evxH9mLRILKxRdn5p+Gkkp6SKdBEFhbVv2oPC7fxorgC4tvtSqFid+0hxVI4hJNbU9+rt9qyZic7vikhI8NWoQZi1ag0eH3SXSR7i66Z09KEzR77SA0qn7AIsjrUFh9dyC/Dwsm/sZcnOyEFU5Fh269hWvsefmZON4yiEBvI6nJqFydBzu6DMI5UJKN5djKOz8fAmEEu5AYer/nPf+KuZlx7bNsXbLbjSqVxNRkRXL5BFWI+2t3V8dnZtUXguFHSlrDQpTfXIvBwLABIXpJy3YUsQwgWKKHqaIYfVQofDZ0+nYvn4FBtw3RsynFd9OR/ztPXFk/y6069RdRAqnpx4W96/Mq5fQf/gjlnnHUDgQZpF/+sBQ2D+6c6v6CjAU5pFhGgUYCpvGVT411EzQ0KfCBEhjZvIvQ+GH8PHspZgwehA2/bwfvTvHY/HarRgxoLtTQImil6a8/jRWb9ktInK1QGnPoRQBgbRt2YPCjjx4SqBEP89fvCJgEr1OTw+dJ8+cxx3tW4lXbSe/8qSIrEo7kYFH/vJvLPjoFQGN69SoikqRFcTr7mY77EHhlEP7kJr0C/oNHW15ILYGhVXIdeJosoi4IoAlf+/c6x7kZmfjwtlTItr44oUzKCkutqSmIO0YCjs/gjwBhQnMUj7fbh3biHF/12MviujafUmpeOOTOZY0Dt+u3IQH7u6BD79YJCKAaTHnala2mLO2ooipV5Q+Qqam0Lal9tqdaH+qR5s+omuH1iIP8bFTZ1CjSiwKCovwwMTSiEhnD3tQmKJ8W9xyG2rUrm+p2hoU1juXtKdX1eO79EJctZq4fOEMkg/sRUhoGJq0ikfa4V/QtFU8omKqiPoZCjvrwcA4310o/NyYYRjUp7OYCzRfaBF09ODeeOK1j0T6pBF3dxeR9n/513SRO1wers5NKu9I2X9Nn493Xhine32hOmylj6BcwnTQHKKIXvqp3XBOQuGTack4mnIQXfsMFve1U8dTyyxiph89AsrzLY8fFsxC136DLfOOoXBgzCN/9IKhsD9U5zatKcBQmMeGaRS4AQrvnI473tZsEtLzKWybeKvTfdo2eRz+dHw4Fn5wL2o5XZoL+FMBM0FDf+pk1rYd8a+YvxtLe9jwkbcwb1gtqJ+JL9RrQ8b3eGjCIvy+bWUtPD31LTxUC0q5znhv8Xg0WvwK7pudAaD07zuwB5OGLUKz385XdWUoXJpftGnDOhg9uA9KrpfgjY/n4PlHhzsFlEhTNTJJGyGkAidtW55KH0E2ULqImW+/gLiYKCSlpoNSW7z0xEi8/dnXWLt1j+XBdvmGHXh69BDsP5KGsNBQNGtYBy99MEvkWTXTYQsKE/wtyMtBfOdeltdmqW/WoLAKuShX4+6ta9F74IM4tO8nIQlFFuflZOOnTT+InI2RkZWRX5CH8IgKllfrGQo7P3o8BYVpYWPue39Fjaqx6DxiokiP8o8/PiZexybIQhF4T/99Cv4w4m4BgLNycsXnf/7ndDHu9aBwny7xuJKZhbSTZ7Biw08WKKxtS+21I/DI0ZzCtLndoN6dRW5hSoNBfZKpamg+O3vYgsIUTb92yRyxgEJjWh4qFN63/X+IqVINterfXOZcek19/84fceHMKVStWQedegwQUOunjStxS6fuyDh5DMd+PYiCvDz0UXKbMhR21oOBcb67UJjSQ8yf/Ar2HkoRqY/omPH2H0V6lmvZOYgID8fsxWstufOlaq7OTSrvSFlaWJ066Rnd6wvVYQ0Ky+hgihim3wkQU7QwQWF1wzkJhTf/sBBphw8gsnJlVKtRF516DsCaRV8JQHz14jkMuP8x0eU929ajHEUdF+RjwH2PWlIdMRQOjHnkj14wFPaH6tymNQUYCvPYMI0C1iKFMwja/NjFJtC1dw5DYdMMgxsMdQQamrd3bLl9/2Zg3uIMPDTsVkAsFOE3eCu1I4g7BXhpBibddqOe6rUBN1xLMjDvj1OAP7+FhvPHYc0dM3DXtnH4pH4peNYeDIV/33Tq87eeE1G1tNlUePkwp4AS6aqFwipQ+vyb0tQUMjJYbcuTUJiipggcffTKBKzbvldEUVG7lOuYHpYjK1bAvkOpIsIqr6DAEpVI+VQpqvL1j74y1QS2BYUXffER8nKzERYegfqNW+D2nneLvqlQ2BrkIqBFgCw0JBQ5OVliIx/KsUoP2Q1L6ztOAAAMQUlEQVSatEJRUaGAYPTaPOVzlGkkGAo7P3zcgcLOt2aMEgS1/i/hHpHvlDai9NVhL1LYV3bIdhgK+1pxY7TnLhT2Zi+8OTcJCi+e8qrL5mtzCrtaEUNhV5XjcgyFeQwYSQGGwkbyBttiUwHHoDBBnFfwydHSqu4iEAQlorjRcCwceRr3WSKMS6P/wJHCph199qGhabvGhgNwyr86UNj2gpAKjPXhsSgvI4Wn1sYn/wbet/JGQTBDYbMOVm8+tJpNE3vpI3zdH4bCzisejFCYVKIFqP3JR2/I9e28go6XYCjsuFZ8pvcUMDIU9ubcZCjsvTHFNftGAYbCvtGZW3FMAYbCjunEZxlAAUegsBrpJ36f3eD3V8BviCb+HQJR9B+njzCAk10wwSlo6EL9XMS/Cjjs399SQuC39BGlVjseJVzrt3PXWLor00XID0oXnJJH6kcc01kMhf07Vlxt3R9AyVVbvVlODwofOnkNZ67cuHO7N+2Qdcc3jEZcpfK+aCpg2ghWKOwPB+pB4cT0TJzPzPeHOejUJBaVIkL90jY36j8FjA6FvaWMu1D49OU8HD51zS3zwsPK4fYmcQgNucmterhwcCrAUDg4/W7UXjMUNqpn2K4bFHAECh+liF/8lldYRA0eF7lCe+1QUkxochFTDtKn019hKGzSMecwNDRp/4LdbIf8+9ucFm8GqCkidNNJlIW8K+6UqSDsRA1TXds6YGH9RZocw797iKFwsI9Wc/dfDwpTjzKu5IEeXnx5VAwPRWxk6WZBfDiuAENhx7Vy90w9KCzmy+U8kQPYl0dUhTBEVWAg7EvNjdIWQ2HXPZGVV4zComKXK6B5x0DYZfmCviBD4aAfAoYSgKGwodzBxthSwBEo7Eik8O/gGCLXaDJDYVMPPIegoal7GNzG2/dvaQTv73D3d70cTx0hHuWVejI0eYjl5nJPAf8um2NYhdCBA4VvQkhICG6yEfzy9rRv8cmc5cE9OAOs99agcIB1M6C78zsguo7i4hLk5uagfPnyYrOlcuXKWf6RCONe/hCrNu8KaD282TlrUNibbXLdrIBWARUK5+Zmi3u33nyncgMfn4Q9h1ICQkR3I4UDQgTuhKkVoLVDW//PNnXn2HjTKcBQ2HQuC16DHYHCtX4DO2VyClPkoIwObjQcn965HU+KHKGlB0cKm3tM2YeG5u5fsFtv17+/pY04ZhFKpn34Lb94g9/eHCDsq6SUuUN5k+AhuWecWlfP38vRRpRyczlLjmHKT67JLRwoUJgeMkNDy6NcOeujj6Fw4M1MhsLm96kERKU/ryMvLxehoaECDDMU9qx/GQp7Vk+uzTUF5JwvLgaKigpw/XqJ7nxnKOyavlyKFfCWAiUlsPn/bG+1y/WyAnoKMBTmcWEaBaxBYdN0gA31igJ2oaFXWuVKfaWAmfxrVChMviIopHcUFxeD/tFBrzzT7/SQGRIShhAbefIICu9K/NVXw4Db8YECb058GK2bNvBBS9yEtxSQc7ioqERA4JycLBE1KCMHS98AKH0F4A8vT8alq+7l1PRWP8xQ7yevPYna1auYwVS2MYAVoDlfVFSMnJwcRERUEGBYb76TBA+98C/k5RcEjBqLPnklYPrCHQk+BTh9RPD53Mg9ZihsZO+wbWUUYCjMA0JPATNBQ/ag8wqYyb9GhsIEg+if9igsLLTkv6SHSwLCBIZDQkJ/O18/N6avc2Y6P3K4hLMKSFjobDk+3zgKlEJhShuRK+ZwSUmxeD2VIBHNfwLF0s88h93zG88X9/Tj0p5RoHTOX8e5c2cQExOHm266Lua6dr5Ta4E253kOemYMcS2+V4BSRxQUFCA8nDfT9b363KKeAgyFeVyYRgGGwqZxlU8NNRM09KkwAdKYmfxrZChMw0F9SFSjguVQUaEwweHw8AriAZMPVoAVMIcCNIcLC4tx8eJ5kTYiJiYWhYUF4nc9SGSOXrGVrAArYE0BijbMz8/HxYsXRKRwdHS0SCHB853HDCtgXAWuX78J58+fQ/Xq1YxrJFsWVAowFA4qd5u7syXXr8PHGzqbW7AgsZ7GRTnO1B+w3jabf0PK2didzeBeklCYgHBRUZGINAwNpQ2qDG44m8cKsAJCAQJEFCV89eoV8XflytEIDw+nGEFLTmGOruPBwgoEjgL0ZsC5c2ctUcBxcVXEIhD9t1h9MyBwesw9YQXMrQCxDLpPZ2VdQ/Xq1c3dGbY+YBRgKBwwruSOsAKsACvACrACrikgXyuVYJigMP2rUKGizTQSrrXGpVgBVsDTCsjXUSlikGAQHQSAKVpYQiIJhBkMe1p9ro8V8K0CNN/p36VLF8Rr6HLOU6qYypVjEBJCqWJKbeL57lvfcGusgDUFaM5S2ja6T9NcrVq1KovFChhCAYbChnADG8EKsAKsACvACvhPATXXoMwrTP9xpX8VK0YiLKw8p5Lwn3u4ZVbAqgLyDaq8vDxcvnxJLOIQBJL/aG5HRVHEMOUuLE0Hw5CIBxQrYF4FSoHwdVy5chk079U5T6CJ9gWIjo75LVKY57t5Pc2WB5ICJSWURzhf3KdpEYfmLUPhQPKwufvCUNjc/mPrWQFWgBVgBVgBjymgTSEhI4bpQTMiouJvr6ALrGQBTB5rnCtiBVgBBxQonXsyUpDm7LVrV5GTk2N50JSvjRP8pe/pX3h4BCpWrPgbLC6FSnReoG0+5YCAfAorYEoFKD0MzWnKIXzp0kXRBwmX5JyXUJgWdytUqCD2BihXjq4DJeK+zdnWTOl6NtpkCvx+7y01nOZuZuZV5OaW3qdlnv/Y2FiT9YzNDVQFGAoHqme5X6wAK8AKsAKsgBMKaFNIyNzCEgxT9BFFDEdERIh8w6UPpL/nUGa45ITYfCor4LICpYCH5iWB4Pz8PEtUsAREFIEkowflppI0f+kfzV+ax6X5wnn+uuwGLsgK+FABuh/TXM/KyhILOfJNAO2cp3kv3/ahawT9Xr58ebEoVHpN+D2tBN+zfehAbiqoFKD5Kf8PnZOTLRZy5JyV92cCw5UrVw4qXbizxlWAobBxfcOWsQKsACvACrACPldARgvTTwmE5X9u5cMm/aSDHyp97h5ukBWwKCDTQKjRgqX5g28SAIg+JxBM81XOZ57DPIBYAfMqYG/Oq1BY777N92zz+p4tN6cC1uYs3Z8rVapkzk6x1QGnAEPhgHMpd4gVYAVYAVaAFXBNATVaWMJhgkoy4khGG1LtEjQxHHZNay7FCjirgBohSGXpYVNuMKVGBxMYlq+Tq5tHqlHD6hyWKSY417CzHuHzWQHvKuDsnJcpYeS9Wi4CqYtD8p4t6/ZuD7h2ViC4FHBkzsoUEvTmDh+sgBEUYChsBC+wDawAK8AKsAKsgIEUkJBIBcPqw6UaTcyRRwZyHJsS0ArIPIUSCEsoLCODZXSwTB0hxZAwWG8Oy6h/te6AFpE7xwqYSAFn57xc2FHfCJCAmH7Ke7u8hvD920SDgU01hQLOzFnKAc4HK2AEBRgKG8ELbAMrwAqwAqwAK2AwBVQwrIXDKhQms9UHTYN1g81hBQJGAQl81J8yIli74ZQa9SvnpwqK9BZ2GBAFzFDhjgSIAs7OeXVzSb1FXfVtIHnvDhCpuBusgCEUcGbO0gIuH6yAERRgKGwEL7ANrAArwAqwAqyAARXQgmEVLqnfGdB0NokVCDgF1Ne95aY1arSw+pn83d4cVvODc/qIgBsy3CGTK+DJOa+NFOb0ESYfHGy+IRVwZs7K9E+G7AgbFVQKMBQOKndzZ1kBVoAVYAVYAecUUCOL1Ihg7e8MlJzTlc9mBVxRQO+Bk+pRgbD8W9Zvbw4zHHLFE1yGFfCNAp6a83zP9o2/uBVWwJU5y6qxAv5UgKGwP9XntlkBVoAVYAVYAYMrIP9zq75ark0Xwa+dG9yJbF5AKaAuwEgYLDsoXx/Xpo/Q5gzWAqKAEog7wwoEmAKemPPyrQCShu/ZATZAuDuGU8DZOWu4DrBBQaUAQ+Ggcjd3lhVgBVgBVoAVcE0BPTgsa+IHTNc05VKsgCsK6EXl68Fgbd3W5jDPX1e8wGVYAd8pwHPed1pzS6yAJxRwdc56om2ugxVwVgGGws4qxuezAqwAK8AKsAJBrIAESJwuIogHAXfdMAq4Mh9dKWOYDrMhrECQK+DK/OUUMUE+aLj7flXAlTnrV4O58aBT4P8BdcEk5Fmlv8MAAAAASUVORK5CYII=&quot;"/>
    <we:property name="snapshotTimestamp" value="&quot;1744464105160&quot;"/>
    <we:property name="snapshotAltText" value="&quot;KD_Ngành hàng Phụ kiện_DTV, Tổng quan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45eb98b-554d-426c-9e03-c0e26167235f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4F4F4&quot;"/>
    <we:property name="bookmark" value="&quot;H4sIAAAAAAAAA+1czW/byBX/VwRefNG6M8OPIXOzLWdj2PEKiZGiWATCcOZR4oYitSTlRBv4sC3QPRQF2kMPPRTY7QfaHhZbtIcC0dHp/h/6TzpDirZk6/s7G8OAJXJm3ryvee/3OEO91YSftALWOWdN0B5ph1H0qsniVyWMtLIW5jcps8D1bObZAIg51GDclK1RK/WjMNEevdVSFtchfeEnbRYoSvLm5y/LGguCKqurK48FCZS1FsRJFLLA/wryzrIpjdtwVdbgTSuIYqZIPk9ZCorspewuryULeB9jOSXjqX8Jz4Gn+W3bBWR7giGMONEN7iCqOPP8IJVDFQm3c/ymFUt23hbSOBgJTpntWDYhjs6QQww5Ju20VOuRnLoexT5nwQ0hRedFwQopa4/jqJlR7CtNyJ7HYeqnHXlROXlaq7CwUWr2un/jtfP69bcd2X6RkUdXUis/b0AM2fijKBR+Lspb7ST7r7iFJMkVm3UJ2s07LerqedSOOTwD7/Yi4+RKqrIaR1LRGTfZ9LWT5CBTnGyV879gQTuzkCR/5kv5pKhKQnVbqfpMdXt5Jf/lZhmYdSZuJqtiGoNlrRG9PopB2kFoj3DGRJIbPDPoSJMrX8n8SWo0ZX7YN76ue9iS7RQRBsSwiIuQup/4YT3oe+Dt2NxEWgpvUjd6oxzc/UJOrChdKb4YNm2BbMq562JmUZcqDqdQSxpMft6j5cnhtqUTTEwMLkME2bYaO9pz+755IC5ZyEG527BZngJL2jHMapei+x1TfJZKx6w9zjgA8UkjbQb37IFye0ySWI1TZoAwNQz98Fg/qJjmMZJfH9vUPjyuEGpU9APLNs37ehGcY/Bs4YDOBZIXBodFdcw5odRzdZ3ZQCwLCLedRWkJR3iUmkBAd2yEkIt1c9v2uuh1/1sKet1vSoentafX33VK/H//XMRiLdapsuC0elKJwnZ61GBxapoHho4PDrF5YBrouCJj5MFRhZLjil0hpvN4WEPyIhYQH3Yy6St+XARoGSyPNyi5FFV2dBFxmO0BIgaj2HAdl5MPxVblTTH0vNf9fSn48V+97l/Ceql6WttJvpbxas5i0W/aYWdFtmsZJkMgTMvRkUwDdOuJYH5nHUZN68YMFQUPF/AIJvtm0W1Gh8B3HWJtoihYlmNb2fbFANrpK7YzOxZcZHqludZWJi5rv5AzhO0gyHhgsUTUhd8PsQDZEpiXlWpBsHbR6HX/5JfqPgtr0r//IIPLl20W3uXrZkDW4IcC3kjXKmsBhPW0keNR1WIIzwWKbUItoctvLsbTkeUYbMEAeWBKWMkYWK5NELH1hWl5pkCGZSGHIuS4DpYQbFFaJiGG0LlucQl1kcUB2PQ8urpIsKTt5owNSeBzOXJQCVoTZFWrvtQhzKskKWcrn9CH5FYXw98mlYqtwVJxuoSbqhtbY3VZeuxDIJKZKse9vb1Ra39v73O13F/u3daVecQTLGUjdNqMRKb1YsmPmumQJT5XBIs8OjJ63vC7Ud9TvsYZb4DIa6lK/oTlJIVmzoufl41cjj4R+cJoytDnJ8UyKa5OZQDKws8ZeOkmV9Ct1cvaM7/eSMfZYbrF8/Jp6CFTHvwzs5lgeB7hrklszHUZZWwudgr+nJ1+fBVVJnNRSwG3GEOug4QtXAHYhW3b54MvXTbG0Qo8eSerqEEH9SzXEpZrIEPGXIPbOtBFAY8lbOIajkDURpwhhCT22bazTzfhQxX2UIV9pFWYCUwQZiPKsCE/TYwQ3WCFclfFjev/NEuN62+lVLxx/X3YuCtX2IiatQYL67uTpnYnfe74I9ItPwcb8C33+ruw9Or6H827DL//Xa/7GzlEsL7rfdiJouVfRukFcwPYTqaYazmPzx0ZD4sUofNF8GfR61VMMpfQozLWZsVVOaucJa6BpxM3N8tjUtoAjzuU0bKVyMKkOAGRMxhHQfYtl/ilGnIJQd72ZRvijuQta59qyf1b00kyfiJFDlgrUatRncGQtwRkAp5CZ/OupDiq+mFYsKPC1azy3UTE/aEQOEbK4WlkpziKsgcchfyFIynv6ZcZWBAwscmo4yJbIJMR7my7NBjOT1urDT5c1LMLKls+mT8UoCvDFQ8J/CGBPyTwn2QCNzg2bOQI4RCOsc2Z7rDFE/gazkG+/1Vzh2KrYudnFw1plslZextctXvv/h7uEFeL5qENbTnv8unk3Omn7ywTRMyBY8lLbx9X5AgRvQ4Hd5Bn3c9Y29of+whh4W3sOSbfmU3ruYLlpL3pwmdGbECrJk2pe2K+7qt9joyteN3PmNtIfp5kzrmz8Q3vRdjfqgi3uWcpSfJUsWVJiny1oCRZelkFEpILvOEHIoawv6CHu0yJvAuN3lPDP0F4rxD/IqrLhDgg/1x09BXRMUbTWUJEPIbkvKzhcSK+zP76Z4aFxz3bIrpDkcmo0DGecDCv/9qTJ0yHYvXgCoGJDYYE5et77anauP63wvUznmE7z712eN2tBXI89Xvdr8OZQIdaMwXmWPnLUAMKGsfhFvDteK4qFy9qB093javDXvePpVaj9+77UQpbDoGvGF6uFdnN4k0bcI0N2Xnqk5a5kdvtzPt9hW0CM8xgtbkxw4AkfbtsV5Ib51hGkkHzbw0JFelgycH3E/vsECF3i9Jh790PfGm80Scmk/kq0dDZ+1+ef1o6vP7t0ZNS9cmPP/S6fz7/dAKmyYMjpQxMEwFgB0lIY+kOcR8QzU8c0eCd2WubbYdyjfhGfpReSS19c3/f4W7bxwtxZlfSpn1mHYDkVqL9IfE2k85n1vWKtn2m7mytP7/vVZ/0un8tnZ70ur8+L1Wuvz4fm7Zyd7dth9kuJRRj0AEzdUDkIWl9DEmrb0vDJgBCIJMQx2KIIt0kt7Yc2DyczZDNQUMWpzEWNtvMj+dnOyZyY8p7gXD4ZE22pAd2iyc9oe9bdoxd13Hu5y53W4Ujy5yW2gUGa5y1auSjBiULaWvjJ3xWvMs14VxKX8gdO51yo/qlwMqsZ3A2gFTOTs6fFEDl7KB68Vl1ClRxbR0QOIaJuKVTRnUmsl8ZmfISax3O2aVfZ2k0vFjzl2+oyUwChuHYxKASyzjAl6YpgAjqMN1ElAsBiNIF3+bLyI0KL1E7TVqMQ5WFMCLMZGtF5D/sNSHUKO1q2RySFV8dJZzcP/v9u5uodHX1fysm6yN4TwAA&quot;"/>
    <we:property name="creatorSessionId" value="&quot;9ea5797c-1404-406c-af0e-bfb4e0afe16d&quot;"/>
    <we:property name="creatorTenantId" value="&quot;50071752-a2c0-40d9-9602-57734d10a9c9&quot;"/>
    <we:property name="creatorUserId" value="&quot;100320010B6AA916&quot;"/>
    <we:property name="datasetId" value="&quot;9ca35a16-afa9-4fb2-a407-1e251596e27e&quot;"/>
    <we:property name="embedUrl" value="&quot;/reportEmbed?reportId=90351ebd-9935-481e-979e-115ec76f8913&amp;groupId=860dfe5f-80c5-4dce-9137-c16c8d99880b&amp;w=2&amp;config=eyJjbHVzdGVyVXJsIjoiaHR0cHM6Ly9XQUJJLVNPVVRILUVBU1QtQVNJQS1CLVBSSU1BUlktcmVkaXJlY3QuYW5hbHlzaXMud2luZG93cy5uZXQiLCJlbWJlZEZlYXR1cmVzIjp7InVzYWdlTWV0cmljc1ZOZXh0Ijp0cnVlfX0%3D&amp;disableSensitivityBanner=true&amp;storytellingChangeViewModeShortcutKeys=true&quot;"/>
    <we:property name="initialStateBookmark" value="&quot;H4sIAAAAAAAAA81WzW7cNhB+FUHnRaCf1Urrm2O7gBF7Y8SGcyiCxZAcSqr1B4pyvTX2CXrpCwRIDgWSQ4ECPQY9Kch75E06pNa1YS+yQezGvQhLcvjNN9/8LC9dkbdNAYsZlOhuuU/r+qwEdeb4njtyq9Xm8+fPDrdfPJvPtg/3aLtudF5Xrbt16WpQKerTvO2gMBC0+eOrkQtFcQSpWUkoWhy5Daq2rqDIf8HBmI606nA5cvGiKWoFBvJYg0YDe07mtCbf/pOQPALX+TkeI9fDbsxQRInwmM88L0HBwxjJTOaFppsGgS32LhpFbC6vopj6nuAxJNNJEgTTELxpMKY7etGY0x3ynNYq51D8C2RwTq+YBCP3B1WXFnElliDLvUrnekGL3f3D+S5UmVN+/vA7n8/S/s2Czk8svLckUV5mqNDe36krkQ+hXLr79mvYYtsOulqToitvnZjVcd0pji9QXi8skyUpeaRq0tmyse7n++22FY5Oyf8pFJ1NEMEf5BQfhWoiNNtG6QNj9mpJnyErN7x+FZsvS7GJ4MjN6p93FFIehLvlWxLtkHCb0LUpN6Viy4kU1ZBXq+SHkQh8OU08nkyjeMIjiJnZX18fayvgIePP+r9KJ+vfVKnD+reVc9a/K2/r8fG3zx9+pSuC7t1Rw1uO/ic0q6wu5xlU6RqONmN5lRarFr/OztAENCxYgXsXZoKwnyi1JhFLg4NhEiQxB8GlD14kJ96Q2y+j4YVm9Ro0Dl7MxuAlTMZTOeUJw2hj9rfFOVQcxT01ndUab2t2fHLynTK6zvshQtupux32/Rjs9G955uj+Dyq1R6TRv3aqNPv4Hh6Rw8GnPzun//sRGZwoGPq7djh9HqyNaaEEqqcL21S7ubr6r/ZHt7g+VEMRUdr2xzLyEXxJ/+deNBYJ8+4xOhiIJJQ8CiUmYyYD6SPfiNZm0OBdLB8gpjkkQwFyGsbMh7HYiNXQq2kG53kKulZ3MZMQ/Jj4BcDGvogn6E/C+2LKSYI8SiRF60WRF4QBS759XF6Nm69M783pdLNPoNVO1wjQ6wbXxgrloMS3lud/EYApVav1NSO3RHo5mx91p9sGOB5BNbwOmwEmR2tH8kIlUKx+20fpmtebeUy71gcpkVODbrC373LX0rLk/gHXA+VSCQwAAA==&quot;"/>
    <we:property name="isFiltersActionButtonVisible" value="true"/>
    <we:property name="isVisualContainerHeaderHidden" value="false"/>
    <we:property name="pageDisplayName" value="&quot;Chi tiết&quot;"/>
    <we:property name="pageName" value="&quot;8be08fda010c234c9075&quot;"/>
    <we:property name="reportEmbeddedTime" value="&quot;2025-04-12T13:20:46.997Z&quot;"/>
    <we:property name="reportName" value="&quot;KD_Ngành hàng Phụ kiện_DTV&quot;"/>
    <we:property name="reportState" value="&quot;CONNECTED&quot;"/>
    <we:property name="reportUrl" value="&quot;/groups/860dfe5f-80c5-4dce-9137-c16c8d99880b/reports/90351ebd-9935-481e-979e-115ec76f8913/8be08fda010c234c9075?bookmarkGuid=7c5818b8-c1d6-48a1-8798-8ad29955dc33&amp;bookmarkUsage=1&amp;ctid=50071752-a2c0-40d9-9602-57734d10a9c9&amp;fromEntryPoint=export&amp;pbi_source=storytelling_addin&quot;"/>
    <we:property name="snapshot" value="&quot;data:image/png;base64,iVBORw0KGgoAAAANSUhEUgAABYUAAAJ7CAYAAAC8iv4+AAAAAXNSR0IArs4c6QAAIABJREFUeF7snXmgTOX/xz8l27W7lgjXTrhUQspS3xAJUcSXpOSbtRSlhZJUKqSsJZFUSimkkMpS2VJyqazZJXvW3NTv93n4HM+ce2bmzMyZuefMvM8/rplznufzvJ5nzsy8zmc+56Ljx4//S9hAwEUEitfv5KJoEAoIgAAIgAAIgAAIgAAIgAAIgAAIgAAIOENgz9JpzjSEVkAgQgIXQQpHSBCHO04AUthxpGgQBEAABEAABEAABEAABEAABEAABEDABQQghV0wCQhBEYAUxkJwHQFIYddNCQICARAAARAAARAAARAAARAAARAAARBwgACksAMQ0YQjBCCFHcGIRpwkACnsJE20BQLxTaBv55ZUpVxJGj75Y9q4bU98DxajAwEQAAEQAAEQAAEQAAEQ8DwBSGHPT2HcDABSOG6mMn4GAikcP3OJkYBAtAmwFO5+R1Nq2WsopHC0YaN9EAABEAABEAABEAABEACBiAlACkeMEA04RABS2CGQaMY5ApDCzrFESyAQ7wQgheN9hjE+EAABEAABEAABEAABEIgvApDC8TWfXh4NpLCXZy9OY4cUjtOJxbBAIAoEIIWjABVNggAIgAAIgAAIgAAIgAAIRI0ApHDU0KLhEAlACocIDLtHn4CnpHDJVjTj9Y7UpGhWoiNpNPCuJ2n0zugzcmcPNWn4ew9St0q5iM7soqmP9KE+S9wZKaKKHwKQwvEzlxgJCIAACIAACIAACIAACCQCAUjhRJhlb4wRUtgb85RQUXpKCvPMaGL49LaFdGebsbQgoWZMH6wmhhNeksfPImgyeDS93bIE5eAhuWxeIYXjZ51hJCAAAiAAAiAAAiAAAiCQCAQghRNhlr0xRkhhb8xTQkXpOSmsxHAzmjbmbmpRMitBDNekoW89SH1Sc7lOICbUC8mhwabcNYSWPpBK+c7sow37ClIlXuMbZlHtDlNou0N9RNIMpHAk9HBsohNo9Z869GSPO+jzb36gEkWTqWbV8jRxxnx6ddqniY4G4wcBEAABEAABEACBqBGAFI4aWjQcIgFI4RCBYffoE/CkFI4+FvQAArEnULILLZ3RiqpnO0FLXulHLb66hua82YUaJKfThtkvUO3Bq2Mfk6nHzJLC93e6hVrcUJvGvDOXurVtQhNnLKBZX62IOQ+Oo1vbm1TfA1+ZFtP+r6lRiV7odxcdO3GK1vz6G93e5Fpa/tMG6vL4KzGNY+gDnYjlJmQmUfWKpWn0wP9R0eT8tO/gERow4i01J8yI5yf977OK01VVyhHP34cLvqM/Dh5Ra+jMmXRauW4Tlby0EN3S45mw5lDWI7c1ZPz7al3KOgkWkz8RLeI6V5L6rQJt3rFXvd5YZu89cDjsWMMaIA4CgSgR0M+n4b7+/IUmr6G0Tdtjdn7+dPwgypMrp3EOChdbNLmEGxOOiw6BaH6eifXnhGi/5vC6iM4ajHWrkMKxJo7+/BGAFMbacB0BSGHXTQkCAgHXEoiGFJYP2wXz5TFEo9UHfP7SW75UMSWpIvkSL8JOh8zy7vOlq6lO9YrqYZF7+j4S59LVPzsqhKc894ASefp24uRpQ/LpjwuXbNmyKgFYv2YVGjllVsiCXBjoLDmO1Aoplv2aFyQfz31bcXLt4o1CYLoUFgHMspXXaqECeSlXzhxB5TnPKQtllsmhbvKa4ONYOPOFCl0KhxMTt1msUAGfdSDrDlI41BnC/tEiEOwc1rrRNQEz8fl8x6/RcN9Lgr0m+PlHu91G781dEvEvAWSs8hp34nzM4/f3SwX9Fw2xvvgZrfUSb+1Wr1SaRj/xP/L3uWnC+/PUReRofp4JtIa4Xyc/JwTri9+3Dhz+M6KLMIFe08HOF/K+6493vK0/r44HUtirMxd/cUMKx9+cen5E9qVwL1r5QyMy1AXXOv3PkzTaRKDPa9NoaK1c5x7dtpDytRmbkVHJBjSo783U9sqyVDRPVsqR5cIup0+eoH0bl9Ez94ylGVZ0Ww6kjYNrUlF57uxWmtimH/W3uuHc4NF0tGUJo5Wjy6dQqZ6zTK22ojmLu1CDPOce3jC7NdUeLLvoYz5BS0Z0ohbvmA7vOIR29EulfOrhXTT1qj7UJ+CqCNRfCP3yriX/R0tnNqPqBr8jtGDw3dR2tlUADs4flaVuA7tQt+vKUkqhXBnm7+gfafR6mxdoeAgcfHY9m05HD+ykJbNn0RPjl1wom6DP57E0GtgwlPWnj996nkbP/Jg6lz4XydFVU6jUfea1YhpQgHhS+o2glR3LnqsLzO3J2tOP8Xl9+K6LjOj09efkXAacpAxPRlMK65mN/DdnJkYz08qcyRLsQz0/z3FFK0M5FCkrExNuTLoYF9EQav+RyMzQVp179xYpzBHmzplDrdePFy43smpTihdRUrhIcn6VOSysdZnLMli+wHMbLPyzXpIl6MUP+QK7cfseKl6koMogZ8Glr+NAMfnLFJbYdAElffE4JT55XrLNOGbe9PXE0omzmDnrmC90PDx8Cn21Yq17JxSReYZAsHNYMCl8d+sbafLHX4Y93mBSmBsO9/xsDiqYFA5nLMEkG8cQTrthA8WBIREQKezvc5MdKRzp5xk7a8ipzwmB+nLqdRboNR3stRDs82NIk4udo0YAUjhqaNFwiAQghUMEht2jTyBsKayLLi3MYFK4yQNDaHiHVErJFmBsfoQfH+HT/vkm1k7vTvVf3JexQZMUJrISu96VwimDR9NaTXozgH3fjqWKfRZawDWJxDDnL6XtgzSjdwOqdF6iW89i6HLc32rYt3wKNe4565wY9ooUNspAnB/VziXUttXL526IGA0pHOZchnN2iaYU5njMEoslm3y54S8wvEl2q3xJ0KXT8VOnlbj1l2mrj9mfFNbFnJRn0AWEZF+K6Dty7ATlz5PLKBXAss2c/auXFvDHXZeyvI/+c309e5PLZ3DGtHq9ny9ZcMv1tZR0tIrFqj8Z++8HDlPBvLlVVihLFMkUlv6lhAD/Xy99oAtAfk6E56eLVqnspCXfr6dBr5qvoIWz4tx9jEhhFrK88c+3V6/fQg2vrkrb9+6nCinFM0hhvZYwryH+IipZ6rz2eC54js3ZumYS+vrl8hSS9bcybZNRZiRQTHbLR/C8r0rbpNYjv744M/2hLq1UOLO/Wkn/bd7AKCuhf3HXS2bI8fO+/YGeGBXbsivuXkGILlwCwc5hIoXl/UHOldwfn6PM7ydyjtfPoXx+5PIuesa9xOvvQomcA+28X/FrnePS4+H2zWWBrGLji03yWrfbl35BU3+tNrnuSjJfwNLfX7rf0VSdX8J9rw13jnGcfwIihYN9brL6PBPKhbxAn6nMn8HkNVY7tYIqkaR/TpDXhdWFT/Ovt6w+v1l93uPXT0rxwiH1Zf4MyJ9dZK3L+xn/X7/4KbHr73n6Pv4u7GZGeS+8ZgITgBTGCnELAUhht8wE4jAIRCKFiTJmpgaSwg36jaBpHcuez6olOrp5OU2c/hlNnZmmpF/1Bs2oVeO61KLqGXq7zdAMWchEt9MX33Sk2kmmCdy2kKq3GZvxRlwZpPD/W+WDq6lP46E01WjCq1I4ld6YNYTaljSx8CvUM0rhUOePOg6gjX2uoaLnhf7pfRvogxkzaOKbq4lzv1JqXUNtb2hErRrnpjWNHw0rYzqlVit6dmBHdRPBc9s+mtGzO927/P//9oQULkpD3xtNfSqdj//MLpr6SB/qs+T8cGxKYd+MdfMJy4G5DPMcGE0pLLVy+cs2f3ltVu+qDJnCZhEmdVpZtMnfPDQ9K9PfUANJYX9izl9d3x9+3qK+mKxev5n0v4Nl6+ix2ZXC8sVerwcoY+YvIXr//uoNy9j5p8031btSZZnyTy9FCutSslZqBUueUsPyrU++ortu/Y9qQ2rPjpjyCb07VxZ9mIvNA4fpUpjrPPOa5S/RwlNErZ4pfEXlMobUlyFySZKKpYur/3JJDpYwwUp56NnG0o7+5VReT/5iCnZzO116fbp4Fd3SsJYhf2Xuub+bG1yt1j2vNfPr03yRgWso93h6vAdmFiG6nUCwcxhLYav3BH79yQUXEUq8fnftO2jUadf/9nc+ldeH+UKJXlLH3/uV/h6lXyTix+V9RD93izTj15v+SwS99IWdvvRSECLZ1m3aTldeXtbnoh/zkH74wixvkbzXun0teTE+kcL+Pjfpvz7RP8+Yz+X+LuTZ+UwlF7/5wqG/z13mzwnmC59W7y1WF0T1vqQuv7zvyPwF60vq7vP+8vlJb8Pfa1o+4/BxIo7Nr3vZxzy+Zvc9TX8cOurFJRaXMUMKx+W0enJQkMKenLb4DjoyKUxEe5ZT21teOJcFac7k1X8ef00vWjmqEVU6LxT55/n17zufAWoXcbdhtK9HpXM/yd+wgdaWr3S+dIImDvW2rKTw//8kbvsXQ6n6ALlpl0el8DUP0tpxDSiFx3twA62kSlQ7mf+TTivHt6PGE81QrURiCPNHrWjOV12owblkTTq9bSHd2WasMe92p/DCfgG4XzOA1o675tzYeKpntqbaQ///Lw9I4dk+ZSPSae07faj+CC2LPWpSOJS5DH225IhoS2H+kitZsZypoX85NWetWmVccvYUb3ZuBhesfIQu5kQwCAfOiNnw225qcHVV9WVaMiH5C7QIBb1UgJ0bANmRwixaW/6ntpHlxvGwKND71GMJJoV1XidOnaasWbIomct98MaCQ7J+REZLZg0/Lxk9kmXM0q92tQrUfch4xSTeN10KixDndcpzb16fcqFCf1zErPmnp8GksPlnrvrxVpLeKqZgUpjnTl6L/qSwVaawiGD95/vympz99QpkCsf7iyJG49PP37K+5Bwmv3yQizLyPJ8r9Ysvepki/Rwq0onPef7Op+bXoAgpeU0Eer/S36N0Sc2PW5VN0scq2cG8b6h9maWw1LKXX99Y1dvn5/iCoX6BS240ave9NkZLIqG60aWw1ecm8wVpeU9Z9tMGalirmt8LeaHMsy6U9bXAf5s/J5g/V/iLx18ZK3+fj+SmuzL5/JnEX1+6FLYqyeLvNW0lhaW+vllEy+cmGR+ksLtelpDC7pqPRI4GUjiRZ9+lYw9PCh+h7XvyU8q5xCbaPncoVR90TrL6yxTuPHoyjb7uvFE8uYGGd3iUnrGqAxyA09D3PqY+54sar53ej9ZcM8KoAbt93pNU/fE036N1AbdvH20vWvScaDy7j2b06073qkQ2b0rhtqMm0xvnDS2XjBidrYtRy/n0mneo6D0fmkjqUjj0+Ut5ZAStbV/2fJv7aE7f7tQpokRAu9y1Os9ul8KdtlK7Ga2oeqALH45L4dDnMpJTUSyksP7TRhGe8iVUz7iMlRSWLxickTN0wgfGzVv8SWEnMoXlJ8VSJ1bknHyhY1mhZ8tEIoXlxmhckkIkr79MYRYYIrgHdm9nZNyJzGARkkg/mdSlsP7F3Cyl9HVr/nk5z7X+pdOcKcxzYb6ooGdNieiRL+hSisK8dswxcXkHq2xkcwayftHD/EVYv2hgVVNYv4Eij/P+ZyfSTxt+i+QUhGNBQBEwX9STdatfqDJLYT5vWmUK6xe89DI54Uhhfl+oe0XlgGVjdIEWSqaw+bXIQizYe6M/cWvOFA70KxNd/knJm1AuwGLJOk/ALIXNn5v8SWGrTGGrC3l25tmfFLb6nOBP1IaSKWx+PXPSAN8s0vyZxI4UDpQpHEj4mi+EQgo7v7aj2SKkcDTpou1QCEAKh0IL+8aEQHhSeBdNHbyPbpIbvmmS1VoKp9K0T4dQi/MS+XTah1T0rhDrTfrcVG0XTW3Vh4Z31Wrq7llOLW55gXw8pUnA9dlxNY2WVFejzqtdOemmG801ohlf9KImKjP4fFyk3fCOpXu9R+kZnxVkutFaSPNHNOitD6h/6vmSCFasQ16tdjOF02nlxHbUmH9x7HIpvGBPZWoiZSP4Rox3PUmjzRc+HJfCob4WQ54onwNiIYW5Q5Fe+s9lw8kU5i/c/n6GH61MYc7OFUHBtSi5DiP/1FC+TPi7eZ45Q8Zcl1jPgJEakswqUKawCGqWG3qWmHnseqkAc50+7peztgNlCvNzPGapS2knCzWylZgYR0sGMJeX0OfPidE7cbf2QHHYuQmRE+NAG4lJINg5zCpTXZ2nztc991dTOFIpHGr2rmQiy80Y5RcyVuUjZKZFfPP/ObPYblayVfkIlrtcU5gvCsovHORijtRS1muW25GFibkiYztqsxQ2f27yJ4X91eHltRGq/HciU1guVsqa45re/IslPatXH5tQNt9PQX9t2JHCvL+eGc/t2RG+dvbRL+wiUzi2r4tgvUEKByOE52NFAFI4VqTRj20C4UnhI7Rg0N00p/FkQ7Ke3ryQ2rYbSzVem2ZkrJJRPsJXAG7/4kmqPuBcVq/VjeP4cS4vUeq+WcY4fDJVpYZwyV60clYjOpc8fC6mtnO1oesC7uBqurfxcmpnyNR02jDzGao9tCzNWdyFGpy/cZpvLVc/JRf80nXuBmsXurCQ0S0H0kYR8kYNYV/Ga99pTfVH6IH6ZgqHNn9Eo2d+bGRl+0h9PyU6Lsy9P1jWUjhDTWG9RrK/vvx1oZcvIZMUv6pPhprH+hjN68+yCz2es0SURfY6QnMev5s6zbM4yqYUznCkT63oyObS9snBYsdoSOFI4gl2bLTFV7D+9Z8jLvj2R+rQvAENm/iRIViDHR/p8/ylp37NKqoMBMvjcDY7ck+vtazXuQynPxwTHwTsrJv4GClGAQLOELD6SbszLaMVEHA/AXMZpXA/s7h/pIgwswhACmcWefRrJgApjDXhOgLhSWERlXqd2XP1U6eWG0HDr8l1bpyOSeGiNHrmBENKbpjdnWoP5jqtvjdb4zIKFfssvMDYKrO0o5ZRe2YrjW67kGq89T+jVq4XpLAu0nV52f/ND2jQFeezeTd8TtU7vK7dfE8XiaHOX/SlsOUL48wRWjD+UWr71vmavG6WwifT6XRS1nP1rs9f1LCsme24FA59LiM5CXlNCkcy1nCPlS82kokmGS1e+oJjri0p9ZGtmMi+VncMD5chjgMBEACBRCCg/+yfx5tI5XcSYX4xxuAE9JJF+BwRnBf2CJ8ApHD47HCkswQghZ3lidYcIBCZFCYis2T9Ihv1aV4ioBT2l4XpN1NTv6laoDEfXE19Gg+lqbKPn3IDfcZNo6HnxfXpDbNoTvZW1Lb0uYP8S2G3lI+4nb74piPVTgoy+We30sQ2/ai/Ub7ASgrbnT9fKUw7l1D1Vi9rwvlcLP7qSVtH6psp7LPPmRO04adlNPGVsTTxZ+0Zl5ePmPhjSeom5UnI4iZzPBSbUth3HZoJRjaXkZw2IIUjoYdjQQAEQAAEQAAEQAAEQAAEYk0AUjjWxNGfPwKQwlgbriMQsRSmotTntRFGyYijx05QvjzmTGEi/SZxZJa356n4k8INXphAcxoXtcHOJG79ScSSrWjONCkZcYKOHstF+YKWj3CJFO4xjPZ1q2RkpAaCciGjmvfyIxJtzp9+YzvKIJwjl8KBJej5UTomha3nUl9/2+d2p+qDzmco+4OcIZ4l1MAoT0JEZ3bR1Ef6UB+90HU0pbDNubTxQvK7C6RwJPRwLAiAAAiAAAiAAAiAAAiAQKwJQArHmjj6gxTGGvAMgcilMBH5SFZt6HpN127DaF8PkZnptGH2C1R78GofTtZSuAHN+OLB8zdVy1hrmMj3+dNr3qGi93x4rt0AEjHlriG09IFUymeaKbdnCvvIdamtrI3B5/mdS6hFq5fP33zPnxS2OX+mbG3O9jaXR4gkUzj6Utj3Zof7vh5KFftp68/nRoYW9amtXtFW60uv98zHGDc0tBDbPjWPA93w0Nx5hHMZwdkJUjgCeDgUBEAABEAABEAABEAABEAg5gQghWOOHB36IYBMYSwN1xFwRAoTUUqPYbTSnMHqI71SafQHg6hz+fM1bymdtq9aSMPfmEVTV+2jlFqNaPiQXtTkfEKwUWLCR7JZZ3h2Hj2ZRl+X/xzbkxvomXqP0vAgUpioKA16azT1T5V4zh3uainsIy45VqmtfGFZ+dyQj/bRjJ7d6d7l/HwAkWhr/oj0shvc4tHNS+jVMbNo+JKtRFVq0vDHB1C3Kud5+sy91bIPRYJaCFWfG69daD+QmG4weDTNaXm+tAnXK542hp4Zs5qO1mpFgx5uS23Ln89w95HpAV6yfi46NHlhAs3QMtv3LRlLFfuer3Ud1Uzhc7EGfy2GfxqCFA6fHY4EARAAARAAARAAARAAARCIPQFI4dgzR4/WBCCFsTJcR8ApKcySdeh7o6lPJU2yZhCDNWn4tAepW5Xz8i0AjaPLX6dSPT/3rVOrC1/9WB9xnE4rJ7ajxuP/f4dg5QZKdqGlM1pR9WwXGnOzFE4ZPJrWitT0Eb4aDJM43v7Fk1R9QFpQKWxv/opSn1FP08AGRYOXr9i8kPK1GxtghmMvhYlq0ugPBmgXJizCsyr54G8UftdXTZr26UBqUVwOPEFLXulHLfiGeTalsFWXF2pxBxb89uYyvFMRpHB43HAUCIAACIAACIAACIAACIBA5hCAFM4c7ug1IwFIYawK1xFwTgpzGQKTZPWTLVq9fS96ts3VVKNUfsqnCdnTJ0/Q0T920cqvFtKLYxbSWvK9qZpPaQgfkqablm2YRfk6TAkuhTmrst8IWtmxrCE53SuFU+mNWUOobcnzA/ebzVqURs+cQJ3P3ziP6zff23gozQiSKaxatTl/KU070rPt6lODigUpX5J2EeBMOh09sJN+Wr6EXnprFi0xbnJntewzQwpzHEWpbb9u9HDz6pSSJyvlyHIuNl57239cSC+9OIVmBIxbG0ugiw4NBtDaUddQiuzOmc2dnqTRXUfTURH7AcpHRCaF7c9lqCckSOFQiWH/eCNwy/W1qNd/m8fbsDAeEIgZgYkz5tPML5bFrD90BAIgAAIgAAKQwlgDbiEAKeyWmUAcBgH7UhjQQAAEEp2AU1L4uQc7U0rxIomOE+PPBAIdH1bFhcLeWAq//Oi99M8//4TdBg4EgUQlcPHFF9OAEVPCksLvvNQ/UbFh3HFAoOsTr9DpM+lhj+TmBldTxxbXh308DgQBrxPo8tjLlP732bCHASkcNjoc6DABSGGHgaK5yAlACkfOEC14k0CDfsNoWvtKlO/sLpr6SB/qs8Qt47hQ5uLomg+p/j3v0HaXhOakFG5703UQay6Z10QJY88fh+iGLk9ENFyRwmfPhv/FJKIAcDAIeJhAlixZwpbCv8wdTxdf5OHBI/TEJXDRRVSjVZ+IpfCox+6lf//9N3E5YuQJS4BXfWrL3pDCCbsC4mvgkMLxNZ9xMRpI4biYRgwiDAKjP/iYOpc/d6Bv2ZAwGnP0EK1m8NldNLFWH3JLfpTTUhhizdGFg8YCEOAMxd37DkIKY5WAQCYSiFQKX0QQYpk4feg6TAIXXXyxY1IYv1IJcxJwmLcJXHQRpLC3ZxDRawQghbEcXEcAUth1U4KAYkQgpfcwWnoXMoVDwQ0pHAot7OsmApDCbpoNxJKoBCCFE3XmE3vckMKJPf8YvQMEIIUdgIgm3EIAUtgtM4E4DAKQwlgMIAACdglACtslhf3cRgBS2G0zgngSkQCkcCLOOsYMKYw1AAIREoAUjhAgDncTAUhhN80GYlEEIIWxEEAABOwSgBS2Swr7uY0ApLDbZgTxJCIBSOFEnHWMGVIYawAEIiQAKRwhQBzuJgKQwm6aDcQCKYw1AAIgEBIBSOGQcGFnFxGAFHbRZCCUhCUAKZywU5/QA4cUTujpx+CdIAAp7ARFtOESApDCLpkIhHGBADKFsRpAAATsEoAUtksK+7mNAKSw22YE8SQiAUjhRJx1jBlSGGsABCIkACkcIUAc7iYCkMJumg3EoghACmMhgAAI2CUAKWyXFPZzG4FYSOFTp07Rs88+Sy1btqTatWsrBDNnzqQSJUrQrl271L/yuNv4IB4QiAUBSOFYUEYfbiMAKey2GUE8niMAKey5KUPA/glACmN1uI4ApLDrpgQBgYBrCURbCrNAmzx5MuXOnZueeeYZKl++PK1cuVL9rT82atQo+vLLL6lYsWI0bNgwKliwIMljDG/QoEGQb65dRZkTWCyk8ObNm2nMmDF0+eWX03333QcpnDlTjV5jQODvv/+m2bNnU8OGDSk5OTlDjwcPHqTFixerCySXXHKJ8Xy0pDCf/0uVKkVt2rRRffH7hlyI4X/l8RigQRcgkIFAtKUwLkhi0cU9AUjhuJ/iRBogpHAizbZHxgop7JGJQpgg4AIC0ZTC6enptHDhQmrWrBmxXGPp27lzZ3rttdfUv4cOHaIPPviAunTpQps2bVIyQr748xf+adOm0c0336wEMbb4JnDixAn67LPP1HznypUrw2C3bt1KGzdupKZNmxrPxUIK80UNFmQ//vijWrO8FpEpHN9rMZFHd/z4cXVObtWqlY8YZiE8a9YsateunbqYp2/RkML83jBy5EhKSkqiBx98kHLmzAkpnMgLM4pjD+e9h8OJthTGBckoTjqadpzAihUr1MXCmjVrZmibLzjOnTuX6tSpQ5deeumF5yGFHZ8HNJh5BCCFM489evZDAFIYSwMEQMAugWhKYT0GkcJt27ZV8q9Tp07EmTAiiEX8Qgrbnbn422/v3r30xRdf0G233eYjhlkIL1++nG6//XbKli1bzKSwvj4XLVpklIqAFI6/tYcRXSBgFsOBhDAfFQ0pLO8D+/fvpxtvvNH4hQkyhbFSo0Eg1PeeWEhhXJCMxkyjzWgR+Oeff9Rne/61ny6GWQjzWq5evTpVrlzZt3tI4WhNB9rNBAKQwpkAHV0GJgApjBUCAiBgl0AspLAu1zgDjDOG+af4ZinMz02dOtX4mT7Xcv3pp598SkrYHRf28yYB85dzf0KYRxftTGG+kMFlS1iS8cZyqm/fvsgU9uZzSt3aAAAgAElEQVTSQtQhEBAxfO2119J3331nmSEszUVDCvPFQn698XuClIpA+YgQJhC7hkwglPeeaEthXJAMefpwgAsImMVwQCGsXkQXUWrL3pT+99mwo9+zdFrYx+JAEHCSAKSwkzTRliMEIIUdwYhGQCAhCERbCvOXeq4f3KtXL5Xtxf+3yhTmx8eOHasknLlchGQZS03XhJiYBB6kfDm/4ooraN26dRkyhAVNtKWwZATzjeSsvqTjRnMJvEgTYOgshrnGMNcQNpeM0IfvtBTm94JHH32U+DzAW40aNeiJJ56gtLQ01BROgHWXmUO0+94TbSmMC5KZuQrQdyQERAwXKlSIduzYYZ0hLB1ACkeCGse6jACksMsmBOEQhSqFC+TLTWVKXEo5s2cHvjgh8O+//9KBw0dp47bdxogqlL6MCuXPq7LrsHmfwMnTf9G23b/T4aPnshjD3aIphbmmMIteqcXKMVplDXNJCckQ5tqR5k0vKRHuOHGctwjwl/Nvv/1WCSm9ZIQ+imhKYc5w4RvM6WvXXDYCUthbawrRRoeA01LYfL43Zw2XKFHCyB6OzojQaiITsPPew3yiWVMYFyQTeQV6f+wshufPn09lypTJWDJCHx6ksPcnGyMwCEAKYzG4jkAoUvh/d9xMLw3oRgNfnkI//rLFdWNBQOETqJVakaqUS6FuA1+mZR+8QoeO/EnPv/5++A3iSFcRKFeyGN1yQx16e9aXNPvLZWHHFk0pzJlmDz30kJHxxbXGhg0bpm46x9nDnH3G//Km/0yfM8N69uxJgwcPVsfKcbjhXNjTHJcHRlMKxyUwDAoEokDAaSksEph/WcKbuWwEpHAUJhFNhkwgWlIYFyRDngoc4FUCkMJenTnEbUEAUhjLwnUEQpHCGxa8SR0fGkbfr9vounEgoMgJvPDwvbT0+zR68O42dGPnAZE3iBZcRaB8SnEaN7gPNbn7sbDjiqYUDjsoHAgCNghACtuAhF1AIMoEnJbCUQ4XzYOAIwSiJYUdCQ6NgIAXCEAKe2GWEKNNApDCNkFht9gRCEUKz339GWr+v0GxCw49xZRAvaurUZVypSg5f156/rXpMe0bncWGwDsjHqWO/YaF3RmkcNjocGAmE4AUzuQJQPcgQESQwlgGiUgAUjgRZx1jdpQApLCjONFY5hKAFM5c/ujdgoBdKXzRRRfRp68NgRSO41XEUrhGpbKUN3eSJ6TwEz06UM//tqBx786hZ8e/F8cz49zQ3n/lCbrjgWfDbhBSOGx0ODCTCUAKZ/IEoHsQgBTGGkhQApDCCTrxGLZzBCCFnWOJljKdAKRwpk8BAjATgBTGmhACXpPCHPfoJ3up8PsMGYuJtEEAUtgGJOwSlwSclsJ8g05sIAACoRHgBIMBI6bQzC9Cr23/y9zxdBHhdRcaceztBgKQwm6YBcTgaQKQwp6ePgTvSwBSGCvCdQQghaMzJYumPEELvk2j5ybOjk4HUWjVK1J49oSnqWHt6vT5klVUu3olmjRjHjKFba4Ht0lhvuswNhCIFYE9fxyiG7o8EVF3t1xfi2pVqxBRGzgYBBKZwE8bfgtLCs+f+DT9cehoIqPD2D1KoEhyfrql+9OU/vfZsEdwc4OradRj9xIuSIaNEAd6mABfDkxt2Tui19CepdM8TAChxxMBSOF4ms04GUu8S+FXH+tMd7a4zpitJd//Sq3uf5mspO0dTa+hJ3vcSkPGf0Lvz1vud4br16xELz7UgUa9Pc9yP+6Tt/ufn+qpVeIGKTy4z53qRnfm7detO6nO7fcTl4zo2rYpzV20kppfX5seHzGZps9d5CnOmRmsm6Rwcv48mYkCfScogfuewq8KEnTqMWwQAAEQ8CwBlsKtbqzj2fgROAhESqD3MxMghSOFiONdQQBS2BXTgCB0AvEshWe9+iCVTylK3YdMpqWrN/hMfCSZvMGksFdXmBuksLDjshCdb21EUz9Z6FMaon3z62nPHwdpyao0alArlYoXSYYUDmHBuUUKhxAydgUBEAABEAABEAABEAABEACBsAkgUzhsdDjQYQKQwg4DRXORE4hXKVzvyor02uB7/Gb9shQ+/Vc61UktR8dPnKb+I96jPfsPW2YAcwbx8H4dKHeuHGqfcdMXUqdb6tFf6elUo2Ip9RiL57ZN6lBKsWSViczH9L2zKbV5YBTtPXAk8omKQQtekMIrPnyVKpctqWgcP3GK+g17XUlhKSlx6OgxKpjvXAaqCGXOLu7bpQ1ly3qJQVEyj3WsLJlfe+YBJZplYwF936BXqH/X26nulVVo1JSZtGXHXhrx6P/ozxMn1XMvDehmxHQm/W+1z9Lv16m2ChXIR2fOpFPuXDl94o3BdFp2ASmcWeTRLwiAAAiAAAiAAAiAAAiAQGYQgBTODOro04oApDDWhesIxLMUfuK+W6lZ9xcV82XvDKbKZYrRr7/tpbodB6v/88Z/c0Yxb8Pf+iyDFOasYC4HMWP+CqM+MD824cm7afP2fUoAc1ur1m1VbUAKO7PErTKFRfyy7J3x+RIlXXkTact1hhevXEvvzvnakLbj3plDPTu2oLy5kpRAvq5mVZWBbCWF9fa/Xb3eR/wGksKctcwbZzGLLJZ+WQqzJL60cEHVL8fXsvtTzkAKoxVI4TCg4RAQAAEQAAEQAAEQAAEQAAHPEoAU9uzUxV3gkMJxN6XeH1A8S+GX+v+XHhn5nlE64vFuLanJdal0fZdnfWoKs/RlmWslhSXjV2/HXD6CpfL2vQchhR18OZilsGTxityV7GDJ3q1To7K6+ZxZGLOwbdOkHm3duVfVJBZxu2vfAfV/2cztc4awWTr7yxTmPkQoc3t8rFlGlytVTGUrL/vxZ0hhB9cJmgIBEAABEAABEAABEAABEACBQAQghbE+3EIAUtgtM4E4DALxKoV5gCxriyTnU9nAvIUjhf1lCus3mtOlcK1qZVV/3Ffbm+rQzd1fQvmIMF5vTkthkbHBpDCHypnHvNmRwu/PXUzd2jVTpSSeHj2NnurTSR0LKRzGpOMQEAABEAABEAABEAABEAABEHCYAKSww0DRXNgEIIXDRocDo0UgnqUwM5OyEfz3mfSz9Mq0eaoMhH6juUCZwiKTH+jUlLJlzeJTU3jU2/Po/XnLlXzmTOEZC1aoshLFCxdQdYoPHD0OKRzmwvVXPkKydaVmr0hcLu9glSksclb2a9usQcDyEdI+78+ZvQcOH/UpT8GZyL/vP2Q8J5nILJ0Dla1AprD/hdCr32PGk3/8/jvNeGdymKvmwmHhtNmo6S10dZ3raNjTF+KJOBAi4nYb3NiUJrzyIu3ZtcOJJlUbxUuUou4PPEJLvpxHC+d9arvdJ58bSb+sT3OEs+1OsSMIgAAIgAAIgAAIgAAIZBIBSOFMAo9uMxCAFMaicB2BeJfCrgPu4oDi4UZzVvWG619dzbjRHN+cLlu2rJZlHALdaI5vPsf1guWGcdwGC2ORzvw832SObyrHWcOJmCnM8rNN+86UNWtWOnXyJL02erha7be1v5PeGDfKEKK6JK1SrTqVKVeR8ubLR1mzZnNEyHL7eptTJ423LU87d+1Jq1cto/Vrf3TklcritkPnrrRj+zY6fHB/SPJWAvAnq7v1eoiOHDlMOXPkpKmTxvmN99GnnqfvV3yr+ua2cubKRXM+ej/i8Yl4HzvieaMtXTjz8yL5q1a/ku7r059yJiXRzu2/0ZDHHzKO0QX+FVfVpvT0dJo5faqKl5/jxw4e2E+vvjRUHXP/wwMpuVBh47ECBZONtmXd6fPHcyDH6H0Hiomfu7NrD3p70nhjLej7Sz/XN26q4tNjloHp++vPM6ODB/eTcOM5aXlbB5r90XthrY+IJxINgAAIgAAIgAAIgECcE4AUjvMJ9tDwIIU9NFmJEiqkcKLMdPBxukEK582dRNmzZQ0erM099h866rOnOQO5cMF8li1dXq6UT/mIX7Y4l+F56q8zxHI6M7Zo3miubce7qcillyrZJaJvw/o0JWgnjh1pOVwWZ4cPHSQWe/yvE5m0kbTJApFjcVIKR9oec+XNnEFdt971tOybRQZXkeE6a5HS702dpNgKm0g5c0zX1GtIy79ZbMQl/c+d9aGSsHnz5Tfk7o03Naff9+5Rc3xvz7700fS3FWOO56bmrWj6229SzTp1layWdcRC+fKqqUogi2Deue3cDT2Xf7uYRHbz//2tMbvZ1Lo4l2P+Tj+T4WKG3o8u663Evf4Yj4nHwhdHOnftocbAFyt442zvbNmy+QjozDg3oE8QAAEQAAEQAAEQiFcCkMLxOrPeGxeksPfmLO4jhhSO+ym2PUA3SOE+d7aia6643HbMwXbs2G8YrfjwVapctqSxK2cT9xkyVv3/nRGPWjbx2vS5PlL4vvbNg3Vl+/kRb35IP6zfbHt/J3eMphTWM0N1sVcqpTSVq3g5/Xn0iMr2bH1HRyODVDJBJfOSBeH8ubOUMHzoscHG38KAsyxLppRRWaKrvltKBQsVVsLZLCT1TFLORjaXhdCzONf8sJLOnP6LftuyUWVqcgYu/10guTDlz1+AUq+oSSdPnlCxB8tKNY9HMkk5fu6HJXmNq2pRSpnyakicTa0LaO6btytrXUO/79mlhCg/xpnUlatWN7Js9axsYXFjsxYqS5v7kSxUka7MlNmOfH6wIWL5bz3eVcuWUoXLq/mUubAqNSGC8/ixP33mxzxfVvPHwlWXwsJaL38haydP7rxGhrOVGBeRy/PEm1XZEZHXefPmMzKLuX+9fIYuzrkdlrQin1lwS4kOcz+6hLeSwvpFEnl+zscfqHk49uefao1Vqpqq1l6evHnV3GADARAAARAAARAAARBwngCksPNM0WJ4BCCFw+OGo6JIwK4UVlJj9ni6ouW5LCds8Ufgsfva067f9xPX1e05eHT8DRAjivg13LdzS+p+R1Nq2Wsobdy2x4eonm0pMpEzh0uWKqOEavs771ESsUXrdkr2sWSTzGKWg4cO7KfS5coTZ7WyfDWXnTCXK9BFoQhpbo83yVbmbFPepB/+2yp7VASmnsl6bf0bqFzFyiqDk0XeqhXfUeNmLVUN35/XrVVlISQDl9sVWSqlEfT/S6y8X/3rGykZzMLYXEOZGWbLnl1l0ja95VbVPktM3jjLlPtcufxbat7qdhUXbyJ7df4yMSIuWUBKlqtVJq7dl4ae8aqPXxeg3BbLaPP88eO6ZPaXXcv1l7/4fDbd0Kipkalrlsf6WhCxbVXCQd/PzEfEOsfF5Sp4Tv0JYN7H3A/vL2Up+KIGZ1/r9aj1iyTmzHku+6EuNhw/pl4LgbLp7c4N9gMBEAABEAABEAABELAmACmMleEWApDCbpkJxGEQCEUKfzz2Kfp6xU/EN9da88sWUIwjAo2vu4q6tm1Kg199m2a8OpBGvPkRTZm5II5GmNhD4Uzp1o2vo2KFC9L9Q/3Xnw1GyZ8Uzp07Dw18doSq9cobZ6t+/P47RlYoy1aWiAvnz6VGNzU3ZCdn/cr+i76YZwhOszA0Z5jyMbooZOG36defqWqNK43SBCLlONtXsoD5OKu2RXCKjJ710XS6rX1nQwCzmP1t80a6rGSKEn9WQtMsHc3xifyTWHRpKCL1jju70mefzKBjx/5UUvXrhfMMOcqxsQBe++P3GQQvszZLap2RnuUq/ZYrX9HIxA027xKf1AWW/WWezX2bS1lIZvbSRQuNjF5zJjHHJRcQ9Oxufe55HbGI3bnjNyMbWmIxi2l+XJ8TM285TmLNliO7qg8sm1V9Yn7Oqh+rtiWrnY+RWsZyceDntDWGNL+u4Y2qSydusGhnHrEPCIAACIAACIAACCQaAUjhRJtx944XUti9c5OwkYUihYsk56fHu7en2tUrUZ5cSQnLLB4Hvmn7bnrr44U0a+F31Pz62nT3bTdRpTIl4nGoCTmmI38ep29/+Jmef206HT12ImwG/qRwcuHC1OvBx3xqsOrZoiI09TIGVpmbnDEpNWl18WclhUUqVkm9QmXfznjvLSVQOcuWN7lRmF6Sgh83C10pscA/32eRxxu3IZmuuoyVMhTmm4WZBaT+f/67Wcvb6M0Jryqpywz0+KR8hLlGLbNggSx9irzkLFPOfGYRzIJ09cplxJJRMob1yRVGnPXMbfEmNzXjduUGdKEuCF36WglRPYub95Xxy1jNYtXMU187XG6EN75ocE/3++nz2R9Z3pDNKg557NvFX/qUrdDHayV5rUpfyDHmfvQbJ0qtZqv1ysdblcuweizU+cD+IAACIAACIAACIAAC/glACmN1uIUApLBbZgJxGARCkcLABgIgkNgE/EnhUqXL0k3Nb/W5oZy55ipLzu+Wfk2cbcoZo4cP7qc27TsbdXBZ+vFzl2TNSgf2/0Fpa1b7ZE+yvGtyc0uSDE6p18s1dU+eOK6ENGdd8j56KQERvVLWgWdQsjg5g5OPkzIA/P+DB/er2r9mGSuyWuoVL/x8to+cNJcj4OxciZdFLpdEaNvhLsqZlOQTn6woXU7q5Sb4ec4i1bNMhdOpUyfp81kf0t49uxW7A/v3qTrEssnYuYYux8J1nU+cOEHvvz2JihW/TPHn7cvP5/hkWfNjVrJUj5X/9iejddEpZRfk2G+XfE3JyclG6Q29vjPvw/Mptac5c1f+L3Mr7XCWMpff4HHxJtm4+itUb3vBZ7PVUyzU9eOkfV3oSuaz1L/m48z9yBqyyijWLzTo8Zhlsz95nNhnGYweBEAABEAABEAABJwlACnsLE+0Fj4BSOHw2eHIKBGAFI4SWDQLAnFIwJ8U5mzawkXO1fON123jr+vV0Fj4SRZy+pkzAYcrx1SsXJVKlS6jRPPM96dFjEja5Ya47Whtej9WfVjVMQ4Wi78yDsGOw/MgAAIgAAIgAAIgAAIgEA4BSOFwqOGYaBCAFI4GVbQZEQFI4Yjw4WAQSCgC/qRw+QqVqUbNWnHNgmUw10DWs5C5xESg7dLLzpVg+X33Lro4yyUqS5X/jnQ7euQw8Q3ZJrzyItWt1zDS5iyP37H9N1q17JuotI1GQQAEQAAEQAAEQAAEQCBWBCCFY0Ua/QQjACkcjBCejzkBSOGYI0eHIOBZAv6ksGcHhMBBAARAAARAAARAAARAAATimgCkcFxPr6cGBynsqelKjGAhhRNjnjFKEHCCAKSwExTRBgiAAAiAAAiAAAiAAAiAQKwIQArHijT6CUYAUjgYITwfcwKQwjFHjg5BwLMEIIU9O3UIHARAAARAAARAAARAAAQSkgCkcEJOuysHDSnsymlJ7KAghRN7/jF6EAiFAKRwKLSwLwiAAAiAAAiAAAiAAAiAQGYTgBTO7BlA/0IAUhhrwXUEIIVdNyUICARcSyAcKVy8RCnq/sAjtOTLebRw3qeOjY1v/MY3entj3Cjas2uHY+1Go6EeNxeg1tfkpVWbT1HZolmpw0u7o9EN2gQBEAABEAABEAABEAABEDARgBTGknALAUhht8wE4jAIQApjMYAACNglEEgKN2p6C7Vp35myZs1Kp06epNdGD6f1a3+kbr0eoiNHDlPOHDlp6qRxPl09+tTz9P2Kb8OSxQ89Npjmz52l+rC7RUsks/R9+r9F6Mufjivhe3nJ7DRjQAlK237a5//5cmWhLqN205c/nbAbss9+bTveTU1ubqkeW/DZbJrxzmQS7vzYzOlTFcte/R6jK66qTenp6eqxn9etpfsfHkjJhQobjzkp6MMaDA4CARAAARAAARAAARAAgRgQgBSOAWR0YYsApLAtTNgplgQghWNJG32BgLcJBJLCLCyLXHopjR3xvJKSf/z+u5KWdetdT8u+WZRh4JxB3KFzV3pv6qSQM3352AIFk0MSwhwAC9Sr61xHw55+zNGJeLZzEerdvCD9efIfJX15m9L3Mpr69RF6YuofjvXFjEUE8zjmfPwB3dm1B709aTwVK36ZGtvUSeOpZp26NOej90nmZNEX8+im5q1o5PODHYsFDYEACIAACIAACIAACICAFwhACnthlhIjRkjhxJhnT43SrhSuUPoyeqJHB6pZtQLlSsrhqTEi2MAE1m3cRmPfmU3zl66mO1vdSJ1aNaIKpYsDW5wQ2HfgCC1a+RMNfvVt+utMekSjCiSFdREsGcDcmWQPr/lhpRLGsnHWrohKqwxYyXbVs475WD7uvj79KWdSkpGRzO1ky5adylWsTOZ++JgnnxtJJVPKqK45w/bwwf1UplxFmjh2pBLF/Pd3S79W8eTOk5cuLV7CyLo1H8ttXF41lYY8/pAxlm9eKE35c2UhzgRmEbzrQDo93rYwPTdjP23cfUYJ4rxJF6v907adpncWH1XP88aP82O8pZbOQZ99f4y27ktXknnM3EOWUlnk9pbNGw0Rr/OUwEQKb1ifZow3ogWAg0EABEAABEAABEAABEDAYwQghT02YXEcLqRwHE+uV4dmVwov++AVenfOVzTry2W0Y49zmW9e5RZPcd/a+Foa1r8rten1NPE8dxv4Mn3w2ZJ4GmJCj6Vy2ZLUuvF1dOr0XzTqrY8jYhFICpvl6beLvzRqCXP5gnt79qWPpr9tZPfqMlayXTk4rhO8c/s2KplS2ke88nN6fWJukzONF86fSx0630s7d/xGnBFrrjPMcpk3FtJcyuK3LRupQPI5IctZtyKzWRQ3ataSVq9cZjDizGfzseayC3qpCCV2U3LQV2tPUOu6eWnQO/uo/62F6MiJs/TUu/uVHP7m53OlI26+Oo+Svg2rJikZLH/zc/UGbPM7Tyx/hVeL1u2M8hvCk0U3b/z/Bjc2pQmvvEjXNbwxQ9mJiBYCDgYBEAABEAABEAABEAABjxCAFPbIRCVAmJDCCTDJXhuiHSmc5eKLac3s8ZR6y31eGx7itUlg+qjH6fPFq6h4kWR6/rXpNo/Cbl4hUO/qatSrYwvq8OCFTN1wYvcnhXPnzkP33d9flYLgsg4sZtf/9CNVqFxFlWpgmWuWwrqglbITUvOX/iX6bulXGWoN69mwki3LJRQk49hcM1jv9/Chg0YM19a/QclhFryS1VypaqohgFkUnzh+gkqllFYiWz/WXMP4xhq5jFIRnCHMtYW5jMTpM//Qh9/9SV0bF1AZw7zxcxMXHFYimDOL276wiyb2Lqae6zZmr08dYqv54czf+tc3UvWazTHpmdr8d8lSZejVl4b6lOaIVvmMcNYSjgEBEAABEAABEAABEACBWBCAFI4FZfRhhwCksB1K2CemBOxI4WxZL6GPxz5Fzf83KKaxobPYEXjsvvZ0/OQp+vGXLfTN9+ti1zF6ihmBeW8+R03veTyi/vxJ4eTChemue3upmrUiZnUpzDLTXHJBbhRXJfUKn1rEHGCe3Hktb0CnS03OTD54cD/ppRH0rGBuR5fC3E/N2nWVKG1/5z3qJnX8mEhWPeuWY1u14ju6oVFTJYX1Y/fs2uHDkG8yJ6Uixn92mLiUBGf+6mUiWAo3qJpE9ark8ps9/MaCIwHrEPPYkpML+2RP62U6JCuY5Ttz0Ut1SMB63eeIFgIOBgEQAAEQAAEQAAEQAAGPEIAU9shEJUCYkMIJMMleGyKksNdmLDrxQgpHh6ubWo2mFC5Vuiw9OngYZc2aldLT0zPU4z14YH+GrFWWury9MW4U3f/wQEouVJh2bv9NSU+Wv1yLmLeZ06caGcMseWXfP/88Ssu/WayE8hVX1Vb7yvE6d702MQtdzlyWxziukyeO06yPplOr29obWcFyA7zWd3RUbXNd47Q1q1XdYXN5Cr7JXOcb8qsbzH350wliSSwZwdO+Pqqyf0sWzqpC4gziUXMOUt8WyUbtYdmXn+/WpICqN3z7tXlp+x9njDIS+rh5P6mzzDeX0znt3bPbqLfM+/H4Vn23lG5s1kLNjcwDl5OQ7Gw3rVHEAgIgAAIgAAIgAAIgAAJOE4AUdpoo2guXAKRwuORwXNQIQApHDa2nGoYUdsd03dH0Gnr2gbb05szF9NzE2Y4GFU0pXKhwUSp2WYkM8bJIlS31ipp+xyP7BdrH6mA+TrJl9/2+1zYvu3Fxg7wvC+xf1qfRr+vXZuhj187tdPjgAdt9Y0cQAAEQAAEQAAEQAAEQAIHYEYAUjh1r9BSYAKQwVojrCEAKhz8l9WtWoglP3k2bt+8zGml1/8vhN5iJR2aGFGZ+rz7WmWbMXxGRAGWR+mSPW2nI+E/o/XnLM5Hiua6XvTOYVq3bSvc/PzWsWB7v1pLyJOWkx155P6zj/R0UTSlcpnwFqlKtRoau/zp9mq6uc53Kzm1+6+1+x5OUK4/KXN22ZVNIY/7x+5VGneDSZcvZPnbuJx8aMjl7jhyWx1WrXpPKV6qsnlvzw0pVjsFqDN8tXQQpbJs8dgQBEAABEAABEAABEACB2BKAFI4tb/TmnwCkMFaH6wjEuxRm6Xhni+sU9zPpZ+mVafPo0kL5KaVYMukC146gNMtHbpu36pVKUvasWemRke/R0tUbXDfHdgKKlhRmQVq5zLkbaf36216q23GwEY7wsytPWZY2uS6Vru/ybIYh8XOpFUpSh0fG2hluRPtwXw90akrZsmYx1pRk9YYaB6+7Fx/qQKPenqeEtp11GG7w0ZTC4caE40AABEAABEAABEAABEAABEAgmgQghaNJF22HQgBSOBRa2DcmBOJZCs969UEqn1KUug+Z7CNrWUaapbA/2IFEpBzDIq944QLqv33vbOpJORwtKfz5hEdoyidLlPBcNOUJWvBtmpEV3Kt9Ixo7faHtdR5sLkJtz3bHph118WuOiS8c7Nl/2PbFAbMUDjcmO8dBCtuhhH1AAARAAARAAARAAARAAATiiQCkcDzNprfHAins7fmLy+jjVQoXKpCbFk8ZaFlSgKUwZ/eWu6wI5c6Vg96e8636qb9ZWrLgG96vg9rn+InTNHHmImpWr4bK6mTxx6UjWAbLc3c0raP+zxnJ7fqPpsWrfvHMmlb6R7YAACAASURBVIm2FGZeekasnkHM/GcsWKGe/ys9nWpULKX4mmW+LmD5eN4481jakkzwpT9sUG3lzZ1DzQe3X6taWZWxbM5WNmd/84UE3rbvPWhkmMv6kMnUpbB+gYGPbXD1uXIDS77/VWWi+1tr0pYuhc1rqv+I9xwthwEp7JmXIwIFARAAARAAARAAARAAARBwiACksEMg0UzEBCCFI0aIBpwmEM9S+O3ne1Kz7i9mQMairvV/ahJLt3Ili1Dbm+ooKfxMn9t9Mln5QF1E6gLvvzfXVeKQjxNJ+MlXq5EpbKKty18RpfouwnfQ6A+N+swsU63q8sq+XKpDavbqUpYFb5dbG9BzE2eptr5c/jN9++NGJfY//mq1IZ6lVIPEwTKX51LEND/fo/2NGdaCLoWlfARfEDDLW45DMsbbNqljudakzEiwNeVkOQxIYafPnmgPBEAABEAABEAABEAABEDA7QQghd0+Q4kTH6Rw4sy1Z0Yaz1J4zpj+lqUczCJRBF4oUpiPkVq5PNmcgcoyEeUjfJe+Xj5CsnBZ+upZtZwhO276Qup0Sz2jtq6IWr3esNTyXf7TJqMetN4O92xuy5yhbM4G18U/l7aQmsWSJf7nyVOWGctSv1jPNL7uyopGdrHIYn5MSpXosthKClutKb0Gc6QnFUjhSAnieBAAARAAARAAARAAARAAAa8RgBT22ozFb7yQwvE7t54dWbxKYZ4QvcSAPkFOSGE9U1jatpJ+XlkY0S4fwTWFRQqvSNti3BSORS9nar/x0de2pDBL26N/nlRYpTyD1U0DpVSFHSks2bpHj59UZR/kpnG6MNZvbqeXjxApPP/bNLq87GUqM90siu1KYas15eT6gRR2kibaAgEQAAEQAAEQAAEQAAEQ8AIBSGEvzFJixAgpnBjz7KlRxrMUFjEsGb1Sc/bSQvktszetMoVZGHIpgrxJOf3WFOZ+pO4si+iyJYqgpvD5V4FePkLqBHOdX71W84Gjx0OSwixouV2uGcx1h1kAyxyz1B3+1mdG/WI7UphD5QsFN15TxcgKNtcpNotiKR8hc8+lJ6TGNK+zA0f+VPWsQ8kU1msK62vKqRMKpLBTJNEOCIAACIAACIAACIAACICAVwhACntlpuI/Tkjh+J9jz40w3qWw5yYkkwKOVqZwJg0H3VoQgBTGsgABEAABEAABEAABEAABEEg0ApDCiTbj7h0vpLB75yZhI4MUTtip9xk4pHD8rwNI4fifY4wQBEAABEAABEAABEAABEDAlwCkMFaEWwhACrtlJhCHQcCOFM56SRb6ZNxgav6/QSAXpwRYCh85dpzSNm6jb75fF6ejTOxhzXltCLW478mIIPTt3JK639GUWvYaShu37YmoLRwMAiAAAiAAAiAAAiAAAiAAAtEmACkcbcJo3y4BSGG7pLBfzAjYkcIczNEfPqY6t99Pv27dGbPY0FHsCCx+ZzgNn/QhVatQmp5/bXrsOkZPMSHQpU0Tujq1IvV+ekxE/UEKR4QPB4MACIAACIAACIAACIAACMSYAKRwjIGjO78EIIWxOFxHwK4UHtSrI93a6Fpa8dOvtHPvfteNAwGFT6BezaqUM0d2anbvE/Td+6Po9/2H6JvV68NvEEe6ikDJYoWp/tXVqOvjI2nl2g0RxQYpHBE+HAwCIAACIAACIAACIAACIBBjApDCMQaO7iCFsQa8Q8CuFOYRFUnOT8WLJBOXk8AWHwT++fdfOnD4T9q+e58a0CVZslDKZUWoQN48dNFF8THGRB/FiVOnacfe/XT8xKmIUUAKR4wQDYAACIAACIAACIAACIAACMSQAKRwDGGjq4AEkCmMBeI6AqFIYdcFj4BAAARiSgBSOKa40RkIgAAIgAAIgAAIgAAIgECEBCCFIwSIwx0jACnsGEo05BQBSGGnSKIdEIh/ApDC8T/HGCEIgAAIgAAIgAAIgAAIxBMBSOF4mk1vjwVS2NvzF5fRQwrH5bRiUCAQFQKQwlHBikZBAARAAARAAARAAARAAASiRABSOEpg0WzIBCCFQ0aGA6JNAFI42oTRPgjEDwFI4fiZS4wEBEAABEAABEAABEAABBKBAKRwIsyyN8YIKeyNeUqoKCGFE2q6MVgQiIgApHBE+HAwCIAACIAACIAACIAACIBAjAlACscYOLrzSwBSGIvDdQQghV03JQgIBFxLAFLYtVODwEAABEAABEAABEAABEAABCwIQApjWbiFAKSwW2YCcRgEIIWxGEAABOwSgBS2Swr7gQAIgAAIgAAIgAAIgAAIuIEApLAbZgExMAFIYawD1xGAFHbdlCAgEHAtAUhh104NAgMBEAABEAABEAABEAABELAgACmMZeEWApDCbpkJxGEQgBTGYgABELBLAFLYLinsBwIgAAIgAAIgAAIgAAIg4AYCkMJumAXEwAQghbEOXEcAUth1U4KAQMC1BCCFXTs1CAwEQAAEQAAEQAAEQAAEQMCCAKQwloVbCEAKu2UmEAcIgAAIgEDIBP7991/jmIsuuijk43EACIAACIAACIAACIBAfBLYf/AI9Xr4BWrepB7d1b55fA4SowIBEACBCAhACkcAD4eCAAiAAAiAAAiAAAiAAAiAAAiAAAi4k8AvG3+jz774jvr16hg0wLemz6VJ02bR0Cd60KJvVtO+/Ydo+NMPUM6c2YMeix1AAARAwIsEIIW9OGuIGQRAAARAAARAAARAAARAAARAAAQSjICIWxk2C9zftu+h6TMX0MihfenyimUMIqdO/UX9n3qFal9VNWimMGcVD37hdbqjdWN6/uUplCd3Eo19aQAVTs6fYIQxXBAAgUQiACmcSLONsYIACIAACIAACIAACIAACIAACICABwmwELaSv/4eD2WILIVzJ+VEVnAo0LAvCICA5wlACnt+CjEAEAABEAABLxIY8tIbtGxVGj3zeHea/O4cKlq4ID358L1eHApiBgEQiEMCqMUZh5OKIYGAhwkcPHSUevQfRtUuL5fh85JI4dy5cqqSD6lVyquyD6vW/EwDnx2vykE0qHulMXr+DLZw8Ur1/66dWqksYv0xOR5lIzy8YBA6CICALQKQwrYwYScQAAEQAAEQsEdAfqqY9vNm4wDzlwuubzf53U/pP/Wvpudenqy+vFxVvTK9Nf3TDF9cRMz07tbO5wuNvWiwFwiAQKITOHHyFN3dewj9/sdBHxQsQnizyrqTHfn88/BTr9CA+zurn2TzueuhgaOobq1UWxexQt0/0ecK4wcBEPBPYMPm7dT38ZHUvk2TDKUg9FrA3IKIYP1vkcJyXnrswS7G5yo907hQcgF1czor+Yz5AQEQAIF4IwApHG8zivGAAAiAAAhkKgGRwpL5K1K3cKECxs1KQvmJotWXF/MA/d1EZcmyH9WNUpCBnKlLAp2DgCsIWGX+2vnJNZ/T/jhwiMZO+pDu/u8tPvU6XTEwBAECIJAQBCRTuHmTepZSWC5wMQy+eMXS10oKmy/ey03l1v2yRdUQ5hISXIcYv+BKiGWFQYJAwhOAFE74JQAAIAACIAACThIwS2Fum+Us37SEb4BSumRx9WVDMokbNaytpC3vY/6Jo0gcyfDjzL7tO/eSfHFhGczH8MZfavhmKPxFiDMDecuVlFP1ye3wfmVSiqubscjj5lj4GPkZpZNM0BYIgEDmEwgkhc0/ueafTOs/pebo+VzV457bLTPorH4hweeSmxtfZ+z/cO87Lc995p99X1okGTd3yvzlgghAwJUEpPSW+YZy+gWuYFJYBqZ/XkspWcz41YRkClvJZ1dCQVAgAAIgEAEBSOEI4OFQEAABEAABEDAT0EWKyA2Rt+ZslAMHDyuJyz+FZGFrVffOnCnM7ZulMLfLP+3Wf+6of0ESKcySpvZVVYw+OXZzZo3VzzIxyyAAAt4n4E8KT5o2S11U4k3OQXzxSM4N+k+p/UlhKyHD5xJdCuu/WNAvlK384WeyikGv/+l9+hgBCICAUwTMF6z4/KWfs4JJYflcxRfQ5SI5f4ZCTWGnZgjtgAAIeIkApLCXZguxggAIgAAIuJ6AVaawCJPnB/WiiW9/osbAN0A5fvKUErmcjRKpFJYsYZG6unQRKazLY+5TzzrmmCQWvuEKNhAAgfgiEKx8hC5SuOyM1U+p/Ulh/WKVfi7RpbAcq9c2DiRzIIXja/1hNCAAAiAAAiAAAu4jACnsvjlBRCAAAiAAAh4m4K+msNywRJcnkinsr+4dY5CMFpG9LJjnLvhG/bxaz0C2yhQOtB9LYd6QKezhxYbQQSAEAqFIYatMYT5n+Mv8tZMpfH29mkYZHf1Clb8MP0jhECYXu4IACIAACIAACIBAGAQghcOAhkNAAARAAARAwB8Bq9qaUjeYjzE/H6imsHl/vfyD1A3mfTjbjgWK/pNI/XG9XrHIY13wcOYe31Dl+IlTlnf1xmyDAAh4n0AoUpjPJ1Y/pZZfN8hFLqGi1z/XzyXIFPb+usEIQAAEQAAEQAAE4pcApHD8zi1GBgIgAAIgAAK2CVjd6M72wdgRBEAABM4TwLkESwEEQAAEQAAEQAAEvEEAUtgb84QoQQAEQAAEQMAWgUOH/6RHh4yhxtfXobatbgx4zKYtO2jwixNJso473t4s6DG2gsBOIAACCUUA55KEmm4MFgRAAARAAARAIE4IQArHyURiGCAAAiDgBgJnDh+mtOeeo6wFClDlHj3o1/HjVVhVH3qIsuTI4YYQEQMIgAAIgAAIgAAIgAAIgAAIgAAIJDwBSOGEXwIAAALnCIjMK92+PSXXrAksIBAygbOnT9P6kSPp0oYN6ffFi+nsyZOUVKIEVerePeS2cAAIgAAIgAAIgAAIgAAIgAAIgAAIgED0CEAKR48tWvY4gWNbt9L64cOpQPXqjkstafuypk2pZMuWjpPaMGECHV67lqr27095ypa13f7B1avp5O7dtmMSkcwdpD7+OGUrUMB2X7Ij9/nrmDFUuXdvx2Q0j/+vQ4eilp0q8jN7wYJUqFYtFX+p1q1tcwsZkoMHSOzcpNPZu9z22VOnjHVwau9eylmsmIPRoykQAAEQAAEQAAEQAAEQAAEQAAEQAAEnCEAKO0ERbUSFwM7Zs1W7VtI0mmKL+wwla5YF5IEVKzIwCCYJWQxvnjxZiblQZGqwsTO3k3v2KFl5YNUqS6FtJWJFVFfo2tVSzuplAThm3jgrtEC1aqq/pOLFM8wVx7J73jy/cprj2DRpUsjymvsOJJOFEcfmhHTncez4+GNjjvNUqEAV7rmHfh4xgtJPnCBmtnv+fFUuIZS5lAaFbe5y5Ry/AGH14hQ+l910U8gi3sxCX+cyJ9JnoTp1YjKeqJyA0CgIgAAIgAAIgAAIgAAIgAAIgAAIxDEBSOE4nlyvDk0E2cXZs6sh/PPXXxmyUEORaCyq/MlRf4yO/fYbZc+fPyTBx3L4+JYtIWXMmjMr7cxZoLFzeyx381epoprifbPkzJmhlms4sZqzm+3EHqyfSDJJgwlnOyxD2SeYjLfDw19/IlP9XUjgtjeMH08lW7UKKfM72PhC5W+Ok//PG5cbEVksGd/BxhQsNjwPAiAAAiAAAiAAAiAAAiAAAiAAAiAQPQKQwtFji5YjICACLv3wYUvJaiWczJmsR9avVz/r541FFYthKamQvUABdTMsc2amWWzp/9ePN5dksBKGetZkjkKFjHFInKcPHDAIcXzcJseUs3hx+vvUKTq2aRNZZVrqZS04Q5mlr5SJkDj4WN6sJKOe2czHFq5Th35ftMgo32BmIEGaM3MlDi4XIIz1WsQ6E55HHq8ej1X2beWePenXceNUe5fkzKnmi7NyrcociHCu8tBDtGnyZMWL289frZoq+6HHlb9qVZXVbG631K23qjXC+/orX2HOBJc5sRq/zCHfZI1jljVo1bb5eJnHI+vWqaxkPkbi5rEJB87K1senzz+Pz7wWZX8pg2JnPOY2ZQ34WxtWpVbMr0fcZC60E+I///wT2gHYGwRcRODiiy8mrOHoTggzjvWGOfUljnWecQWCSaxfld7sLzPOX94khahBAARAIPoEIIWjzxg9hEFASkfIoeYSAFZyyiym9ExSLm3AUlAk81+HDyuxZq7pq2fDFq1f30ccB8p6NWfv6tJab6fMHXeoNkUabp4yxRDVPFaOSQTrjk8+MeLVSxLI2FlOFm/SxKh7XL5LF58x7lu61LJ0gznWQGPWp06vUyyxctkEEaFmwS7tZs2Vi0TcCn+OTcQnj01qNwsfFshmka+LeH0MHAvLcd5f2jLHZdUuH8OiVcSwVe1ofczcp9Q+9tePPh98czV/2cz6WjXP22/vv+/34kWg4/Q1otdU1tfYngULjLZlPLpIZwYSD3M1y3hdZFsJfl1+B7uwE8ZpIaEO2bjhV5r+3rsJNeZYDbZaaird2vo26tXjvlh1mVD9XHTRRTRuwuv0yMP96NiffybU2GM12B49e1P1GjVi1Z3Rz9jRr9DBgwdj3q8bO0wpXZru6nIPvfjC83T6/MVxN8YZy5gqX345tbujAz391CDi8wA2opo1r6YbbmxE/R58ADjOE6h8eRV6oO+DjvA4euoMnf37b0faQiMg4DSBf/8lSs6b5HSzaA8EHCcAKew4UjQYCwJWN1IzZw/rEpdj0mWsvwxOkY1F6tdXwwhUD1cfZ6C+OetSslTzV65MexYuVJm9ZlHNwk2ko57ZahZzVuNiIStCUkS3v5q75ljtjNks+ETqCgOrbF5z/xJ35V696NexY40sbT0eyfKVMfgT8f6ylK2yj5mfZMtyu4qTdoFAuJuzqgNdZJBsXvP4ZV1JW/7i19evZK3zhQLJlPZ38SLQmtYzcZnDH0uXUsWePWnjuHGKtXl96BdW+OaC+loPdAFEZy9Z01YXaZApHNmZkKXwmjVr6O57ukbWEI72IbDmxx8oLW2tksI97utGv27cDEIOEuDsr8srVTCkcFraejoJYeYgYaJSJS+jhx8ekGlSuMs9XalIkaKOjslrjW3dsoXmzfvMkMIDBjxGSblyeW0Yjsa7Li2NVq1aYUjhF14akfBiePnyZbRj2zYlhR/o04s2bt7qKHMvNpZcsAA1bNjQUSl88MTfdOC0F2kg5ngmwNfFyuaBFI7nOY6nsUEKx9NsJshY/GUg6lmZumgzS0HOOvYnvaRtLl3AJRzs3qhMl2JmoculCaRUBU+R1B0WUS0Ztlbxm7Nv/ZUGYNmZdNllhlSWGq9WUtss8OyM2ZxdHKxWMI/NKlObH09p04Z+efVVI0tb30/Pxg0kxkUks5SULGEes7+4dEFtLvHA2bOStayXv/AntVMff5w4m9eqfnQkc8hZupLRrK8JcykJZmi1pvWXv0jh/KmpdCQtTZUu0S86mFnp49EvYliV7eB+zMLXiiFqCkd2QoYUjoyfv6MhhaPDVVqFFI4uX24dUjj6jIP1ACmckRCkcEYmkMIZmURLCu89GexVi+dBILYEsmWBFI4tcfQWCQFI4Ujo4dhMISCZikklSvj8vF3PvpRMTsnYtMpGNR8vg5Gaq3odYH+1VPVjpF4xS0ddTuqlEvS6xHqM5uzVYOUt9J/5W2WVSskKKVNhziI1y2KrMeuTa77JnFmC8/9Ztks//jKL9RIPugTlvkS2Bqv7zPsKX8mElXHqcpKlssRlVaZDz0bW507GHWjN2OnHvAalXTMbFrLm8hdWbETWynzrx+kym/vh2DdNmkSXJCVR0QYN1NwEG4+sCb2shF62hdfA8a1bqVijRkowS8kPLpNhfk3KhRCr9ZcpJw0PdgopHJ1JgxSODldI4ehy1VuHFI4da389QQpDCttZhZDCkMJ21gn2iU8CkMLxOa/xOipI4Xid2Tgel34DNxkmy0be5MZynDXLP4kXKazf3C17cjL9ffIk+ZPCIjzNNVP9lZKwylw230xOaq3qP73XYzTXLw52Qy+5iZournn8evkEfzdoE376zcSsxqwvIX085hug8X7m0gvmG97xPnq9WZHQHAOLS649V6VfP9r05puqW/0mbf7alv3MgpZLQ+g32hPhbm5XH4c8p8tzfQzmNcP7m/vRxSs/b16DOk99Dct+Zq46GxbmXDPY33FmKazXc5ZjwxmPv5j5cfPaM5f0sLpJYhyflhwfGqSw40hVg5DC0eEqrSJTOLp81fstykdEH3KQHiCFMwJCpnBGJpDCGZkgUzjTT18IIEYEIIVjBBrdOEIAUtgRjGjESQL7ly93sjlbbRW+5hq1n1nwHt2wwdbxbtlJxiHxBGIZyZhD6cctbLwSRzyyzVG0KOUpU8YrU+CKOL0ohd+aMplq1apN8+d/Tq1ubU1ly5ZzBUs9CEjh6E4JpHB0+Sa6FN66dQuxkC1QoKACXfPqq6MP3KKHaEjhGR9Mp3r1G9DSJUuoZatbKUeOHFEb28IvFlDZcuUcPUdHUwrHYt71PlatWknde/SMmD+kMKRwxIsIDXiWAKSwZ6cuIQOHFE7IaXf3oH//6quYB3jpf/6jShLwz/j1DNvMiCWSwRe88kqjfjH/rD9Q/JGMmY/Va+6mHz0aSdg4ViNQ+NprjRsTcsb0/u++8zyfXGXKQAqHOItukcKnT5+mkSNeoptuauYjYObMnqVGxBJj/Lgx1KNnbzp8+BDN+uRjte+ePbupUeMmIY46+rt7QQrXqlWLnn76aVq2bBk988wzCsoHH3xABw4coJ49L4iKQYMGUWpqKrVr1y764Gz24EYpfPPNN9Ojjz5KSUlJ9Mcff9C7775LLVu2pClTptBnn31mc2Tu2S3eM4VXf/+9urD0UL+HlRg9fPgwLfxiPrVt157kfMSzIc9nxsyEI4WtzqW6nOVxjxn9CvXu84Bt2c1tzvzoQ2KhuWXzhZtmtrntdoWlePHLMrTFPH9ev46uq3fuhspObZFK4WjMO7e5ZcsW+vyzT41hJhcqRE8MfJIKFCiQYeh8YTNnzpxUsGBBR6R5rKUwv0+ULVtWjevkyZM0bNgw153jkCns1CsO7bidAKSw22cI8ekEIIWxHkAABEAABEDAZQTcJIWnTH5TfVG+q8vdihJLBRbBtWvXySB+9+zZQ8WLF3cZzQvheEEKd+/endq2bUt79+6lTp06qeCnTZtG2bJlo5deeolWrVpFLI4ffvhhOnPmjLGPG6C7UQqPHDmSNm7cSBMmTFCIhB2kcOgrZuzoV6jLPV2pSJGioR9s8wgWeZypedlll1GLlq18pLDNJqK+W7hS+P3p79GhQwepy91dlZSMNGNXslv5ApwuzxkAX7jzJ4X5fO50JrITUtjpeefs60aNb7LNmiX7Kb7JtIUwDmdRxVoKT5o0iT766CMlgvl95Pbbbyc+/1ld/DKfF8MZXzjHQAqHQw3HeJEApLAXZy1xY4YUTty5x8hBAARAAARcSsBNUnj2rE/o0KFD1OSmm9TPjc9lX21W2VScKczS+I72HRTJZ4cOoYMHDhBnqjVucpN6jgXEoq+/Uo+x5MnMzQtSeNy4cXTkyBEqX768kc3KX/azZ89OGzZsUNnD/IW/du3a9O+//1LXrl0zE6lP326UwsyTN8my1oV65cqVaevWrSrbmjOvW7U6tz71xypVqkSlSpVSmcazZs0ysrczC3oiZAqfPn2K0tLSjPOKZApPGD+OVixfRjlzJlH/Rx6hw4cO05Ili2jTxk1UomQJatjwenpj4utU55q6jvz8398chyuF+VzKspvPp3wuFCnM/Qx/8UU6deqkETtL3d27d6vx8nj4OM4K1s+julS2ksIsOBd9/TUl5UpS2bEcN2cj8xboHC1Zy5xVy/3aKQfkhBS2O+9cPmTK5El06OAhOnjwIHW9txu99947alySBWzm4Y+Vvp/V+lq3Lo3S0tb6tG33tZ+ZUphj5HMfX1zkTc5tK1euVI/J//mcJs+np6fTW2+9ZVxAszvOUPaLlRRev2YtffPlIrq7132ULUd2FeLRI0dp+qS3qH3Xuyhf/nwZwuZj9u39nf7T7MKvnHZt304LP51P/+16l9GOfuBXny+gosUupapXVA8FQ4Z9w23n/clvU7Ura0Tcf0TB42BLApDCWBheIgAp7KXZQqwgAAIgAAIJQcBtUrhatVRVEkIkMNcO5nIRuhRe/f0q4ye3nKFVv8H19OakiZSaWt2nzIRTWVjhLAS3S2E9i/WWW25RX95ZArMU5i/zLIJZAnPmMAvi0qVLQwrbWAgsR6688kolPFavXq3Kc2zbto0+/fRT6t27t8qka9CggSHhme8333xDhQsXpsaNG6ufYfPWpUsXI1vbRrdR2SURpDCDK1CwgFFfV6SwAGVpyecjzoSVUhN8AUrN0d33GBeqonWuiUQKc71gzhiu36CBkrR6bV/OVJWLbN8sXaKkMI+HS/jIeZSP5cdY+OpcrKQwy0wus8Ft8jlbajDzvtxO+w7/pXFjR/uco+/p2o0++XimIeRHDn+J7u7aNWj9YSeksN155/cdiYsvDLAQZhnMzCQ72pyFbUcKW60vvW1+PpQLm5kthflCF29ShohL6cg5rEOHDuoXFHw+7NGjB40fP16d72677baovqfEWgo3v70VlUhJURy+W7SE0lavCSqFa9atQ8u+XkxNW7cMeg4PV+aaGw6lHRbVO37bTtde3yBofNjBGQJpP/5EWS+5hCqnVs3Q4Nmzf9M3Xy2haldUp+TChYznIYWdYY9WYkMAUjg2nNELCIAACIAACNgm4DYpzFm/XyyYTyKHWWSw0NClMEsGzmrjjTP57u/bV2WpcRYxZwuL7IiWqLED1+1SmDOA77rrLsqaNasajmSsys+C+Qu7yGH+mXC0v8DbYarv48ZMYYlPhPuSJUsMAbx//35VhuPHH39UmdmSdS0yhY8tVqyYyjLm40WecAmPzNoSRQqzwOQar3zO2bp1s6opzNmznC3LG2e6sgBkOcyiTi+XwMexdI3WzS4jlcIcM99QXzPFNgAAIABJREFUjrNw+VzKma/yKwupeasLThkPj1fOoxwDb7ro1SWxzkP+ZtEuGckVKlaknr360PT33vU5RzdtdjOtWrlc8ebNLkunpLCdeef3HZHjwpLLG8nFAn6/4qxs/YZ9dqRwoPUlbXtJCkuJCJ5HeV/huupPPfUUiRTesWOHUXOd95Pno3WOi6UU3vHbNvrr1F9063/b0pnTf9GXn89X/7/h5ia0fs1PVKpMihLGLIv576OHj9Kenbtp68ZNtG3LVipdrizd1qkDffnZPLrx5qbq31MnT9GG9T/TFbVq0h1330kic0uUTqEJw0fRkUOHqXGLmzNkG0969Vz5oq73d6ciRS+lyWNfU33YaYclMB9/+tQpatOxPX31+XzVDx9b+NKiKlO5QuVKRps5cuZU/eTJl5/mfTzbiLnT/+5RGcWcXbxm1Wqj78x6L/NSv//+8w99+/USKlikEFVJrWaEzkL463kLqXzlimq96BuksJdmGLFCCmMNxA0BvvHZ7vnziW/OlSWKd22OG2AYCAiAgGsJuE0K85drlsKcecbZZUpYmqQwfwnXRYye9QYpbG+pyc99ObNLzxpm+csSuGbNmnT99dfTokWLVIYXpLA9rrIXZwCzaOeyEVxTWJfC9evXpzFjxqisYT1TWG7mx8K+WbNmNHToUFXXObO2RJLCUr/8sstKqHMLi1Rd/nlVCnM9XxaQcj7lcfH4dOkbTAqzAJZ6ubwWA9UU5r4KFy5Ca9b8aGQAS6awlRR+95231c1D+bzN9eNjVT5CJHeweQ8mhatWq6ben/SbnZqlsFkqB1tfXpPCfGGrbt26PjfWZL7mTGGWwrH8BUQspTCPd+dv26juDQ1p17btqjTEmdOn1f/9SWHeR88U5pITLFZZCk8aPY5uub21EqufvDuDrr6uNm38eYOSskePHDEkM+/PfUiJCpHOkrHMZSp443bkOX/t1Ly2Ln312TyVtSzt6ZnCIqW5PSl9wc9//+1KJb9ZVHPM+QrkU2Uw+O/vv1tmKws6s97j3NqvWQwHEsI8Bkhht84k4rIiACmMdeFKAse2bqX1w4fTZU2bUsmWF36+s3P2bNrx8cdUuXdvSq5Zk86ePk3rR46kY5s2qXGUat1a7S/Hnz11Sj0u+2+YMIGSihen/NWqqfaTSpQwJLK0pd6oz4vlM4cPU9pzz9HpAwcMToXq1KFK3bu7khuCAgEQiA8CbpTC+s+V5QZH/moK+8tC46xhZApbr1GrG6CJJOYyESyFWWLG8qe+ob6a3Jgp/MEHH1DZsucyeFgI8836ODtYl8L8Nwt3ve4mZwezWGEJny9fPopFvU07vBNJCjMPqa0rZRQ2bdyoMHk5U5ilMItPvQSC1Pq1kylszuZlHsGksAh0ybQOdI5mIc378S8+CiYXpHu63hs069rJTOFg8x5MCrPM1stycHvmchJSPzg5OZlSq9dQspzLdPhbX16Qwvq5Ts/45fcRLj3EmzzetGlTdb7Tawrz8/xLFKm/bud8FOo+sZbCEp/IYS4LEa4U5kzh1h3aqdrCZpm77sefVPYtb5KpKxKYs5Q5Mzh/wQJGdvEXcz4z0HEGLwtdlsvmdu64507atnGzj8S1ksK6lJas6FrX1lXZzRzzqdOnldzmvzf9uoE+fPs9lU0sMYY6j4m6v4jhfAUL0L49ey0zhIUNpHCirhJvjhtS2JvzFvdRc9bvr2PGGDJXBsxS9/DatVS1f3/KU7YsibTNWqCAIXLlWCtBnCVnTnUsH8ft8ybCWNrKXa6ckr7Sji6B+bGTu3f7iOq4nwwMEARAIOYE3CKFYz7wKHfo9vIRUR5+1Jt3oxSOZNAshaV8RCTtOHlsvEthJ1lFq61wykc4GYtZcDrZtt6WZOxy1nCwi3mRSmGnxmCW4061G047sa4pHE6MsT4m1lKYyzrwzeWKFiumykhIFu/qZSuMG8RJ1i+XjwiUKfzRtPdUPeKcOXLQu5Peoka33GRkCm/6eYPKHA4kWSVDWASwfnM6yfg1t2N1czwrKcxt8sY3ydMzhUUE61KYpbaI4xub3WR5A71Yrwsv9cdieNmSb6h4yRIZSkbo44AU9tKsIlZIYawBVxIwy18O0iqT15xRbCWJ5bj0w4cp9fHHKVuBAiTtX5KURNkKFlRC+eSePUZ2ctH69VWGsC6bXQkKQYEACMQlAUjh6EwrpHB0uEqrkMLR5cutQwpHn3GwHjJbCgeLL5LnueyPnjHbu88DRt3iQO26RQpHMnanj4UUzkg01lJYL9HAwlak8LGjR4w6vVwLlm9IJ1K43g0NVWYvb3pNYZbCv+/Zq2r7St1gq5rC3N7dve4zZCvvw5nBnCncvX9fJZWlprA8JpJar00s7XBm77TXz91Ik7OKZR9+3qqmsLTJ+5ulsJTBsKp97PT6T/T2IIUTfQV4a/yQwt6ar4SI1kri8sBFABeoXt0o32DOKDZnCQswXTJz+QguOcHbpQ0b0qY33lDZwrxtmjTJJ5NYso0TAjwGCQIg4BoCkMLRmQpI4ehwlVbjTQpHl1Z4rUMKh8fNyaPiWQqHywlSOCM5SOHMk8LhrmN/x0ltYSkf4XT7aC/+CEAKx9+cxvOIIIXjeXY9OjarbF8eipXwNWcUW+1jlszcFmcBc5mIMnfcYfzNjx/fskVlE7OA5vISLIUla1jqCku5CY/iRdggAAIeIAApHJ1JghSODldI4ehy1VuHFI4da389QQpnJAMpDCls55UZq0xhO7GEsg+kcCi0sC8TgBTGOvASAUhhL81WgsRqlRGsS2HzTeb4ObkxnJUUNrcn/6/Qtau6WZ3cvI7byVOhgmrryPr1hhSWG91ZlbRIkCnBMEEABGJMAFI4OsAhhaPDFVI4ulwhhWPH105PkMKQwnbWCTKFM1LyqhS2M9/YBwR0ApDCWA9eIgAp7KXZSpBYRdKaSzeY5a6VAJYsY0bFGb98YzkuFaHXE+b2d8+bl+FmdZwJLDeVM2cXW7WTINOBYYIACGQCAUjh6ECHFI4OV0jh6HKFFI4dXzs9QQpDCttZJ5DCkMJ21gn2iU8CkMLxOa/xOipI4XidWQ+PizNyD6xYYYwgR6FCxg3iRATLk1Y1f0UMS7kHyf7NkiOHOozblzIRfNM53kRE66UhRAwf27TJiEWksYfxInQQAAEPEBApnD1bNg9E660Qz/5zlm5tfRv1uK8b/fnnMW8F74FoCxTIT+MmvE6PPNyPdu7Y6YGIvRXiJVkvoYcfHkDVa9SIeeBjR79CJUqUjHm/buzwyNEjdFeXe+jFF56nShUruTHEmMf015m/qN0dHejppwbRFVdcGfP+3djhJZdcQjfc2Ige6NOLjh8/4cYQYx7TNXXr0gN9H3Sk36OnztDBE3/T3pOONIdGQMAxApDCjqFEQzEgACkcA8joAgRAAARAAARCIcBS+Ex6eiiHYN8QCFSpUpU+/XROCEdg11AItGzZimbPnhXKIdg3BAKlU0pnihRety4thCjjf9dq1VIJTHznGUwyrvuyZcvRwoVfxP8LIoQR8nuEExtL4RN/nXWiKbQBAo4TyH7xv5ScN8nxdtEgCDhNAFLYaaJoL2IC6154IaI2qg0YoDJ/pUTE9hkzImrP6mDuAxsIgAAIgAAIgAAIgAAIgAAIgEDsCZw683fsO0WPIBACgZzZLglhb+wKAplDAFI4c7ij1wAE/vnb/W/wF1+CEzwWMQiAAAiAAAiAAAiAAAiAAAiAAAiAAAiAgDcJ/B975wEmRbG14Y/NgWVBcpCcWTCAICpXJKgIBlAERBREAQUxgHqvelHRqz+YMRFEEMEsiBKUqGQEBMkgICI57rI5/8/ppYaanu4JPd07PTOnfXiE2apTp75T1bP99unTDIWDM27sNSvACrACrAArwAqwAqwAK8AKsAKsACvACrACrAArwAqwAoYUYChsSDbuxAqwAqwAK8AKsAKsACvACrACrAArwAqwAqwAK8AKsAKsQHAqwFA4OOPGXrMCrAArwAqwAqwAK8AKsAKsACvACrACrAArwAqwAqwAK2BIAYbChmTjTqwAK8AKsAKsACvACrACrAArwAqwAqwAK8AKsAKsACvACgSnAgyFgzNu7DUrwAqwAqwAK8AKsAKsACvACrACrAArwAqwAqwAK8AKsAKGFGAobEg27sQKsAKsACvACrACrAArwAqwAqwAK8AKsAKsACvACrACrEBwKsBQODjjxl6zAqwAK8AKsAKsACvACrACrAArwAqwAqwAK8AKsAKsACtgSAGGwoZk406sACvACrACrAArwAqwAqwAK8AKsAKsACvACrACrAArwAoEpwIMhYMzbuw1K8AKsAKsACvACrACrAArwAqwAqwAK8AKsAKsACvACrAChhRgKGxINu7ECrACrAArwAqwAqwAK8AKsAKsACvACrACrAArwAqwAqxAcCrAUDg448ZeswKsACvACrACrAArwAqwAqwAK8AKsAKsACvACrACrAArYEgBhsKGZONOrAArwAqwAqwAK8AKsAKsACvACrACrAArwAqwAqwAK8AKBKcCDIWDM27sNSvACrACrAArwAqwAqwAK8AKsAKsACvACrACrAArwAqwAoYUYChsSDbuxAqwAqwAK8AKsAKsACvACrACrAArwAqwAqwAK8AKsAKsQHAqwFA4OOPGXrMCrAArYHsFigHkFBahsLgY8ZGRiCxjT5fJz+LiYkSUsamD9pSNvWIFWAFWgBVgBVgBVoAVYAXCTgG6bijD1w1hF/dQnTBD4VCNLM+LFWAFWIEAKpBeUIjZh87gvb3HkF5QhMZJcXjtsjpIKZ8QQK9chy4uBjady8CS46nodWlF1E+MQ1QEw2FbBSnMnKGLjIiIiDCbNU+XFWAFWAFWgBVgBVgB+ytAQJiOoqIiBQyLf9vfc/aQFdBWgKEwrwxWgBVgBVgBUxXILizCR38ex7hdR5FVWAj63YmycCvFRGJFlxTUSog1dTx/jNGvdb+cOI/71u5FdEQZ9K9bGQ80qIo6CbFgNuyPstzXWwVEpgmB4MjISG+7cTtWgBVgBVgBVoAVYAVYgQAqQGC4ULnWKQHFfLACwagAQ+FgjBr7zAqwAqyAjRU4lJWLu1ftxfa0LBcvWyUnoEFSnK28P5Wbj/WnM5BPj4IBqBoXjQF1K+PBBlVRLT4akfx4mK3iFWrOEAyOiooKtWnxfFgBVoAVYAVYAVaAFQgLBQgM0x8+WIFgVIChcDBGjX1mBVgBVsDGCuzLyEG35TtxLCffxUvKGLZbBi7d3Ke6x+IgBhwXEaGUuvi4bQM0KGsviG3j0LNrPirAQNhHwbg5K8AKsAKsACvACrACNlSAsoULCgo4a9iGsWGX3CvAUJhXCCvACrACrICpChzOykO/NXux5Vwm5IepKAu3bcWyuDQhxtTx/DNWBidz8rHuDGUKFykvxKsRF4376lVG70sromZCDL+Azj+BubeGAqJkRHR0NOvDCrACrAArwAqwAqwAKxACCnDGcAgEMQynwFA4DIPOU2YFWAFWwEoFqKbw5wdP4eUdh3Emt0ABw5FlgCZJ8ZjToakCWu1ylNQUTsODv+1H5dho9Kp1Ce6sXRG1E2KVGsN8sAJWKUAlI/iFclapy3ZZAVaAFWAFWAFWgBUofQXy8/M5W7j0ZecR/VCAobAf4nFXVoAVYAVYAW0F0vILMfvQaYzdcRincgvQvUYFvJByKZqVi4edSvTSo147zmdj7el0dKxSToHBsZERloR106ZNmDdvHkaOHIkKFSpYMgYbDQ4FuGxEcMSJvWQFWAFWgBVgBVgBVsAXBThb2Be1uK0dFGAobIcosA+sACvACoSgAidy8nHrit3YmZaFyW0boF+dSsqL3Ox2UD3homKUSmbwrFmz0L59e9SvX19Xhk8++QT//PNPQODx/PnzsXHjRkNjnzt3DhMmTEDXrl1x7NgxdO/eHXFxXI9ZK9CcJWy3swD7wwqwAqwAK8AKsAKsgDkK5OXlmWOIrbACpaAAQ+FSEJmHYAVYAVYgHBU4lZuPHr/uxo60LExt1xB3165oSyhsZmwIqi5dutTJZOfOnRVAeuDAAXz11VcYNmyYU6awDGIJrK5duxbly5dXbFA/cVCmMUFlcaSkpOCBBx6A3J/GoDZiTGor+iUnJztgr/js0ksvxcMPP6zAWxp7+vTpGDhwoKFMZrKZm5uL9evXo3Hjxk6+m6lxKNhyB4XTcwux52RWKEyT5xBCCiRHFSAhoghHcqO5znoIxZWnEtoKRJQpRtXofJwvKIPMIq5hH9rR5tlZoUCt8rGolhQDehdEQQGVhYDy98jISLfDcQkJK6LBNq1SgKGwVcqyXVaAFWAFwlyBcITCIuSU7UsHQVtPhwx1qW18fLwCaY8ePYoaNWo4QeFvvvkGQ4YMUQCuKEWxZs0aJbv3vvvuw4wZM0CgVx6XYC31I5u33norWrdurYBkgtdqKCzG9uQz/9w/BegFc+Jlc2pLBIU3/pPu3wDcmxUwWYGa8YWoEFOEPRmxyC8sMtk6m2MFWAErFIgqU4ym5QpwNi8CR7PdQywrxmebrECwK9CsagIqxpXBkSOHsWfPHuTl5qJylSpo3boN3L0suKCgQKkrTH/4YAXsrgBDYbtHiP1jBVgBViBIFWAoXAKFBZQlmEu1hKnEQo8ePRQ4S4dWpi99Lmf70r9lO7t27cLevXuVLF+CuwSFy5Urh/Pnz7uUfpChcO3atXHPPfdAQGvK7BU2RIYzgeKrr74ac+fOVQC0ls85OTn46KOPlDIXlIF8xx13YM6cOQqYpoPgNP3dXZmMIF3WprgdE6P/skWGwqZIzEZMVoChsMmCsjlWoBQUYChcCiLzECGtwBW1kpB19jg2bdzoNM+mzZqhUaPGunPnTOGQXhYhNzmGwiEXUp4QK8AKsAL2UIChcAkUFrV227Rpg2rVqmHFihWOkg0yFKayDVS+gYAxgVg1WFWXj+jfv79T1q8WSJZh8lVXXYXt27cr9hctWgQCxCdPnnTyhcpP0Lg9e/bE999/D08+i5fmiX4Mhb3bewyFvdOJW9lHAYbC9okFe8IKeKsAQ2FvleJ2rIC2ApdXj8f2TeuRmnrOqUG9+vWRktKSoTAvnJBQgKFwSISRJ8EKsAKsgP0UYCh8sXwEZQNTZm9sbCzq1KnjVG9XZApTtu0XX3wB+eUUAvzKcJeyd+kQ0JiyhilTuGHDhti2bZuS3Stn6IpM4d69eyslJwhIVq1aVfkjZxvLtZBp3OPHj+v6rC6PwVDYt/3HUNg3vbh14BVgKBz4GLAHrICvCjAU9lUxbs8KOCvQqmos/tiwBpkZGQyFeXGErAIMhUM2tDwxVoAVYAUCqwBD4YtQWEBTgsJ9+vRxgrYCCsuZwqK0hBxBuXwEfT558mQQ6CV4S1CYYPCXX36pdBEvj1PD5F9++UXJFpah76BBgzBt2jTl5XDNmjVz2BXZyu58ljOFhT80pqh9zOUjtPegr1D48N9/Y+qEicjJznYY7HrrLejU7UbdTZ6Xk4tpH0xCo+ZN3bYL7FmCRw8WBTxB4bTUNEx84x2Ur1ABg4YPRUxcrDI1WruzJk9H/yEDUatOHezYshUzJ38CrfX71bTPlD7XdvqX03q/d8gDaHF5K4gxUs+eQ/lLKmDY6MeRXD4ZyxYuwuIfFyh95c/J3pYNm5TP4+LjMXjkMMUHPliBcFHAGyist3fF5z3u6okTx45r7jGho6e9S+3k/Sj2tN7elT+nvqJ9uMSN52kfBRgK2ycW7Il1CjAUtk5btmxDBX6f+iRmnuiKZ57thqo29I9dYgVCSQGGwhehsKjBS/GVgS39W6+msPwSOGqnLh+RkpKilKfQ6i9+JvrpvaBOZAp//vnnCiwWB0HjFi1aKHWDtXxW1xQeOnSokuVMNYaptjEdXFNYfzcbhcJ3DeinwDF3YE2MKi7or7q2PUPhUDqxBmgunqCwgDh1G9R3gsIEggjiEiie88XXDkirhsLixget8di4OMTFx6JK1WrKjQ06+g8eiFlTpyt/7zv4fnw59VMFAPcZNABrflmBNle3w8kTxxWY3KHLDcqaF6CK2vDBCoSjAt5AYb29S59vWL1WufmyY8sfmnuMNPW0d2nvr1r+K1YuWa7cmNm7c49HuzT2nzt3O51LwjF+POfAK8BQOPAxYA+sV4ChsPUa8wi2UuAEFr76A6o++xCu9MKvEwv+h3FLzqBil2fw3C3GMHKJDaDr08+hWzUvBvWiiQK3dzTDvW95Nw8vTHITVsB0BcIZCqvFFBCVsnG7d+9uutZWGAxGn63QwQqb/kJh8kkPthGUEwDt4P4DivuXX9UaPfvdrQA28RlnXlkR2dC16Q4Ki2xgmj2BWpEpLGca0s0MGSAJcCsU04NAYp3feW8/TH3vQ4ibHPL6F1nJ8o2Q6264njPlQ3c58sy8VMATFNbbu3pPmmjdbPS0d8UNIXFz6M/de/DtZ184Ze6r7fINHS8DzM0sV4ChsOUS8wA2UIChsA2CwC6YoUAuFr76Hyw+7Wqr2YC38NAVJZ8rgHbLldqZwpun4MnPdl0EwMcX4n/jD6PbW62x6cmFqOUCdX/HlCdnYlclN5nHio3fcaXPQNizbQUM4168NdgbvG2GxmyDFfBNAYbCJXqJDF915q+emnLmL5VwCMThq8+B8DGYxzQLChPgFY/Qy8CNsi1r1a2jPM4vQzTRftPa9Y5MLXr8ng9WwJMC7qAwAZxy5ZNx6MBBxYyAwlqwSGQVylBYCx6THfG4Od3ASK6Q7JIFLK9/YYP60Z6Ij4tzugmizmD2NF/+OSsQCgp4gsJ6e5eeRpn37Ryn7xf1HqPvDm/2bqOmTRwZ/3RuIChMJWTUZWHE3iW7cqkJuSRMKMSE5xBcCjAUDq54sbfGFGAobEw37mVjBQxn0bpA4RM4Ua3qhTITJ3DieFVUdcr09QxucVy24YtoXtgmc4bt++ILt2UFjCnAUNiYbtwr9BXwFwqLLC5SSp0VTJ/Ro/mt27dzQGGRNSmyhKkN11gN/XVm5gz1oLAAv6Kkg4DC9H+tmtZaUFgNoMT6Pn70mCObUCuTUGQeirIR1WpU13zcXGtMM7VhW6yAXRVwB4V/X78BG1atdZRjEXuXMu/VmbpiD6n3mDd7l+zKmf1ypjD9jEq+6O1dse/ppg6XgbHrKgttvxgKh3Z8eXYlCjAU5pUQcgq4QmE1YL3w7xaqLFvNTOHFOHNBITnjuOQjYbciKp4+c6GdKOlAZSrGSZnL4nONPpqZxrLPV+L3C7ZKfLjwswt+lZS2wIXxKqJipTM4o2RMV0SzFsCuHSUzcPU/5ELPE7KZAgyFbRYQdsc2CvgLhUVNYTmDkrKD5WxKAYXFxTRdlKszi20jCDtiewW0oHBxcTEmv/WeoySJmASVK0m54jKXTEP6uRrQaj2mLtcyFZnsoh1lDYpSKOq/60EjueapKGNhe8HZQVbABAXcQeEfvv4Oa39Z6TQK7V160aP8ckh578l7zNu9SwPIe1o8qfLAo49g9swvHLXBtabLtfFNWARswi8FGAr7JR93DhIFGAoHSaDYTe8V0MoUdqrre6ykTIQLJHWCwkeU0hAnL9QS1s4+FnD2AvBVQ2XhslJCYjHOKBAaJSUnUNKn5oWaxfrAuSvuvfx3zFxy5oK/F2Bz1RKgfXFeDwKfEISuqNQuvvJ3uRZyyVx2qSG495JyS1bAkAIMhQ3Jxp3CQAGjUDgnO9uhjnj0VlyYy1nA4iVe4hFcutC/uedtSuYwZVfSQZ9x5lUYLDaTpujpRXNa2eviRXCyC2ooTDc41PVF5UfHqa8o/SAygmkfiM+yc3Kc1jW1lzPlxXpXv9jOJFnYDCtgawU8lY8g5+W9q67/S1nDAsyKvST2WNXq1bzeu9RH1LQXT6kkJZfX3LvqJ1v4u8rWSyzknWMoHPIh5glypjCvgVBUQBPgXgCz6PIMuh0bh5knNOoAy1C3+g8KOHY+SoDrxZfFec5ALvHlghUZCovs4Atj6kJh4YAAugIwqzxrNuAZ1FpIUNgZUJfYvQCS4ab2cSguBJ5TwBVgKBzwELADNlXAVyhs02mwW2GkgCcoLEuhBXq1pNLLQAwjWXmqrIClCngDhWUHvM2q571radjYuI0UYChso2CwK5YpwJnClknLhgOlgHZWrwCjJaUeCA4/d0tVZxc1oHBJaQZVO0cvN1C4+wnX7GAjULiSKE1xAfY6ZR3LL5gT5SoYCgdq3fG4rgqEIxQuU6YMLwVWwKEAPV6vdTAU5kUSbAr4AoWDbW7sLysQqgr4CoVDVQeeFytgVAGGwkaV437BpABD4WCKFvvqlQK6L5q7AH2p1q5zxu8FsxrlI3Y56v2ewMIFR9DtFhnEapePULJzIZWoqK5RPsLbTGFq1+0wxlHWsgKVa16oHSxqFAO/L1iImreIusMMhb1aJNyoVBRgKFwqMvMgNlaAobCNg8Ou+aQAQ2Gf5OLGrIAtFGAobIswsBNBrABD4SAOHrvutQIMhb2WihsGiwK6UFi8GE6vtq6HF82VQFktKCwp42gjvQxOZPsayhSmkg8XXzRXkrl8oUawGFYBzAyFg2V9hpOfDIVDO9qZBRk4mXMKGfnpSM/PQEZBhvL3zIJMREdEo1xMOSRGJiKJ/h+ViLKRiaiRUBPhlE1tFArvP5EW2ouHZxd0ClSIKUJCZDGO5UajqKgo6Pxnh1mBcFQgAsWoHl+Es3kRyC7kJ5nCcQ3wnP1ToHaFOGzZsBaZGRlOhurVr4+UlJa6xvPz86H3O6B/HnFvVsB8BRgKm68pW7SrArr1e+3qMPvFCgS3AgyFgzt+au93pO7AT0cWYs2p1TiXmwqCwr4eBIuTo8ujdmJt9KjdAzdU7YSEqARfzQRNeyNQ+Hh6Ho6dzwuaObKj4aFAhcg8JEYW4lBuPCKYLdku6NUHda+GAAAgAElEQVRiclFYVIxTBXG28y2YHaoek4u8wmKcKQxOXQkK14jJUaBwFmKDORQh63u5iDyUiyrEP7nx4Apk5oW5fGQeykb6r2uVhDLYs3kdQ2HzQsOWbKgAQ2EbBoVdMlsBUW8XcF8jWGNc6QV1+rWFzfaX7bECoaEAQ+HgjWMRinAy+yS+PvgVZh2YaflEWpRvgYebPILm5VsoWcWhchiBwum5hdj4T3qoSMDzCBEFuHyEvQPZKKlAcfDP9Ch7Oxpk3jVJKkBBMbA/Izh15fIR9l9w1eIKUSm2CPsyY5FTwE9hmBWx6nEFqBhbjD0ZMcgv1H6/gzdjcfkIb1TiNsGuAEPhYI8g+88KsAKsgE0VYChs08C4cWvrua34/tAcrDyxAufzzwdkAq0qtMJtl96OrtVvRFxUcGZnCeEYCgdkCfGgFijAUNgCUU00yVDYRDElUwyFrdGVrV5UgKGwNauBobA1urLV0FSAoXBoxpVnxQqwAqxAwBVgKBzwEHjtwKKjP+P17eMDBoK1HKVSE9dUuRZjLx+LuMh4r+dip4YMhe0UDfbFHwUYCvujnvV9GQpbo7ERKJyXk4tpH0xCo+ZN0anbjdY45qVVzhT2UqgANmMobI34RqHwV9M+UxzqM2iA8n/OFLYmPmzVXgowFLZXPNgbVoAVYAVCRgGGwvYOZVZBlpIV/N6uCaByEUaOhMgExEbEIiYixulPQXEh8ovykCf9ySzMRGFxoZFhcMUlV+C5Vv/FpYmXGuofqE4MhQOlPI9rtgJGoTBdYO/evhP9HxqEpfN/QvlLKjguts320Wx75Hvq2XMYNHwoYuLMr8e6bOEibFi9FsNGP47k8sl+uW8UCpMPi39cgHuHPIDtm/+wdL5+TTBAnY1AYXL18N9/Y+Pq33DHPb3dei4AMjWyYp35A4WDee+aube0AmimfaNQmPeu+5OCUSiclpqGn+b8gJ797lbO+wyFA3Ty5WFLVQGGwqUqNw/GCrACrED4KMBQ2L6xJhj81s63kFuY47WTydHJaFWuFVomt0L9xAZokNjAp/q/xSjGP9n/4EDGfuxO34U/0v7A/sz9Xo9PDa+r2gGvXP4/xEcFR+aw2VBYXAReflVrB1gj+DB1wkTkZGej6623ODLT6IJ+y4ZNqNugviWwwafAceOgV0APCguodXD/AWWO8nqjtblk3s9o1foKfDNjlstapPW8cslyDB45DLXq1ClVjXZs2YqZkz9RYGiLy1u5jE0/X7X0F7/2jjvgR9p8N/NLDBw+TBcI+6KPOygszhs0ybj4eIfeBD++nPopruvcEd9+9gXi4uOcALUnjawMmHpd0Vji/CbD+j9371HiqD7PyedF9bz1+g8e+Qiiop1rB2tB4aKiQkx5+wOINS90kM/LNEblalVdMoVJ84lvvKP4S5mIFBs6Th0/4dLenQYUG4oZ7Z2k5PKKzZzsHJe95A4K5+fl4ZP3JjrmESx7V62heh16s7e8Wbt6+88b+77sHXdQWNgR/orzlZ33Lvkqfv9Q7w1v1q2Rdf/Q48NR49JaTmHVg8KT3pzgdu9S3Gk/cqawN7uE24SKAgyFQyWSPA9WgBVgBWymAENhmwUEwIns4+j7ax9kFWZ57dy/m/wH11xyLeIiL9b3jY6ORmxsLCIjIyHAZ5kyZZS/0//FIUNR+nteXh7y8/NRVFSSmUyZw6dzT+GtfW9hc+rvXvkUWSYSDzQajAcbPeRV+0A2MhMKiwthylykbEuRXSjDD3FRn52Tg+kfTEROVo7S1ooMtEDqymOXvgJ6UNgduKQ1Gx8Xp5tl6wl60s+rVq/mAm0JLFBWq7hoN6KGJ2hz8vhxVKlWzYhpRx93UNiTNmTEkz6yc3pQmMZ55+X/Q4cuN2gCSnfx8aSROqNO+COAVd/B9xvOgBbaicxyWYvVy1YoGc29+vfBJ+9PRPkKruc4cV68a0A/NGraRCnnIGwJKOyuv5iLu0xhtY/eLBY10HS3zrQ0EJnlhw/+7YDCpAdl42vdXHEHhX9fvwE/fj1bs5+n9elpbeplSpuxdz1BYU++exMnd/vPG/ue9o7sgx4UTktNxcQ33nXcQJD7ePLB0/hW7l3yU+vGCwFtOsTNDL11a8a6p3HcZQr7snc5U9jbHcPtglkBhsLBHD323UkBGUSwNKxAKCqgB5jsOleGwvaJTFFxEV7ZOhbzD8/36FSlmEq4vUZP3FHjDqU0BIHfqKgoxMWZ/9I3AsQEigsKChS/tqVtw5SDk7E3Yw/IZ3cHZS5PumYK6pWt53FOgWpgJhQWGTZdb+2GxT8uBMEOynAU8KNpSnMHGEg7l4Z5385RYAkdDIUDtQJCZ1x3UJjKD8hZ6jRrdbaXnEUpVBFgqc8DAzD3i28c8ENkmYmbH+lpqY5seOorsl337tyjZBrTuSn13MWbJQQ6CQLKmZxq/wQ0qVqjGk4cPe6wWaVqNae+wm/hq3osueyDes59Bw3AuhWrFYCZk5PjlM0v7N03bDAW/bDAqY3emO6y/j1B4Wo1qrucB+RsPi3bMlg6cey4I6ubYiA/nXDdDddr6k1An7J41RpTVricvUz21OO7A0P0aDdpGhsXh78P/KUJNWUoXKtuHSWT9qpr2ytgXAArd/3FGvUFCmtlAasz4dVt5Bjo7SE1zKbzOWVIE1xre117rFi8zGX/Cf89QeFvPp3l194lEE1wj/Ya3agkWE0xp4MgYHKFZM29S99RWmtDvf/IjloXoSGK4bKvtNb0quW/ap4n3O1d8l2sebHnxRoV9mjueucgoYNY+/KNXPW3gicoTO3VJWas3rut27dT9oyWxursZa25qaGwAMEUd0/rVr33tWx5WvekmS9QWH0DTzyBQOug301X4Y8Na5CZkeEUunr16yMlpaXulzz9fhts122h8xsLz8RXBRgK+6oYt7etAgyFbRsadswkBYLtlwuGwiYF3k8zx7KO4ZH1D+No1hG3lqrH1cDwBiNwVYWrEBkRiZiYGFBGcEREhJ8eeNedwLDIJD6ddwozD83EguOeIfajTUfi3gYlLwSx22EmFBYXRpR9R49800Fw4OSJ48pFN8FiAhAEPujRx+ysbOTmlJQHYShst5URfP54Wz5CfsRfgCIBddXZqu6gsOhLSqkftxegjYCMqIdL7UQ5CC2AqR5bgA3yVwAQ8Ui/iI78qLPeWHLpCdqjwm8CTgI0ELAmqEMwU/x809r1yn51QGGdNlrz0yp34W35CC2wJcoPaM3fG03lecuxFlCYNG7cvIlynqI4yH8XQFl9ntJ6hFw8Ou8OpIrYqctHyODKm/7Cji9QmPrItWYp3nTIGe0yFKbyEmItC1gmZ/u600AGc+5uFvhSPsLI3tWDwhQrAePlUhnyfGltqdcG6SXa0N/FmpFf2Cc0FBnic7742mnfUT/5pgCdDzztI/XeFbH0dH7ROy+I85F6flovHvS2fIRYw+LcIZcOMXvvinMiaSz/znHnvf0w9b0PnW7gyec8sW/U5SPE2vJm3Zqx7skPX6AwtVef7//cuVv53alNnXIMhYPvVxb22EcFGAr7KBg3t68CDIXtGxv2zBwFGAqbo6OVVux2Hlp/ej0eW/8oqJ6v3lEltgo+uPwjUOYt+Z+UlKQ0DdRcaJ1TVh0BYiovMeWvKZh99Fu3Ybvskssw8erJiChTOgDb2zVkFhSWS0eIsUW2pLhwpsxh8aIoglBde9yivMSKDobC3kaM2+kp4OlFc+JC/vjRYw7QKdYelTORMzXFGN5AYTVQVl+4qwGS2AdqqCyyRMXYsh2RnUg/E9CDMlHFIWcNEoiR95wAtFqlItSfUYahePxfDYWFVlpt9MaUY+XNi+ZEdi4BGrpxJDQSmdXqlwB6yhQmwKuGunKsBRSWASHFQf6c9NN6oZ+7x7tF+9r16ypZslp1oWUoKMYQ8xWZxu76C219hcJiXHGTrsddPZ3Kn8hQmMaguu/yIc9FrYEcD+pDGZfiyRF6UkSrnIo3L5rzZ++6g8IiS1jckJH3nMgUVq8NeV3SHLXOG0JDsafVWffqJwTIjtZ5wt3epT5yiQx5z8s3nUSmsHqPUntxQ0Wdqa4+x3rzojkRe3qKgA6r9676RpnYczfeegtmTJrqKEej98I9vZd0qp940lq3Zqx70shXKCzWFdXAP3TgIBo1b6o8WcDlI/j3onBQgKFwOEQ5TOYYKIARJvLyNG2gAENhGwTBgwt2Og+9vn0cvv1bH6YSBH6uyfO4vPwVSjZwQkKCUirCTkd2drZSg5jW/r+3P4PfU50voNW+zuu8AJXjKttmCmZBYXV9QAEe5Kw7gmHiQpTgzgMjhmH2rK+UzxgK22ZJBK0jnqCwGqLIj5QLsCtKnggR1DBHfkzeXaawGqyqgYwvmcLqjMaUKy5z1LyUwZWWTfV89DKFxR4MNBSWzxsyKBOZwlrgXIAtai8eAReATMA+rUxh+XykBn++ZAqrQTWNrX5qQmRiy+UAvIHCIgNSq79Yo75CYeGf3ks+9TKFtV606A0cEyUMREarOovcGyjsz94V48u1jtUwVM4UdteO1p+8LtXrTMREqwQHnS9u79tbWRu09mQgrWXT095VayJ8oX6BgMJ668aqvavO8hZ7zpdMYbqxpv7dQ+/pC3ndmrHuKV6+QmERc9pL8pMFDIWD9tcWdtwHBRgK+yAWN7W3AnaCMfZWir0LVgUYCts/cnY5D43a+CRWnVipK1iXKl3xeMMnEBsZi8TERNvBYNlxWve5ubnKn9/O/Yaxu15EXlGe5tzoZXgzOsxEncQ6tlgsZkBh9SPo8mPpNEmRuUMXq/KFXM9+dyt1PulgKGyL5RDUTniqKSwmJx4T9qWmsAy2hB29lynSz0U2pV4mn9gHyksZK1RQnjzQKx+hHo/+TdmJvmYKUz+9msJiDwYCCosXzeVkZytTlUsN+FKXVNbU21jLN7O06voSOKUnHqhmq/qFmN5kCsvlc+Li45zqrqrLR8jrRs5iFOV3qP/IZ59CfEKC0z41AoXl0iTqcgEy3BPnaJHZqldXWc58FfWmtTLdqZ06a9qbmsLexlMWRmvviTUma62Og/BPb22IDFV3e1fryRmyK14o6GumsNbedfd0QGlBYfGiOXEu0iuB4qkeuJG9qwXeBeSl8xiBUzqoZnJuTq5mzWNPUFiuH62VIe/Luh/4yENoktLCae8agcLyOxpE5j1D4aD+1YWd91IBhsJeCsXN7K+AXWCM/ZViD4NVAYbC9o+cHc5Ddy7vicNZhzXFKoMymHzlx6iTUAexsbGWvDzOqijR+k9PT1eyhp/Z/jQ2p/6uO9SKm1cpwDvQhxlQONBz4PFZAVLAm0xhOyqlzrK3o49m+ORN+QgzxjHbhho+mW3fX3vuoLCebb1H6v31xUh/bzOFjdi2uk+47F1vykdYrbUR+1olc4zYsaqPOyisN6Z8s0Vk7zMUtipCbNdOCjAUtlM02Be/FLADjPFrAtyZFfCgAENh+y+RQJ+HbvjpemQVZmkK1aJcCsaljA+K7GB3kaasP8oaXnZqGcbv/T8UFRdpNp/c/mNQreFAHgyFA6k+j22mAoGGwuo6ou7mps5OFNnLZuphN1t2gMJ6dUTVWqkzqt29KC3QOvsCheUMVq06x3pz8VY3I1rYAQrz3nUfOTtAYV/WoPyEgZy9bGR9WtnHFygsn5PU3xcMha2MEtu2iwIMhe0SCfbDbwUCDWP8ngAbYAUYCgf9GgjkeWjI2gfxx9k/NDVsXb41XksZh5iYGMTHxwe9zkVFRcjIyMCBjP0YunmI5nyiIqIwq8MXqFu2bsDmy1A4YNLzwCYrEGgobPJ0Qs6cHaBwyIkKwBcobMf52wEK21EXO/lkByhsJz3M8sUXKOxuTIbCZkWE7dhZAYbCdo4O++aTAoGEMT45yo1ZAYMKcKawQeFKsVugzkMvbBmDn44s1Jxp5ypd8EzjfyulIqhkRKgctB/Onz+Pk7kncf/GASgsLtSc2spuqxETEROQaTMUDojsPKgFCjAUtkBUE00yFDZRTMkUQ2FrdGWrFxVgKGzNamAobI2ubDU0FWAoHJpxDctZBQrGhJvY47ePw4Ij85FdUPLSkogyESDtIxCByDKRiCoThciIKESXiUZidAKalmuGVpe0QutL2qBeUr1wk8vU+TIUNlVOS4wF4jz02rb/4ftD32vO54G6g9G3Vj8kJCQgOjrakjkH2ijVGT6Tewb3/nYP8ovzXdyhc9S8zgtQMbZiqbvKULjUJecBLVKAobBFwppklqGwSUKqzDAUtkZXtspQ2Oo1wFDYaoXZfigpwFA4lKIZ5nMJBIwJN8kfXjsUv5/Vf7mTL3o0TW6KjtU64epK7VA1vhouib3El+5h2ZahsP3DXtrnoW8Ofo03dryuKcxLzV9G+0vaIykpCREREfYXz6CHtC+ysrJQUFCAG1d10bRSLb4avus4B1RSojQPhsKlqTaPZaUCDIWtVNd/2wyF/ddQywJDYWt0ZasMha1eAwyFrVaY7YeSAgyFQymaYT6X0oYx4Sb33vN7MGDlvZZNOyEyAS0qpODqylejc7XOqJ5Qw7KxgtUwQ2H7R640z0NHso6g1/I7NEV5oM5g9L20H5KTk+0vmkkeUo3htNw09PmtN/KLXDOGb6pxE8Ze8YpJo3lnhqGwdzpxK/srwFDY3jFiKGxNfBgKW6MrW2UobPUaYChstcJsP5QUYCgcStEM87mUJowJR6mHrR2CzWc3l9rUYyJjUDG2Ep5t+SzaVmpXauPaeSCGwnaOTolvpXkeumlxV6TmpbqIcnPVbniy0SiULVsWkZGR9hfNRA8JDB/K+BsPbBqEYhS7WB7X+nV0rNbRxBHdm2IoXGpS80AWK8BQ2GKB/TTPUNhPAXW6MxS2Rle2ylDY6jXAUNhqhdl+KCnAUDiUohnmcylNGBOOUvf5pTcOZh4M2NSrx1fHsCYPK4A4XEtNMBQO2PLzeuDSOg/dt2oA9qTtdvErpVwK3mr1TkjXEPYUDHr53ImcE7h3wz0uTam+8HcdZ6NGQk1PZkz5OUNhU2RkIzZQgKGwDYLgxgWGwtbEh6GwNbqyVYbCVq8BhsJWK8z2Q0kBhsKhFM0wn0tpwZhwldld7dLS1qRRuUa4s05v9Kzds7SHDuh4DIUDKr9Xg5fGeWjViZUYtfFJF3+So8vj63bfIC42DnFxcV75G4qNaJ8QGP7pxEK89eebLlOk88eM62YqL8m0+mAobLXCbL+0FIiLKEZ0RDEyCyNRVOyahV9afvA42gokRpXEJLOgDEtkogJlo4qV9Z5VaP33hYluO0yVQTFoDnlFQG5RcM7BCl3sZDM2ohgxEcXIKopEYRGfW82KjVnfWU0qRmP35nXIzMhwcq1e/fpISWmp625+fj6C7brNLO3ZTvApwFA4+GLGHusoUBowJtzELyoqUr7Q6P+FhYW4fmkH20nQpFwTfHTNJCRGJtrON7MdCrZfLk7l5qPHr7uxIy0LU9s1xN21KyLUL1etPg/lFeXh9mW34mzuWaflVQZlMPnKKaif1EApGxHuB52vqJTEiC3DsTdjj4sc41u/jutLoYyEESiclVeI5MTwhfrhvnbtPP/dJzLQsFICoiIZLtktTufOnUN2djaq16gR8t+zpan92bNnkZOTgxo1gvc9F8ePH1dKSVWuXLk0peOxvFSAXpSbmpqKylWrIZrPrV6q5rlZZmYm0tLSUKVqNb++szIys7B61QqGwp4l5xZBrABD4SAOHrvurIDVMCbU9CbQK/4QQBF/3M0zNT8VI7Y8gpO5J20nR3JMeYxqPhpdanRBZJnQrKPKUNh2y87FIavPQ9P2fYKJez5yGbdXzTsxrN7DKFeuXKnWNbZzRAiQnM8+j9vW9nBxMyYiBiu7rbbcfSNQmJyKjo623DcegBXwVQGCwk2qJPI5xlfhSqG9gMLBDC9LQSafh2Ao7LNk3MFHBQQUrl69Op9bfdTOXXMBhf3VlX6XXLHiV4bCJsaGTdlPAYbC9osJe2RQAathjEG3bNONAHBeXh4KCgoUAOzPsT9zH87mnUNRcSHyi/ORU5iD9IJ0nMs7h1O5p3A89ziOZB8GQeTSPhKjyqJnnZ54tOnI0h7a8vEYClsusd8DWHkeyi7MRsef/uXiI2XJz2k/VykZERsb6/ccQsWAKCOx5ORijN87zmVaVH7m3y2ftXS6oQSFly1bhmFDh+Cpp59WNFu5ciUmTpyk1K82cpw6dRL9+vZFjZo1/bLjaexnnnkax44ds3QMTz7IPycdX/3fK/j446kY88IY5Uf+6OjL2P62ZSjsr4LW9WcobI22DIWt0ZWtXlSAobA1q4GhsDW6stXQVIChcGjGNSxnZSWMCUZBBQQmEGwHmEiPva8/uw7LTy3H5rTfkV+UD/rMyqNvvX4Y3mQEYiJjrBym1GzbIY6+TJbLR/iilue2I9c/ivWn17k0/LTNZ6iZUBNJSUmejYRZC6rpRhdcj24Zjj2qMhL0RMFPXRehXHQ5y1QJFShMGj711GjceeddCtCkRzKnTf8UKSkphrWbMmWy0nffvn246aab0alTJ8O23HUk34cNG4oOHTrgoYeGWDKGr0Zp7q+PH68Adqvn76tv7tozFDZTTXNtMRQ2V09hjaGwNbqy1YsKMBS2ZjUwFLZGV7YamgowFA7NuIblrBgKQ8kAJghsVnH7iIgIp0eZSGP6jECHrLeoO0yfCQgi6hG7W4y5RbnYeG6jAot3nN+Of7L/MX3t0sukHmg4GIMbP4gIBHcdRIbCpi8P0w1adR5Kz0/HTYu7orDYOcu/c5UueKbxv7lshJtIUm3hw5mHcf/GAS6t7q7bB6NajDZ9HQiDZkFhOp/u3LkTq1etQm7exZtpMdHRaH/NNWjZsqVybrbqoIvWzMwMVK5cxbQhDv71F+rWq6fYk/9u2gAqQ6UxhlHf7eybPCeGwkYjbH0/hsLWaMxQ2Bpd2SpDYavXAENhqxVm+6GkAEPhUIpmmM/FKhhjd1kJFuTm5iow2MhButELKKiGJf1fgF8jttR9CIiIPwSsqXQF/dEDJVmFWTiWcwxzj36PRSd/RlFxkRluKDZiI2PxUOOhGFDfFQyZNojFhhgKWyywCeatOg99uPt9fLr/UycP6YbHp60/Q62kWoYf4TdhyrY3IcpIPLn1CWw/v83J37jIOCy6cQliI6wpu2EWFCYou+jnn9G2XTunFx7RC4TWrl2Drl1vdPuCwZzsbAwZOgRUW2/cuPEQmao9e/VSsnSfefopR+avyKwVbUkwKsEwZ/ZsRbvk5GS3bakN2Z88aZJLO/qZKJWwfft2DBp4v2Lviy+/VICzGHvXzp2OvqLMRJ++fZ0yfbX8pNIM8lyEL5SVS3OludMhxm7WvLnDH7lv/fr1lexiWQMt22RLlNVQ5jZpspLxLHxbt3atY1y5jMW6deuUUhziIN9eeOFFZUxv5u7Jf5HBLcdZzF327er27Z3mTz7J8VVvbobC5p3uRByOHjniWP8irpSJr46D+Fmnzp0d61j2hqGwfmy0zl903qTzgnyI/St/5i0Udhc7cQ5dtnSp2ycsxH4VfsjnFnmvivmIz+iGHZXiUZ8jxTz4RXPm7VuypLV35TUmf0+ePHnSca6XYyh7xJnC7uMjayv2ht7vJLIlb6Gw/J1I/ekJHvFUEf3+sXXrNhQU5HNNYXO3EVuzmQIMhW0WEHbHuAJWwRjjHlnbk0AwvRHZl0MA35iYGAUCB1ozAsQ0B72sYioxMe3vT7D45CKk5af5MlW3bb+/4QdUT6humr3SMsRQuLSUNj6OFXuKyqx0XdRZqd0tHy2TW+HNlm8pZSOszBI1roZ9etLFwaH0Qxi46T4Xp8Ze+Qpuqn6TJc6aBYUp23nJ4sW49rrrnN4gT8Bixa+/gkARvWRQ75Ch8IAB9ykwVsAlNexUw1Y14JX/rQVPyQcBSIYMHapcXKn/TW20LvS0gKUe8PAGCgugfOjQIdSuXVsTvokLQDOgsADPNN/HRj6qhKPNVVcpEE8NhdXw2pe5ywBKy3+Cwnpzl8eRwSP5t3fPHhw+fFgXXDEUNuc0IcdPrMvExLLKTQE63nzzTYwaNUr5O91EmTVrpgNgyjc3ZG8YCuvHhtY2HeLGiLolndO++vJLx/lB/rm3UFj0EftLxE6cv+gc5O6Gi7xfCXy1bJniAL39+9/ruElF5++PPvoQL774ovLn4YcfUW4MUhkavfkxFDZn38rfbXTjRv5OkUcQ5/pXXnkFDwwapMB6OYbqODEUdr93N23c6LI3Pe1psugtFJZHl3+/qVq1irIHx41/HadPn2IobN42Yks2VIChsA2Dwi4ZU8AKGGPME+t6ifIQ3mYFEyiKiopyygK2zjv/LYtMYq2X4R3POY4fjs1V/phRi/jKS67E+KveQFJU8NRhZSjs/xqz2oIV56GfjizEC1tKXkglH1+3/RaVEytzlrAXQaUbT+np6eizvjfO5Z9z6kG1hdfc4lqr2QuzHpuYCYUXL16EuLh4/PLLcuTn5SMyKhIdO96AvLxcdO7cxSsoTDcQSAc5O9EdFB49erRLBpqcuat3oasGIwS15MxhYaN7jx7YvHmzIyNX7kc+0sX0HXfcoZkF5w0UFnN7ctQovPXmm8rFHWXyylmXInuPMroEqPU1U5j6URb3nt27lYvX77//HgsXLFDWR6PGjX2CwtTH09w9+U9QWG/u7jRu3aYN3GUzMhT2uOV9akBgQwYeAiaNfWksHnxwMCgeAiCJPSN/Jg/GUFhbek81xfWeRBDWjEJh+SkDsqW+uab2VtyU2bFjh/LEQZUqVZSbd3RjTZxnqc/IkY9h2rRPHFD4uuuuwzdff41JkyfrlvdhKOzTtvSqsXrvik7i3EzfNXoxVL9YlKGwtuSenhLy9J4Ao1BY3CDatm278jvBvPkLsGXLZobCXu0MbpaYz9MAACAASURBVBSsCjAUDtbIsd8uClgBY+wiMwEN+nKj/3tzxMXFgbKBg1kTgilUG5kyidVg5WDWQfxv98v4O+tvb+TQbRMVEYWHGg3BwIaD/LJTWp0ZCpeW0sbHsWLPdV/SDadzTzs5VSO+Jqa3/pSzhH0IFZ1D/04/iEGbBrr0WnrTcpSNKuuDNe+amgmFzcgUpnIGdMiPScuPKMuzooxEkVUsMn7p5zKcEiUP1ABEDUE++2wGjh07plmqgbLcBDCWYawoa0EX1/RyO73yEWJOwnd19iuNq868PHDggAJcyPbPP/+k+Na7d2+MfeklJUtW+OHOthhPDV/HvPACvvnmGzRq1Ai//vKLA+y5Kx9B2b4yYPc0dxk8aPlPUFiMp547+S1KY9DfxdzffecdXN+xI36YO5czhb3b3n63UoMlrQxiUcebobAxudWPhqsf4XeXJUwjeguFtUrGyB67g8IU9zH/fR69774bL4wZ4zg/i3ISwg75/tZbb+PJJ58AnZu63nijcpOPzr9U3kcvE5mhsLG1466XHhSWz/MJCQmOUk1yDBkKexcPcT6sVasW6GaJ+N3l6quvVr7DxPezXlkOX6Cw2Gty9rfYs/83bpxS+jAzI8PJ8Xr16yMlpaXuZMx6v493anErVsA/BRgK+6cf97aRAlbAmEBPT/kSysz06AbNncpBEAwORR1IAILD9AUrg/FiFOP1vePw6+lfQaUmjB7VE2pgcvspqBJn3kuUjPrirh9DYStUNdemFfuv3fyrXJyccuVUNCjXAImJieZOIISt0bnjfPp59P+tH07nOUP2XnXuxDMp/zZ99mZBYQIOSxYvQtu27VCt+sXSNwSKVq9ajS5du3pdU5gmKWeDWpEpTGMIiEWgkeDos889r2Tp0qGuv0ifqcGoKLmwccMGnD9/XsmYE3X+qL2nTGHx6Cc9ti0OAU3o3wIKi8e0KYtalE4wkin8/gcf4oMP3ldu1OzetQvPPf9fBWaLzE5vy0cIwE7t9eYuQ2Et/93NXQ3eyccaNWsqYKlhw4ZOGd3qDcGZwuaeImSwRJblurBquMRQ2H/t1WVsPGlKI3oLhWXvtIChHhQWPtD5kQ6q662ubax1rqO2ZHPLli0KGB44cBD279+n2JDPk/RvhsL+rx21Ba0Ya5VJEv30Yii+y1JTU5VzsBW/Q5o/+9KxKOspZ8vLUN2d5r5AYTEjcZOc9iDtJ7phzZnCpRNvHiWwCjAUDqz+PLqJCoTSFynBC/oFgspFuDuoNASBYHpBXLgcpA0BYvmFdYXFhZh37EdMPfgxcop8q7Ms6/Zos5G418YvomMobP9VbvZ5aN7hH/HyH2NdJr7g2p+QXDZZKQ/Dh/cKUB3AGYc+xcxDnzl1Kh9TAT93XeS9IS9bmgWFyQ7BTSodkZ6eodwco/JAdFOg4/XXo269em4vJuWawqIkBIFAuriil565e9Gc+uLXm5rCQh4Bf+XsGzWIkcsZiCw4AUa1aue6u8iWAbd4wY8ALPLFY/v21zigMIFqkSUkoLERKEwZxuLlVZS5pC4B4CsUdjd3GQpr+e9u7nJGslgLtLbki2Cai3hZnbzUGQp7ufG9bOYJCsulJTwBTC4f4Vl09b5R/1vLglVQWMR++IhHlfOvfOi9ZFCUv6G2IruYzpljXhjDUNhz+E1toQWF9V5GKuIlbkSKm6PydxlDYdfwyKVf9EpVudvD/kJhKv9B7wb4/IsvuXyEqbuHjdlRAYbCdowK+2RIAbNhjCEnTOhEX4KUEevuoKzg+Pj4sL6jTJCEXrZHf8RBcHjpyaV440/nN0r7Epb6ZetjRoeZiI6I9qVbqbRlKFwqMvs1iNnnoT6/9sbBjINOPl1fqSOea/q88qgoH74pQDeUDqQewKBN97t0/O6GOaiVUMs3gx5amwWF/XVKhsKUgSuyYQhe9ut3j/LosgCBWhlNem/6dpf9RD6LceSXYwkAK2fDCdD80cRJmDDhXUeNYbIh2stvBKfP3WUKCzty7WQZPlNdzoeHDXXUGBY/27Vzp1P5CLksht4Fv/w5+SXqgIpayHqZwpQRKA75sXB5TL25qy+EZf89zV0N3mW4QbWQ5drP6nXHUNjfnejcXw2W5FIuajDIUNiY9vIL3MiCfB7xVDqC2nsLheVSD1plHNSZwnpQUc4Uls+7st9ydjEBRrFu9F58xpnCxtaOu15a8VNn91N/vRjKtrmmsL7SWiV1qDU9VSGeAlL/biCseQuF5TG0zhHVq1VHdEw0l48wfxuxRRspwFDYRsFgV/xTwGwY4583vvUmcECwwt0L5Gh+VCeYMoP5cFaAdCM4LJeWoKzhb498AwLFRo5Z//oCDZMaGulqWR+GwpZJa5phM89D2YXZ6LKoEwqKCpz8G5/yOlpXbOO2XIBpEwpBQ5QtfM9vfV1KSAxu9CCGNB5q6oztAoVNnRQbC1sFGArbN/ScKWxNbLyFwtaMbo5VhsLm6GiVFYbC1ijrLRT2NHp2djZWrPiVobAnofjnQa0AQ+GgDh87LytgJowpTWWpDAL9QuAO+BEIjo2NLU23gnIsNRzOKszCRwc+xM8nfjI0n/sbDMQjTYcb6mtFJ4bCVqhqrk0zz0PrT6/HyPUjnByMi4zDD+3noVy5cmH9pIA/UaP6tO/vm4C5x+Y6mWlYrhFmdfjcH9MufRkK68vpzaPbpgaDjfmtAENhvyW0zABDYWukZShsja5s9aICDIWtWQ0Mha3Rla2GpgIMhUMzrmE5KzNhTGkJSF9YBIX1DgLBnBnsezQIDtOdXXFkF2XjzrU9UVCsr7XeKDUTa2F2xzm+O2FBD4bCFohqskkzz0Mf7f4Q0/dPc/KwSVITvHfZBwyF/YgbPZWRlpWG29b2cLGyqtsaU0vHMBT2I1Dc1XYKMBS2XUgcDjEUtiY2DIWt0ZWtMhS2eg0wFLZaYbYfSgowFA6laIb5XMyEMVZLSS+Qy8jI0B2GawabEwECw3JJjrlHv8fHB6cgt+hiHWJvRrok9hJ88a+vUD6mvDfNLWvDUNgyaU0zbOZ56KE1D2LruT+cfBtSbyjuvrQPkpKSTPM53AzRjTi6WLhxVReXqf/UZREqxFYwTRKjUJgyh/hgBeymwN/nC1G/QozHl+Daze9w8IdKaNG5jV4+yYd5CtBNRPqdPZh1pe8TeiktlaDjw34K0Htk6FolmNeY/VSF8n4eM3Sll/quWbOay0fYMcjsk2kKMBQ2TUo2FGgFzIQxVs7F3Yvk6IsnISEBkZGRVroQVrYJyhAAol/q6UjLT8MLu/6Lned3+qRDQlQCPr3uM9ROrO1TPzMbMxQ2U01rbJl1HioqLkL7Be1cnPyy7VeomlhNOU/wYUwBqj2enp6Om1Z1RTGKnYxMvXYaUsqnGDOs0csoFKYXw/HBCthNgYNpBahTLpJL19gtMIDyXor8ggIklS1rQ++C16XsnBwFtu/IPx20k2gSdQmiIyJRlm8Y2DKGBC9zcnOV+Jj1O6QtJ1rKTuXl5yvvm9mZf8bldz1fXKkTfwn+2rydobAvonHboFOAoXDQhYwd1lMgGL5I6QVHegeXirB2bdMvXXL23a+nf8Wru1/x+ReFCW3fR7vKrrDOWu9LrDMULg2V/RvDrPNQdkE2Ov78LxdnFl23RAHC9DQBH8YVoLrC/9n+b2w8t8HJyG2X3o7nWj1v3LCqp1EonJGebpoPbIgVMEuBQ+lFqFc+mjOFzRLURDsEQOjmd0J8fND9rmCiDKabokzDwqIiLEvbr7qFaPpQlhm8LqkO4iKjEcfvJrFMY38M000HuqFDUFgksPhjj/uWKCB03ZV/BkezUg3L0q5iPYbChtXjjsGiAEPhYIkU++lRAbNgjMeBDDQQjytrdaWsYHpkyM7+G5iyLbsQoKGSEgSI6TiTdwajt43CkezDPvk75rIX0b1Wd5/6mNGYobAZKlprw6x9fCL7BG5b5lrzlqAwlY6gpwr4MK4AZQr/cnI5Xtn9spORmIgYrOy22rhhVU+GwqZJyYZsoABDYRsEQccFhsLWxIahsDW6stWLCjAUtmY1MBS2Rle2GpoKMBQOzbiG5azMgjFmi0eP9NHjK1oHZ/yZrbZ39ujxcarpTMCG/puw713MPz7Pu84XWo1oOgIDGtzvUx9/GzMU9ldB6/ubdR5aeGQhXtwyxsnhGnE1ML3NDCQnJ1s/kRAfgZ4aOJl5An1+u9tlpuu7O2cP+yMFQ2F/1OO+dlOAobDdInLRH4bC1sSGobA1urJVhsJWrwGGwlYrzPZDSQGGwqEUzTCfi1kwxiwZCQYQeCQAqXUw2DFLaeN2KD7iUa2Vp1fild1jfSonMaLZoxhQ/z7jDvjYk6Gwj4IFoLlZ56Hp+6fho90fOs3g6kva4+UWr6BcuXIBmFloDUk36k5lnMKd63oyFA6t0PJsLFSAobCF4vppmqGwnwLqdGcobI2ubJWhsNVrgKGw1Qqz/VBSgKFwKEUzzOdiFowxS0Z6PFkLCFMt0Pj4eC4XYZbQftqRM7mP5xzHyD9GIDXf+9pTjzV7HPfU7++nF951ZyjsnU6BbGXWeej/tr2GOYdmO03lthq349EGIxkKmxBgutA/k3EGd6y9jaHwBQV27d6NkY+OANVbpqNWrVqYPHkydu7chdGjRznp1L17d6Xs0S3de6BZ06bKz6g0z+uvj8fw4cNRsWIlp/aTJk7EXb3vcny+cuVKHDz4FwYMKLmpRv8WY9BNjwnvva98/tyz/8H/Xn3NMYZo++WXX+CNN95Uvkvl48yZ0xgyZAgOHy4pCURt6NDyf8yYF5Rx9WypF8Znn81A3br10KFDB2WuZHPjxo3KfiR/SQd5/DZt2jh8HDv2JcUcjUkHtfvggw8wePBgjBw50uGv0P3GG2/EJ5984uTCiBEjHHqZsAUMmWAobEg2nzuJ9fHUU08ra1xeb/K6kg0zFPZNZvW5gnpr7TEjUHjvb1vw1SvvKg616nwtbn/sQeXvx/YdxKwxbyA7IxOdB/bGNb1ucTidl5Or9Dm4dRfqtmqGPs8/hpi4WMfP5777MSpfWkPpI+xXqFYFA8f9B2UrlMea2QtQqVYNNG57uYsQXFPYt7VhtLX8PSbWkvy9qrd3uXyEZ8XVvzPQd+r8+fMd3/P0vaw+jEDhjHOpmP7Mazh3/KRijvbhgG49uaaw5xBxiyBXgKFwkAeQ3b+ogFkwxl9N3WUIx8XFgV4ox4e9FJBrPucU5qD/hn5IL/D+RU/Dmw7HfQ0GWj4phsKWS+z3AGadhx7/7TGsPbXGyZ/BdR9E30v7MRT2O0pQ6oqfyziHW9e41gYP1/IRdPG6a+cO9Op1p6KwGphqgVwZ7FL/BfPnYdSo0S4RcgeFCbauW7fOBfKSvfffm4Crr77aAUMJjr344gsKkBbATB6MQM+333yLocOGOcCraKf2X0DszMxMDBz0gBN4VtsUoJkgs/riU573pt9/V14ESYBYhsg0/63btqJv335KfzX0U/9bjC/bMGHZ+22CobDfEno0QDF///33IQMkeR3Q3+kQN1SEQYbCHqXVbeDuhpYRKCwP9NPkWbis07VIqlgec96cjJ6jhigQV30Q6D19+KgCfQnw0iGgMcHkJdO/RoMrU5TPfpk5G226d8LRPw8qfeq1ao6j+/5C65tv0JwjQ2Hja8OXnrNnf4du3UpAv9YNUr3zOUNhfZXlG2JaN230vjvJolEovHH+MnS8t5fDKX7RnC+7gNsGqwIMhYM1cuy3iwJmwRh/pKVSBFSSQH2Qb3QRSy+V48OeChBwFRly5OETWx/DjvM7vHb2v5eNQY9at3rd3khDhsJGVCvdPmadh+5Z0Rf70/c7Of+fJs+iS7WuKFu2rGWTenv6HIz/+FscWzXLMcbcpWsx7IX3cWTFZ44X3D01fipm/bgMdWpUxfcfjkHVis4XuV/M+wXPvf2p0v7VUQNx980dkJ6ZjQFPvY71W/fgutYtMOuNpxETHYUX35uFSV8twEN334yxIwegqKgYbXs/jgWTX0IVlV2zJk5PcZw7fw63rL7ZxSRD4RIoTMebb77hyAZWQ1X1xRhl7txwQycXaEp29KDwLbfcgjFjxmDs2LEu2cUEWzdt3IADBw44so/ps19/WY6TJ096hMJqSK32X/y8bdt2WL58mSOLV2+N6V3Qq+2K/moofP0NN+C9Ce8qc6WDMoUFsGYobNbODg076vUg70O9my8MhY3HnvYwHVrZhv5AYcr+XTjpM3S+7y4F4O5auxFbl5a8yJQyEOWsXjUUFlm/wkatJg2Qm5WNNrd0drJ5ZO8Bxd61d3V3yiyW1WAobHxtGOmpd5NB3seyXYbCnlXW+551dzPaCBSmGzB/LFuNm4dcfAL0yqRaOLxjDzJV1/f16tdHSkpLXecp+SDYrts8R4JbhKoCDIVDNbJhOC+zYIxR6fSAMNlLSkpywBSj9rlf6Sggyn7QC+je3fcOFhwveTzJm+Ptq97BNVWu9aapoTbB9svFqdx89Ph1N3akZWFqu4a4u3ZFlDE08+DpZNZ5qNPPHZFZkOk08bdavYNW5Vsp5xOzj6LiYvR5/DWs2lRyI4SgMH32yIvvY+7SdcpnAgp/+Pl8vPLRF5g/6SUMfeE9pS73ptnvOVxKS89Ey1sfxkuPDsDZ8+l4Y+p3OPTLDDzw7FtYu2U3Fkwei14jXkaNKhUx54P/ovktQ3Fw2XTUueF+7FwwCdv2/o3psxdj0thHzZ6mwx7tpbS0NNy0uqvLGAyFL0JhGWxqXZQJENy8eTMnyKkWVX7UU/yMsn4ICovMXnUfkblMmbyibAPBZYKrX3/1pS4UFlm9clkHsq32X8yNfNcD07JPaigsHhWmUhqiLIRor75QFVCcSnFQdjXNm6GwZds76A27u+FC6/Cvv/5yWXMMhY2F3V2WMFk0AoVFKYgTBw6h/9jRqN6wrpL9e+qfo0opCQJPK7+ZhzueeMgJ5FKbpdO/cSo5IcpCkC8ik1guH9HiX+1QrlIFLJ/xnSKAGE9Wg6GwsbVhtJf6u0J8/2k9aUJjMBT2rLTWTV0qd9W4cWPNUlKyrrvyz+BolndlAeUSL6I8S/tqjXHiz78YCnsOE7cIYgUYCgdx8Nh1ZwXMgjFGdJXLD6j704VpIH0zMp9w7kOwiMCwALAT//oIs4+U/LLtzfHN9d+hdtna3jT1uQ1DYZ8lK/UOZu31Los6IT3fuYTJmy3fxmUVLrMECv958AhGj/8YV7ZohIlfzFeg8NGTZ3DPqPF4dMBtGDH2QwcUvvGB55SLmAnPP4yo6Cg0rVdLU+fU9Ew8//anWLxmM/b8NAX/6v8UOrZthbGPDcCzb32KabMXYd+iqWjRYxgOLJmGep0HYsf8iWjRfRh++/Zdl+xjM4NJeyk1LRU3r77RxSxDYe8yhUk4OdtWlJKQa3UKYOouU1iGo3IwBBS+/vrrFYDavcet+GX5MgwcONABVKmmr6gXTBfcBHgFZBalJkRpCPmiUqueKPWnR/ZFrWB1/Ud3mcJyXWKtchjy/ClbTGQnc6awmbs6dGxplRcRNztq1qyJe++911HmRcyaobCx+KvL5qitGIHCjphcqBPc7raS7xkBdeUMYlFKQl0zmLKK23bv4shalDOJhX2R1Uj/phIVdKizHOkzhsLG1oavvUSpA7nkkWyD4HC9evVcSr8wFPastLtM4XGvvYo333rL5WkjI5nCsidiz424fwhnCnsOEbcIcgUYCgd5ANn9iwqYBWN81ZQeQyaIqD7osWl6zDtQfvk6D27vrABlp9EvFHRM/3saPv/n4uP07rSKjYzDvM7zUS66nOmSMhQ2XVLTDZq137XKR/ybykdU7WIJFBZCvDbpa0z4bK5T+Yj5v27Ag8+944DCbe58DEdOnHZo16fbv/DOc0NdtJz143KMHvcxenW9Bh+8MBxPvDoZXy1cgft7dsF3P69SykkQfH7zk9l445Pv8Nh9t6NFozqY+cNyfPX2v02PjWyQsptT06l8RDeXcRgKl0BhdUai1kWZt3V53dUUVr+ETQREhjUCtI54dCSqVK6km5Us1xR2B4X1Sklo1UMW/uhBYRngEaSW6yyLvvL8qf348eNRpUoVPPLIcOVFYlw+wtLtHnTG3dXJ1HsEnaGwsTBTHdhmzVvo1hT3BwqTRyLTN+mS8o7s4DOHj7lkCovaw5RVLGBvbna2o9yEmJ14QZ0Mlld9M5+hsLHwm9pLb2+KQfTAJkNhz2HQ085dpr+/UFjU9n5s8DD8/ccuzhT2HCZuEcQKMBQO4uCx684KmAVjfNFVXYdW9CUgbMUj3r74xm39V4B+2aALAjp8AcOV46rg+05zEVUmyn8nJAsMhU2V0xJjZp2HntzwOFafLKk9KI4H6gzGPXX6W3pu8QYKX3fPaJxLy8D2eR9h0lcL8dqkr7B/yTRERUa4aJqRlY2UHg8rWcXdO16Fh55/F7/+tg2DenXFB5/Pc4LPtL6vuutxrJg1Hlfd+RjOpqWjzy3/wjvPugJnf4NX8qK5s7h1TQ8XU+EMhelxTFFbXV0WwV3tXK0XxcnCuoPC1E4uLyHKPtDn4sV3BIinT/sEL774ErKyMt1CYZFRSf3lF9PI/qsv3tUAWWt9yVBYzjSWy1Soy2ToZUqrs4kZCvu7o0Orv3o9iFIl6jUtz5qhsO9rwFPpCLJoBAqLMhDUv1Xna5WSEXSIz+PLJiplHujlc1++/C66P3K/8vfpz7yGc8dPQvycALE41JnCAjZTXWLxyDu15fIRvq8DM3roPX1CtsXTLOqnT8S4DIU9R0D+/pZfPkc9PZXl8KV8hCjNQnbrtmqm1P7uULMp/tq8naGw5zBxiyBWgKFwEAePXXdWwCwY44uudPGsBnXR0dHK28f5CA0FcnJykJubq0zmwwMf4Pujc7yaWK3ES/Fdx9letfW2EUNhb5UKXDuzzkPjtv0fZh9yLltya/Xb8FijxwMOhQf++y38sn4r9vw8RXlB3FvT5mD/kk8QGVEChbfsOoBuD/0Xiz/5HypWKId2vR9X6gNv3PYnvv5pJbbM/QBkY/0fe7D35ymOYP28ahO+XrgSrz89GD2Gvoh5k15C27sew77FU00PKF3on8k4jTvW3u5iO1yhsOkis8GQU+BQehHqlY9W6ojzYS8FGApbEw8jUNgaT4xb5fIRxrUrjZ4Mha1R2d9MYeFVu4r1GApbEyK2aiMFGArbKBjsin8KmAVjvPFCXXdW9ImKikJiYqI3JrhNECkgg+F39r3t9cvn7q0/AI82G2naTBkKmyalZYbMOg99un86Ptz9gZOf7S65Gi83fwXJycmW+e9NpvDx0+dwxR0jHD48/WBvjLj3VrToPhTPDeuL++7ojNsfGYsN2/YqbRrUro4VM1/H5l37ceuwFx030lZ9/obyM3FQWYo57z+PS5LL4uo+T+Kz8U+hzxOvKfWIzT7oRs+pjJO4c10vF9MMhc1Wm+2FigIMhe0bSYbC1sSGobA1urLViwowFLZmNTAUtkZXthqaCjAUDs24huWszIIx3ohHNYSplrB8cMkIb5QL3jZZWVmgR86LUYz/bH8Gv6f+7tVkprT/GK0uucyrtp4aMRT2pFDgf27WeejnYz9hzO//dZpQtbhqmNFmpqVQOL+gAAWFRYiPjXGMXVhUhLz8AqfPioqKkZufr2QHx0SXlEnJyctXSkhERUY6/k1/iY2OctRWzy8oREFhodJHZBZTm+1/HsSL783EtxOeV/pS9vEbn3yLTXPeR/VKFUwPLO3nE5kn0Pe3u11sMxQ2XW42GCIKMBS2byAZClsTG4bC1ujKVi8qwFDYmtXAUNgaXdlqaCrAUDg04xqWszILxngSTwsI09hUQ7i0fPDkI//cGgXkciHdVt+EwmLvHqFdc8s6RJYpAWX+HAyF/VGvdPqadQ44lXMSPZZ2d3F60XVLlHMN3YTiw7gCdB5fenIJXtv9qpOR+Kh4/HLTCuOGVT319mxMzEXorjVYWlqaaT6wIVbALAX+yShG3XKRoBtFfNhLAQIglKwQGxODYnu5FtTeCF23ZR0HUCYo59I0rhJiIqNA5e34sJ8CVI6H/sTHxfG51cTwCF2PFGbgbG6mYcuNylXBn5u3cU1hwwpyx2BQgKFwMESJffRKAbNgjLvB6JFjKiWgPuhFM6UxvldCcCNLFRA3BQqKC9Dvtz5Iy/cMby5NvBTfmlBfmKGwpaE1xbhZ54Gcwhxc/1MHF58ICsfHx8MTVDRlMiFshKDrM9ufxmZVxv/d9fpgVPPRps3cKBSmF6nwwQrYTYH0gghUTIhyvIDVbv6xP1B+Fw223xWCIW7bT/8TDG7q+pgUl4A6ZSsG9RxC3XmC9vREIh/mKrAn7bhfuibHJeDwtj0Mhc0NC1uzmQIMhW0WEHbHuAJmwRg9D+iOY0ZGBgNh4yEKiZ50sUXrgDJyjuccx6BN93uVMTyk8VAMblTyBmqjR7Bd6J3KzUePX3djR1oWprZriLtrVwzSPBvvI2bWeYjKlFw9v63LwJ9f9QVqJNVUwDAfxhSgfURZ/zeu6uJiYMZ1n6FJclNjhjV6GYXCnNFlWgjYkIkK7D6RgSZVEvkmuImammXq3LlzoJtJNWrUMMsk2wFw9uxZJRlkWdr+oM3AphfNlY2NR+XKlTmmNlSAylmlpqaievXqfG41MT6ZmZmgBIDdhedwJOOsYcv8ojnD0nHHIFKAoXAQBYtdda+AWTBGaxQBEdQ/K1u2LCIv1M/k+ISPAvJ6WHV6Jcbufsmryc++4XvUTKjpVVu9dWi4cwA6MhT2T/RH1g7DprObnIw8WPch9KtzD+jcw4cxBehxYLpY0ILCP3ddjPIx5Y0Z1ujFUNg0KdmQDRRgKGyDIOi4wFDYmtgwFLZGV7Z6UQGGwtasBobC1ujKVkNTAYbCoRnXsJyVVVBYzgyVhY2NjUVcXFxYas2TzJDEzwAAIABJREFUBgRYIi3e3fcO5h+f51GWWom18F3HOR7b6TXgTGHD0pVaRzPPQ1P2TsbHf05x8r1h2Ub48PKPwCVrjIeUsr7SslJx29pbXYys7rYWURElL84z42AobIaKbMMuCjAUtkskXP1gKGxNbBgKW6MrW72oAENha1YDQ2FrdGWroakAQ+HQjGtYzspMGCMLSF/W6hpPUVFRSExMDEudedIXFSC4RHWmi4qLMGTzQziU9bdHeR5u+ggGNhjksZ1WA4bChmQr1U5mnoc2nP4NI9YPd/I/LjIOP7Sfxy+b8yOqVDri/f3vYe7R752sNElughnXzfTDsmtXhsKmysnGAqwAQ+EAB8DN8AyFrYkNQ2FrdGWrDIWtXgMMha1WmO2HkgIMhUMpmmE+FzNhjJCS6sbSi8XUR3JycpirzdMXCtAvHZQ1fDbvLPpv6OexvnBEmQgsvXE5EqISfBaRobDPkpV6BzPPQ/SyuS6LOiG/yPnFI6+3fBNXXnIll5AwGF2qMUd79VTuKScLw5oMw6CGgw1a1e4WTFB4+/btGDTwfqUGHx21a9fGF19+iW3btmPY0CFOE+zZq5ey/nr27IWUlBTlZ3QD9aWXXsTo0aNRuXIVp/bvvP02+t/b3/H5smXLsH//Pjz0UIld+rcYg75fp03/VPn8sZGP4t0J7znGEG2nT5+GiRMnISHB9Tx66tRJ9OvbF4cOHVJskK/jxo13+Dhs2FCsW7vWMT/ylXwXn1/dvr2ubTIyZcpkNGjQEJ06dXLx/amnn1bm9MwzT2PO7NkODYTNWbNm4vXxJb6Izw4cOIBt27aiX797NHWUfZPjotbY1IWrY4yhcGmoXDIGraGGDRsq60m9pidOmuxYf8IjhsK+x0Y+54m9q7biDxReM3sBKtWqgcZtLwf9fen0bxzmK1SrgoHj/oOyFUrKFc1992NsXbra8fO6rZqhz/OP4eDWXfjqlXeVz+nfZGvvb1uUz2Qb8ljqOXBNYd/Xhj896Dti3759yvcO/V2c8/XO35wp7Flt9e8M8t6Vv+NlS0agcMa5VEx/5jWcO34SYg92qNkUf23ezi+a8xwmbhHECjAUDuLgsevOCpgJY4RlyiiTL+ppjKSkJH4RAC8+JwUERFl+ahle2/OqR3VSyrfE1Gs/8dhO3YChsM+SlXoHs89DfX+9G39l/OU0jxsqd8J/mjwLvjnle3gpu/9g2l+4f+N9Lp3n3DAXNRLMfUlTsEFhGU7SRZgMX7VArgx26SJtzpzZ+O9/x7ho6w4K00XzypUrXUAs2Rs/fhw6dOjggMd08fzUU6MVIP3CCy+6QGGCZ0OHDMHYl19xgGT5Al2eA31Oh4C4N910swtokycigzkB5WQQTm1HjRqFN9980wmKyxD5iy8+R8uWrZwgN81TDwqTTQLczz73vFvffN8JxnowFDamm6+91Guf1t6smbPw+BNP6JpiKOyrysDLL49VbmzVr19fOa88/PAjTnuTLBqBwjJYEiBX9o6g7unDR3FNr1s0nRaAl6DUwkmfofN9dynt5rw5GT1HDcHG+cvQpnsnHP3zoGKnXqvmOLrvL7S++QZNewyFfV8bRnvQXqXvgUaNGrl8F6q/Q8UYDIX11ZZviso3brzZu0ag8MFtuxEbH4fqDesqN3Lops6Abj0ZChvdENwvaBRgKBw0oWJHPSlgNozRKhtBWUn8VnhPkQi/n8sZ5U9sfRw7zm/3KMKM6z5Dk+SmHtvJDRgK+yRXQBqbfR766ehCvLDZFbItuPYnJJdNBpWy4cN7BegGzoxD0zHzkHOZiAoxFfBT10XeG/KyZTBDYZqiuPCibGD1BS1d/L7xxhsOOEuZjXpgVQ8K33HHHZoglcYmMLZu3Vr8+eefjuxj+mzx4kU4fvy4JhSWQa98wS0ymCdOnOjIbhb+Dx8+HB988AE2bdyoZBfrZR0JezLkVYNwdRaxGubJegp77qDw99+XlDgRGdVeLjvLmjEUtkxah2Fxo+Hyyy9HRkaGEnt3N1xER4bCvsdGBkt6TzkYgcLCE63s3bycXKz+dj6uvas7YuJiXZwmoEzQt+O9vUBtZSi8dMa36HL/3Vjy6dcKKCYofGTvAcWGnj36GUNh39eG0R60pijDnzKF5RuktK8nTZqIoUOHudzMZCjsWW359w/17x56sN0IFJY9YSjsOS7cInQUYCgcOrEM+5mYCWMKCwuVX8blIyIiQskS5oMV0FJA3ETILMhEn996I68oz6NQ67tv8NhGbsBQ2Ce5AtLYzPOQmEC7+Ve5zOWjKyahcbnGXELChyjTeT09Ix19f+uDc3lnnXreXbcPRrUY7YM175oGOxSWIafWhZcAwS1bpjgBYrU66nIK9HPK+iEorJcBKWApfReLcg0El7veeCNmzPhUFwrLpR1oHJFdTFmAlMksSl6IC8veve/Gq/97BZMmT0ZiYlndjEExJ1+gsBoSyzqIrCd12Q4aR5TuWLJkiSOzWLSjn1N5DVG2w7uVaE4rhsLm6OjOilgz1EZk4strRKwNdfkQhsK+x0bOQtQqyUEWzYbC3mYJU5kIOkTWcU5GJvqPHa1kMMrlI1r8qx3KVaqA5TO+U9qLNrIaDIV9XxtGeojvyPbtr3F5akYPXIrvqNTUVFSvXp2fRNURvrSh8LF9B/HHstW4eUh/tKtYjzOFjWwI7hNUCjAUDqpwsbPuFDATxqjLRtC45cqV4y9rXoK6ChD8ofrT9P/5x+fh3X3veFTr4SaPYGBD7186x1DYo6QBb2DmeUhM5ralPXAi54TT3CrHVsbnbb9UoDDdsOLDswIEF6kUx4ObHnBp/MtNKxAfFe/ZiI8tgh0Ku8sUJilEBuO1117nAFhymQWRdesuU1jONpblFVC4S5cuCnDu1etOLFr0M4YNG+YA0OvWrXPUIiaoQxCNDjmzVi7x4C5TWJSjEFCObFEtSFHjWEBYb6Gwp8wwkZl44sRJ3fIRlCmshtxa2cY+LkvDzRkKG5bOq45yRrAeRNL7nKGwVxI7GqlLzeg96WA2FP5l5myl9IOoJSx7rc4iJjA1/8NP0fe/jyEmPh7fvz0FHXr3UMAwHQJc0d8v63St8pkAWbJdhsK+rQ0jreXsVaoTry6lpP4OlMfgTGHPipcmFKYM4f2/b1dqeFM2P0Nhz/HhFsGvAEPh4I8hz+CCAmbBGKo5mZub66RrbGws4uLiWGtWwK0C9MI5elyJjl7r7kBGgXO2ubpzdEQ0VnVb47WqDIW9lipgDc06D8kTWHp0CZ7d/B+XOc286nPUSKyBxMTEgM03WAYWJV56r78TafklL1ITR2xkLFbcvMqSqQQzFJZr8ZI4WjBKAFcC7lr1OIWo7moKE4yhQ7wMTvSRyyqIusNPP/0MqlatopuVrFVTWLYvl5cQ8+nf/15HdrC72qLCLxkKi/qRVEeYsozlR9DVZSHkBSb3cweFqY+6RjJDYUu2qi2M6mXUyzc5tEqkkPMMhX0LofoRdHVWv7BmJhSWS0NoeUuQV64NLGcrUvufJs9S4C9BYbm0xKpv5jMU9i38prdWv1COBhA3RT3VBGco7Dkc8u8f8tM/dLNW7zvRSPkIrUx+hsKe48Mtgl8BhsLBH0OewQUFzIIx4qVhQlguG8FLzBcF6JcQgsM5RTm4bU0Pj13vqd8fjzV73GM7asBQ2CuZAtrIrPOQPIn8onzcuLgLsgqynObWLKk53r1sAj/F4EXEaV/uP78fD/0+2KX1a63HoVO1Tl5Y8b1JsEHhQQPvh/gOVNfW1ctQ1HtRnKyWOyhM7WQYJjJz6XPxAjYCrB999CFef/0NZGZmuC1VoS7HcHX79o6X2MmPi8ufy33kl9loRVwNj0iXYUOHKE3lR9DV7eSx5bbuagpTiQD1fDzVPPZ9lXrfgzOFvdfK35byfpPXmLxu5TEYCvuuuDe6mgmF1cCJIPGXL7+L7o/c7/RiK1E6gmZEWYtLp3+jTK5V52tx+2MPKn+X6xUTPJ415g3lcy4f4fs6MLuHuga4u9IRNDZDYc8RUGvozXe2ESg8992PsXXpaodDtOdeHfs/Lh/hOUTcIsgVYCgc5AFk9y8qYAaM0Xq5HD2eHRkZyVKzAl4pIJeRoBISVErC3REZEYnFXZcgMaqsR/sMhT1KFPAGZpyHtCYxZe8kfPznx04/KoMymNbmU9RJquPy4pKAC2EzBwh0jvxjBHan73byLC4yDou7LkVMZIwlHgcTFLZEABsYFeDHE+y1gau2d4GhsH1DxFDYmtj4A4Wt8ch3q1w+wnfNSrMHQ2Fr1DYChbU84Uxha+LDVu2lAENhe8WDvfFDAX9hjHi8WHaBs4T9CEgYd83OzkZeXh5yCnNw21rP2cK9692N0c2f8qgYQ2GPEgW8gb/nIb0JZORnKNnChcWFTk06Vr4BzzZ5jrOF3USeShscyjiEQZvud2l1T73+eKy5d5n6RhYXQ2EjqnEfuyrAUNiukeHyEVZFhqGwVcqyXaEAQ2Fr1gJDYWt0ZauhqQBD4dCMa1jOyl8YIx77l8Wjx1j5YAWMKCBeVjjzn88w4+9PPZpY332DxzYMhT1KFPAG/p6H3E1g1IYnsOqka+3bqa2noW7ZuspL5/hwViA/P195NHPY5iE4kHnA6YdREVH4uetilPUiS9+orgyFjSrH/eyoAENhO0alxCfOFLYmNgyFrdGVrV5UgKGwNauBobA1urLV0FSAoXBoxjUsZ+UPjNHKEo6JiUF8vPlvow/L4IThpClTmDKG6bh59Y0oKi5yq8Kdde/C0y2ecduGobD9F5I/5yFPs6PawtctvMalWUxEDOZds0B5GSa9FJOPEgVEKZcfj/6ICfvfcZGlb71+eKL5k5bKZRQKR0VFWeoXG2cFjCiw52QmGldOgJXnOSN+cR8gNTVV+Z2jevXqLIeJChBspxdQr0w/iKJiEw2Xoqmry9ZC2dh4VKpUqRRH5aG8VYCgMJW4qlatGp9bvRXNi3YEhSlB58+iNBzNOOdFD+0mbS6pjQObtyMzw/nl4fXq10dKSktdu5SUEGzXbYZF4o5BrwBD4aAPIU9AKODPRYrI6pRtJSUl8ZczLy+/FBDraunJpRi39zW3tqi26fKbf0UEInTbBdsvF6dy89Hj193YkZaFqe0a4u7aFVHGL0Xt39mf85A3s/v8wCy8u8sVcPaofitGNngM/HTDRRXpQuts9hncua6Xi7TxUfH45aYV3kjuVxujUPjMmTN+jcudWQErFDidG4HqZSNBF7t8sALhpEBqfslN/mA86HsoLjoG8WX4ZqMd40fxod8d6U+w/Z5vRz2FT0LXtIIcv3SNjonBgT+2Iz093Wm6DIXtHH32zVcFGAr7qhi3t60CRmGMVpYwZdtR1h0frIA/ChQUFIDuVNNx25oeyCnKcWvumZR/o1edO3XbBNsviwyF/Vk92n0pW7jn8ttxKueUUwN66dyHV0xEo6RGoBta4X4UFhaCagk/vHko9mfud5HjnbYT0L5ye8tlMgqFM1QXH5Y7ygOwAl4ocCi9CPXKR4P2Fx/2UiAvP1+JS0J8vF8AxF6zCrw39NRXYVERlqXtR5AmCoNeNBcXGY04fpIo8AtKwwO6VsgvKEDZxEQ+t5oYIaHrrvwzOJqVatjytdUbI/vwKezZ4/yi4gYNGqB5ixRdu5wpbFhy7hgABRgKB0B0HtIaBYxCYa4lbE082GrJ4+u0vuhCbcnJxRi/d5xbWSrEVMBPXRcxFA7ixWP0POTLlNefXo+R60e4dEmITMCc9nMREx2DhIQEX0yGVFtxo+/HYz/gvf0TXObWNLkZpl/7aak8CcJQOKSWVthPhqGwfZcAQ2FrYsNQ2Bpd2epFBRgKW7MazILCV1driFpxyfhjyxYcPXpUcTY6Ohr/uv56JCQkMhS2JnxstZQVYChcyoLzcNYpYATG0AU7PeIvH1xL2LoYhaNl8aKrwuJC3L72VuQV5bmVYW6nH1EtvppmG84Utv8KMnIeMjKrYWuHYvPZ31261kmoiylXfqzUQ6dzWTgedE7fm74Xw7c87DL9yDKRmHPDXFSNr1oq0jAULhWZeZBSUoChcCkJbWAYhsIGRPOiC0NhL0TiJn4pwFDYL/l0O5sJhRskV0Vubq6S5EN/YqKjQWUl3F2XcaawNXFlq9YowFDYGl3ZagAUMAJj6OURdJKXj3LlypVKBlkAJOIhA6QAvUCCjgn73sW84z+69aJZcnNMv+5TzTYMhQMUQB+GNXIe8sG8U9Nui2/C2byzLt3blG+DV1P+D4mJiQi3F5YREN6athWjtz6JYo2Hfd9r9wHaVmprVHKf+zEU9lky7mBjBRgK2zc4DIWtiQ1DYWt0ZasXFWAobM1qMBsKq72kp9IYClsTO7Za+gowFC59zXlEixQwAmMErBMu0eMg4fzYtUWhCXuzdOOBbkBQPdjua7p51GN99w0MhT2qZM8GRs5DRmdyOucUui+9RbN792rd8VjDJ5T6whER+i8vNDq2HfsREKZay/039NMEwrfWug3PX/bfUnU9mKDwrt27MfLREY6nZ2rVqoXJkydj585dGD16lJNu3bt3V2463NK9B5o1bar8LDs7G6+/Ph7Dhw9HxYrOb7mfNHEi7up9l+PzlStX4uDBvzBgwH1KX/q3GINuzE54733l8+ee/Q/+9+prjjFE2y+//AJvvPGmkhGvPs6cOY0hQ4bg8OHDyo/I1zFjXnBq9tlnM1C3bj106NDBZfwRI0Y4/JI7yT7KNuXPRV/SguazceNGCB1Jk7FjX8L8+fMdft1wQydNbUnDb7/5Fv/P3nmAR1G8f/wlvUFoCVVqpIP8FCkCUkUEVHoRwaDSpIk0RQVEBCkRQVBAUURRFEVRQAEJvaMgvYN0Qic9IeH/vJv/bOb2du9293bv9i7vPI+P5G7mnXe+M7t7+9l33+k/YIDoQlzcDBu93bqQ/78zgsLmq86vnTp16gjrHIvceuK9ISisPDdyxyPW5s8T+Lfcse8KFL5y6hys+vRr6P7uMAgKDYUfJs2CcweOCo62iO0CT3TMvX5npKWL3xcqHg2xU9+CiEIF4cTu/cLnfBv2GV9v+/LVULR0SahUt7adEJRT2Pzjlu8Bry9nz54VrzvsvM9fC/j6BIXNOXb1QOGk23dg0ZgpcPtqguBUt3eGQe/nOgNGCksLQWH3HlfUm7kKEBQ2V1+y7kYFtMIY/KGHPxRZwfYRERF5BqC4cWqoKwBgDyBe3hsLF9NyYIVSeb3acOhR/gW7rylS2PpLSet5yNUR/XZhBXxwYJKsmcEVh8BzJZ7PE2AYN5XDV/pabW0pq0WpsFKwrOnPgOkj3Fm8DQofPXIYOnbM2ewSYScPX+VALg92ESqvXrUSRowYaSexIyiMN9A7d+60g7xob84ns6F+/foipMVr9oQJ4wUgPWrUaDsojEB4xBtvwJi3xoogmb9B54ExwjaEwjzMRsfHjRsHEydOtAPb/KAYoC1XtqwIwvm2CNKZNtg/FgTgvA485JVqi34SFHbnkWqdvhAg4cMC9sCCHYty64n3mqCw8hziuSQlJQUee/RR4bzGn7ewlaMHWq5A4T8XLIHr5y9BhxH9BCi87adV0LBzWwgKCbZzFkHvjYuXBVCMgBdLnTYt4I/530CL3p2Fv3+JWyDY2rsqHuq0bQ6XT54T2pSvVQ0unzoLj7VuJisCQWH3Hd947sZrSIUKFYRrIb/e8N8bNsTbPaQkKGzOsasXCuPx1fTFjqJTmFOYoLD7jiHqyTMKEBT2jO7UqwkKaIUxGFXG37BjNB1G1VEhBcxQAG868ObiRsZ1eGF3D4ddlA4vDT83/cWuDkFhM2bGWJtaz0NG9D710Iew/L+fZU31KtMb8D984OXv714gasTY1NhITEyEuxl3oduuLnD/wX27Jn75/OCPlmugYFBBNeYMrePNUBiFcAYu586dK8JZOZjFxFSCwm3atFGEsAhy/t67B86cOSNGH+NnmzZugISEBFkozANY1rcc8OEjhaUwWxpFLF0QvL2E6zdsQDhru3v3LjGqFyEB02nx118LEdO4OQ0fVU1Q2NDDzmuNsbXy77//CpHuLCKdPw759cRHyhMUVjftclAYP8PCg3hmTS8URsh76cQZuHfzlgh11y/+CZ7p30sWCiNAfqR5QygRUw4wWhHr/u+pJnBk625o3a+n4A7C4oLRUXDy738FmwiFsQ8sSrAZvyMorG5tGFELj9Xy5csLkcIIhfnridKxS1BYnfJaj109UBij+/+N3yYec+gZQWF180O1vFsBgsLePX/kPaeAFhgjt8FcXsy/SQvIfQrga0YIr7C0297G6YZzv7dYCdEhtq8rERR233zp7UnLeUhvH3Lthu95HbYnbJM12bFUZxhQfgCEhIRAcLB9hJKRfrjTFh4PeEzdTL8J3Xd3le0agfCONrvc6ZZNX94OhfkbWrkbMgaCq1WrKoJPuZQOfNoEJhC+qo1QWBoRy75HWIuRy8nJyWKqB4TLTZo1gx9/WKoIhfm0EGiLRRfH9nnZJnqY1VMLhdkr6CdOnBDSW2DaDKW2SlAYQTBLH8G/qi4HhaWvtrO0GixdhycWNaWPMFd1XE9Tp0yGuI8+Eh4cYFQ8rluMwGepWggK658DOe0cRQljT3qgMIO6CG4R7rJIX/ZaemhEOPScOFIAwKyohcKYIgILppTA9BHVn6wHBYoWgg2Lcx4MS+3iZwSF9a8ZLS3ZebzO43XFh4X8g0rp2zfMNkFh5yrrOXb1QuEl42ZAalKycHxhGpeWVetQpLDzKaIaXq4AQWEvn0ByP1cBLTBGmjoCrURGRpKcpICpCrBX3L+78C0s+m+Rw77eqDYCupXvrgowmeq0C8avp2dCu03H4PDdFFhYLwa6likC+Vyw5w1NtZyHjB7Pq9tfgYO3D8iabVSkEYyrOgF8JW86porA14GP3TsGg/e/JjtmTBXxXZOlUC4898bbaM2d2fN2KOwoUhjHzqBo3br1xFey+RQNLNLRUaQwH23M68mgcJMmTQTg3Lbds7BxQzzExsaKABpz9rJcxJgOAl8Lx8JyFeO/9UYKo605c+aAFMYyONy9ew8oGhWlK1IY8wtLYQH/Sjulj3B2ZPnm91Lw4SzynCKF1a8DBHIffzxTyJPO5zxn5xmWNkdqUQ8UZoC3SOkSYvoHzA/Milw0ohYozPIGMztoF6OMsUijHPEzgsLq14nemvyxe+6//8TrAp/PulSpUtCwYUO7FEsEhR2rrvfY1QOFeU9YSpc3XhtKUFjvgUHtvEYBgsJeM1XkqDMFtMAYBueYTV8BJc40ou89qwDbcC4hPQFe3GOfM5j3rkRoCfi1+W82DlOksGfnT03vWs5DauxprdNqbUu4m3lXtlnl/FUgruZHEBIQIuRk9dYN6BAGZ2Zmwpprf8LMUx9B9oNs2fF+9+T3UDF/jFYJDa3vzVBYulmOo1ycGM3LR+JKRXSUUxijiLFIN4PjYQ3LOzx4yFCIjiqqGJUsl1NYzr70lV6WR1ia1kFpMbD2GCEt13b16pycoAined14HQgKG3qo+YQxPqod81WzSOG9e3bLrid+0JQ+QnkJOMp3vnz5z1C1WnWbzSxtdM3IgKzsbIi/exoeqFhlCGpZpCGrzm8Ih58hbDq6Yy88P+xV0SLLI4w5hRmMqtXsCTGPMOYkZvmFETDjxnTs763LVhEUVjE3ZlbB8zk+ROSLdJNTpdREBIXNOXZdhcLsmCQobOaRQ7atogBBYavMBPnhsgJqYYxc6giMBFLb3mVHyUCeVoBtONd7by+4mnbFoRZbn9kOgX6BYh2CwtZfOlY4jwza+RrsvblHUayPH5kN1fJXE1JJ4H9W8FnNzGIKFnygl5GVAaMPjYLD9w7JNgvIFwCbn9nq9k3l5JzxNig8dMhgwHz7WKQ3tHJQGOspbRTH6+EICmM9Pr0Ei8zFz9nGdwh1Fn31JUyY8B6kpCQ7TFWBdflx1KlTx24TO+nNOY6NjziWyy3K3/Tz2si15aPD+P75cfKfU05hNWeAvFGHX78sxYjSeuIVISisvD6kwI4de9iCz+0tZ0FPpDCzw4PbxJt3RFjMIDHWW/r+LGj72kuAUcWYEuLcgaNQrlZV6PbOMCH3MAJi/BwLfsaihBFYYSoJ/JuBaKxD6SM8f57gH0Lwx7P0mso8JShszrGrBwrzxxs7Dhs+VAUqFc5J28IX/E3q6L4Mgxe87b7N80cPeeApBQgKe0p56tdwBdSCDRatyRzAdrjBnNr2hjtOBvOUAmyDw8Xnv4Zvz3/jcOwzH/8YnojOeSUQi7f9uKD0EZ5b2o42n0OvGhZpBG9WfguC/YItvwkdrvu0tDQht+PG6xtg+snpkJmdIStu/sD8sLTJD1A0OMpz4nM9exMUtoRgJjjBoC2fw9eEbvKEScopbN1pJihszty4AoXN8Ui7VUofoV0zd7YgKGyO2nqgsJwntNGcOfNDVq2lAEFha80HeeOCAmqhLoNyrKugoCCQ2xjHBVeoKSmgqAA+OcbX39Oz0+HZ7W0dKlUkuAisbvmnWIegsPUXltrzkDtGsuD4PFh4aqFiV2H+4TC28lioW7ge+Pv7C+dB/L+VCkbIsWiLIfsHwfGk4w7d+6tVPCAYtkohKGyVmSA/jFCAoLARKppjg6CwSbpqTB9hjheuWSUo7Jp+ZrcmKGyOwgSFzdGVrPqmAgSFfXNe8+So1MIY9vo+EykiIsJyICRPTmAeGTSfvuTprU/BAydZ6na1zU0DQFDY+otE7XnIXSP55+Y/MGT3ILiffV+xy6JBRWFqzelQOrQ0+OXzE/INexoOs7zByVnJ8PnZz2H11ZUOJWsQ9QTMrPsx5LPYVoYEhd210qkfdyhAUNgdKuvrg6CwPt2ctaJIYWcK0feuKkBQ2FUF5dsTFDZHV7LqmwoQFPbNec2To1IDY/DHHUaesYKu4Tn6AAAgAElEQVRtMH8hFVLAnQrgpkz4Y+WT07Ph9yu2m8lJ/Vje9FcoFV5K+JigsDtnSV9fas5D+izrb3U97ToM2TUIziaddWgkOjgaXin3KjSNaibAYXyLAv9z14Z0GBGM6X2ysrLgctplWPTfV0K6CGflrRpjoX3ZDs6qeeR7vVD49q1bHvGXOiUFHClwKSUflMnvJxyjVKylAG6GhuebgIAA/LFgLee82Bum68WMu14ra8mg/BDg5w/+fn5ePBO+6zrmps1+8ABw0/MH2fIb5/ru6M0bGdP1dnYaJGWm6+6oRMEiUDqyqF17yimsW1JqaEEFCApbcFLIJX0KqIExuEkRfzODP54xKo4KKeBOBVhe6+vp16Hnnh4Ou36pYiy8VmWQUIegsDtnSV9fas5D+iy71goj0uMOTYdl/y1zaih/QH5oU7wNvPBQTwj1DxPyrePNSkhIiOG51xkIZj+ud9/eBZ+d+RQup152GkVfKLgQLGq4GIqHFnc6Jk9V0AuF3QXiPaUL9eudCpy4ngKVosK803kf9xpTo2HQQ7FixXx8pO4dHr5diDnt96Vf81rYXiM4CsKCQqBw4cLuFY96U6UAHrd4/NKxq0ou1ZXwjbPExEQ4kHEdsrL1P8gsWyAKqhXOCc7hC0Fh1VNBFb1AAYLCXjBJ5KI6BdTAGGnqCMyhiZFwVEgBdyqADybwAQVultV2exuHXVcrWA2+avi1UIegsDtnSV9fas5D+iwb0+p6WgL02RYLGD2stvQt1w9aRj8FhYIKiU3wgRqeOzHNhHTM+LfcWsUf0Bghj29s4L+xZGRnwNnkM/DJ6U/ghJN8waxz3BxvQJWB8EL5nmqH4LF6eqEwQngqpIDVFDh2LQkqR4cb/nDIauP0Rn9u374tQOGSJUt6o/uW9fnWrVsCFI6/e9pJsi/LDgEwp3BEcChERVljA1brKuUZzxBe3rlzB0qUKEHnVgOnAN/KxPv+Y1m34VKS/revaKM5AyeFTFlWAYLClp0ackyrAs5gDEIIfGLIl/z587vt1Wit46H6vqsAn1d4wL5+cCb5jOJgQ/1DYWPrzcL3BIWtvyacnYesMoK1l9fC5IOTIPV+bjodZ75FBERA5YjKUDl/ZaiSvxpUK1ANCgSoT7+D6/d0yik4cu8IHEs8BicSj8P51PPOurX5/umST8Pbtd6BYP8QTe08VZmgsKeUp37NUICgsBmqGmOToLAxOkqtEBQ2R1eymqsAQWFzVgNBYXN0Jau+qQBBYd+c1zw5KmcwBl9TxgsvXyIjI/OkVjRozyvAUpl8eW4hLL34vUOHfmm2AkqGlSQo7Plpc+qBs/OQUwNurIBRun9e/AM+PDQFsh7oe7UuyC8IAvIFgH++AAjIhzkLc/6f/SBbsHn/wX3x/9gffq6n1CtaDyb+bxIUDCqop7nH2hAU9pj01LEJChAUNkFUg0wSFDZISIkZgsLm6EpWCQqbvQYICputMNn3JQUICvvSbObxsTiDMWw3eyYTbTKXxxeMh4fP1uO+O//AmEOjHXrz8eOzoEH0EwSFPTxnarp3dh5SY8MTdTZf2wQfHYmDKylXPNG9bJ+hAaHQssRTMKr6KK+JDJYOhKCwZZYTOWKAAgSFDRDRJBMEhc0RlqCwObqSVYLCZq8BgsJmK0z2fUkBgsK+NJt5fCzOYAwm8edv0CmfcB5fMB4ePuZWxR8s6dlp8Oz2dg69ebFCLxhSdShBYQ/PmZrunZ2H1NjwZJ0T907AH5dWwx+X/oDb6fpzsLkyBowK7li2EzSIegKC/YNdMeXxtt4EhQ8dOgR9Yl8ScvBhKVOmDHy/dCkcPHgIBvTvZ6Nlh44dISIiAjp06Ag1atQQvsMHXe+9NwFGjhwJUVHRNvU/njkTer7YU/w8Pj4eTp8+BX375tjFv1kf+AbPV4ty8qgPGzoEZs3+ROyD1V206CuYN28+hIXZb3p2/XoC9OjeHc6fz0lNgr5OnTrNxp/PP18AFSvGQPPmzYXP8e/p03LqzJu/QPycbyS1y+rhuAcM6A87d+yA+g0a2PiFmv7yy3IYMGCA6BNfZ8yY0fDL8uU2frJ+xr79juiHVC/WZ2xsH6EOrx/zWW7crh4QBIVdVdBxe34tseMAjy+ltcdbIyjsfG4cnXdGjR4tno94S3qg8Ind++GHSbMEM7VaNITnh70qmky6fQeWvj8L2r72EpSIKWfz+aIxU+D21QQoV6sqdHtnGASFBANvCz+rVLe2+Fmh4tEQO/UtiChUELYvXw1FS5cUvpcWyinsfG0YUYM/n0uvI9K1x/dH6SO0q8//XlE6dvVAYTw+pcfhk+WqQ8VI+w08aaM57fNGLayrAEFh684NeaZRAUcwhs/hysxSPmGNAlN1wxVg8KXTzg6QeN823zXfWUz+GFjy5PcEhQ2fAeMNejsUZoo8gAeQkpUC35/5Dj4/scB4oSQWaxeuDW9UGwnlI8pDkL/vbP7pbVD44MED0KPHC8Ls4E0sD1/lgAoPdhkAfffdcXbrxREURiC7ZcsWO8iL9qZNmwqNGzcWYQ3ePI8aNVIA0uPHT7CDwgjP+vfrBxPfnySCZLR/6tQpAQzzcI2HuitW/CqMG7+fMWOGou0l3y6B14cPtxkfgoCnn24tC5K///47qFmzlvAAMDw8XPCJB9K8Lu+/P1GA7MWKRQs+XLlyBeLi4gSQLqf9zz//BMWLFwdeb0fgwYiDmKCwESqqs8EfT7gu5dYeb4mgsLKuPGznARIen88/315oqPRASw8U5j35c8ESeKR5QxEA//3nBti3ZhO0HRRrA4XPHTwGwaEhwmcM8JZ8uBysX/wTPNO/F2SkpsIvcQugw4h+sHdVPNRp2xwunzwHNy5ehvK1qsHlU2fhsdbNZEUgKKzumDOqFn8dQZvsoaESvCQorE15/gF0eHiE8Jtg4MDXbB4eo0U9UFjuOOze6jmoWuwhOycJCmubN6ptbQUIClt7fsg7DQpohcIFChSgXV416EtVjVeAQeGX/46Fi6kXHXawq+0egsLGT4HhFn0FCssJc+TuEdhwJR723twjpJm4nXFbs34h/iEQHRINMQVioFnx5tAoujGEBdhHe2o2bNEG3gyFUVIGKhFmSoGjFKA6gqNKULh9+/YwYsQIEX7y04hQbOfOHXDy5Ekx+hg/W7duLVy9elUW3CJwxcIikPHfchHM0khh1q8jKCwHvVn9v/fuFSKT+ehcJVtyUBhvbBmUQl8QANZ65BFYs+ZPAWZLtcd5adXqaVi8+Gubm2GCwhY9Eehwi59LRw9cmGmCws5FVjo+HL3l4AoUzkhLhz/mfwMtencWonmvnDoH/8ZvExzlQbHUcwaF8xcuKNRv3a+nUAUBc/VGj8M/6zYLNhEKXzqRs1Fxw85thchiuUJQ2PnaMLKG3PFKkcLGKSy9tipdz/VAYd5Ldhx2eLIV1C77sN0ACAobN6dkyfMKEBT2/ByQBwYp4AjGsFf1WVeUT9gg0cmMSwqwlCYfnYyDP6/94dAWQWGXpHZbY1+GwlIRU+6nCGA4NSsVkjOThcji1Pspwv8D/YIE2BvmH5bz/4BQ4d9RIbZpBdw2MR7qyNuhMH+zJXdTy0BwzZo1FCNsUXr+tVo2FRg1hVBYKQISb6wxchk35WSpHhAuP9WqlQBD5SKF5W4OWXQxH0mkdBPJQ3DpkuFfV2WpNa5dS4Bx774D8xcsAGnEEuqFhaWowH9LYQGvC4si46NCmT8JCQliug3+hnjJkm+FPvg0HHz0ttHLniKFjVbU3h5LBcI/YJBbe9IULQSFnc+NEphTOh+gRT1QGGEwpo+4duY89Jw4Uoj+5QHx1mWrFKEwA8cIgvHfW5athPbD+wqRwiztROKtO4J9TB9R/cl6UKBoIdiw+GdBANYfrwZBYedrw4ga7DitWq2a3ZsvBIWNUDjHBl4D2cNkvO5iJDZLpcT34goU5o/D6iHRBIWNmz6yZFEFCApbdGLILe0KOIIxaWlpkJ6eLhr19/cXXj+lQgp4UgG22dyOWztg/JF3HbpCUNiTM6W+77wEhdWrkndrejsUdhQpjLPKIGfDho1soCXL6cvAlqNIYaV0DQwKt2zZUgDOHTt2grVr1wj5eVmbnTt3irmIMR0EAlEsWiOF5fL4sjzDfG5XtpLZDT5Cbd5/Bpfq169v9zq6XJoMXhcW5cyDcgaAGzVqJERH47j4/MfoD5+jmCKFfedcI03fIl17/BrH7wgKO597pdzcfIoaqRU9UJjZYHC43nOthDQPLOevNKUEq4+Riaf/OSTmE8bP8bP1i5ZBaEQ4FKtQRkgfgVHHWKSRx/gZH1nM7BIUdr42jKyB1y72sJA9vCEobKTCtvsQ4DVw9OgxhqSPYMccfxzWLx5DOYWNnT6yZkEFCApbcFLIJX0KOIIxGGmUlZUlGg4MDJTdoEZfz9SKFNCnQEZGBqSmpkJ6djo8u72tQyPfP/mDkG/Vm8r19Exot+kYHL6bAgvrxUDXMkUgnzcNgHwlBUxSICjIcd5kvEa5uzAIy3IK87l40Re5m1r22jVeY+Vy+rExOMopjNGyWKSbwfH+MKCKN34s567anMJy9vnIQEevjivNAQO4PXu+KOYzrFChgvhvbCfNzywXwesMCjPdMX8wgmHMfyrNfeoM3Bu5jihS2Eg1HdtylH4EWxIU1j4XcmlY+M0y5Sy6AoXRHkLdiIKRsHnpb8Imcqwg5OWjenFDOQTHT3RsIzswPnIRK8hFHuPnBIW1rwujW8hdUwgKG61yjj1HKZ/0RArLHYcEhc2ZO7JqLQUICltrPsgbFxRwBIVZ7lbxx1hoKDi7KXfBFWpKCqhSAPNRJSbmbDDXamtLh22GVh0GL5TPySvnDSX7AcDZ5DTouOU4nE5Kgw8fKQt9K0ZDsL+f5dxPup8NdzMyoWhwoCX9s5xg5JDLCji7/ngKCveJfQnY9ZJ/fR0H7OjVa7mN4niRHEFhrMenUWCRufg5A6sIiD/77FOYPn0GJCcnOUxVwb9qjzb4SFrmEw+FpfXlIoPZ+Af07yeY4G3K7YIuTUMhTZ/BtOU/ZzZxfHxKDbZJFkYzNmjwBPzyy3K7zeWUcg+7vFAlBggKG62orT1+I0R+HbKUEkrrGT+nSGHnc8Ofw3itWUu2+SRvSQ8UZtG9aKdWi4bw/LBXbZxjkcL5ixQUU0LsXvUXHFifk2+YtcMN5jBNxLkDR4VUEbFT3xKjhFm+00p1awsRw0vGzRDaUfoI5+vAjBr8ZoZoX7qWCAobqzq7dipdr7E3PVB4xawv7I7DSZM+gEqFS9oNgHIKGzunZM2zChAU9qz+1LuBCmiBwrgLeEBAgIG9kylSQJ8CDMA4g8L1oxrAx4/P0teJm1shED6XnA7vHjgPf129A8lZ2VAmPBiGVSoBfSpEQZCfdcDwgwcAO24mwvSjl6BNyULQslhBKBUWaCkf3Tx91J0bFLAiFHbDsD3SBQNqSju/G+2Umk3BjO7TXfYICrtLae39EBTWrpmaFnqgsBq77qxD6SPcqbb2vhAo37lzB0qUKEEboGuXT7GFHigsZ4wihQ2cFDJlWQUIClt2asgxrQpogcIFChSgC69Wgam+KQqohcIRgRHw11M5GxepLWeS0uCB2soG1ku5nw0fH78Mv166DelZ2aLlgoEB8HWDGCgXLr9DtoEuqDaF+uy4ngij9p8DBMTVC4ZB1zJFoU3JglAyJAgC/CjhhWoxqaJqBQgKq5aKKlpIAYLCFpoMiSsEhc2ZG4LC5uhKVnMVIChszmogKGyOrmTVNxUgKOyb85onR6UWCmM9hMJUSAErKIDpI/AVpG67usDtzNuKLgX4BcDW1ts1ufzYmgOQxkFZTY1dqHw/+wHcycyC5Pu5ebyZuajgQAgLsE6kMPqFGt1Ivw9ZDx4IOY/D/P2gfEQwvFKxGHR6qAgUDqK3ClxYDtRURgGCwrQsvFEBgsLWnTWCwubMDUFhc3QlqwSFzV4DBIXNVpjs+5ICBIV9aTbz+FiUoDCftxUlIijsnQvlflYW3LmXDPj/AH9/KBQZAf5O0hBk3s+Cm3fuCQMODgqEQgUiLDd4BoVHHxwF++/uU/TP388ftrXeocn/6F/2QooMmNVkJI9WxvzCvctHwcgqJaFAoH8eVYGGbZYCzqAwvzGqWT6QXVJAqwKnb6VDTJEQeICvVVCxlAK42SNuXlu4cGFL+eXtzjBdDyRfBW/dKbdqSBSEBYdA/vz5vX06fNL/9PR0If9toUKF6C1WA2c4LS0NMAr7YlYS3EpP0m25cpFSUDYyyq495RTWLSk1tKACBIUtOCnkkj4FlKAw3lzjjzq+YGJ6qxS8ufru943w+4ZdsH3/UcjMvA8hQYFQv3YVeLZ5fejW5kk7+JmVnQ2f//gnZGPyVg0lOCgAXu7UStWPjvOXr8PKjbs1WM+pWrl8KWjRoLZsu+TUNMHvn9ZshdPnrwh+VIspAz3aNoU+nZ4Cv3zyr+r/sm47DH7/U5vxBgYEwFdThiv2hQ70eOND2Lj7oODLmoWToFbl8prHY3YD/CF4//59mH1qFqy8+rtid/75/GHbM9qg8LF7qZDtgZv3u5nZMOnQBdh8/Z5N+oqAfACfPFYBHiscbrasGuzng103E+Gtf89D0v0sKBjoD13KFIEhlUpA6bBgCMyXDxSWpYY+qCopYKuAMyh8+9YtkowUsJwCiff9oFCIn3DNokIK5CUFAv/7z2uHi/cZ/uHhkB5lD7a8dlA+5DjOD94P+fn5CW8OUjFGAabr2dSbLt0LFQiPgKpFH7JziqCwMfNEVqyhAEFha8wDeWGAAmqhsJUihfcdOQ1dXp8MySlpigoUiAiD+MUfQqnoImKdjIxMiGn1CmAkrJaCto6snu80whZtxu/8F3qOnKbFvFC3S+vGMPudAXbtvl0RD2/GfQUItOVKkYL5YccPMyF/eKjN19v+OQJdhk2WjUzCufzj84nwSJUKdiav3bwDj3UcAllZ2VDhoeKw9bsZqmC45gG72IBB4R8v/gBfnPtc0ZpfPj/Y/sxOF3tzT3ME0ftvJ0Pf3afhZFIa4LOLIL98EFs+CqbWLguBVtpoDgA2JdyDgXvOQKsSBeG1mGIQkz8E/E0iwfiK7+zZs6Fdu3bw2GOPuWdCqBfLKeAMCiclJlrOZ3KIFDifmA3lCwYCRbJbby1kZGYK8xIWGkqR3AZOD0Zf4+/WqO3bQdh4wAvLzccfhwfBwRASbJ39HLxQRtNcxodsmffvQ0R4OJ1bDVSZ6Xo08yZcTrmj2zJtNKdbOmroRQoQFPaiySJXHSugBIUzMzOF10dYsQoUPn3hCjTqMVLVtGK6hN3LPoYS0TmvBXobFMbI4CHvf+Z0rAitj/2xQIS3+JS3xUtvwdEzF4S2Sz96E5rUrQmzv/kNpsz/Qfisbs3KsOKzcXa2B4yfAyvW50TWsnZOHfBABVybuEbjr6+HD49PUfQgH+SDHW12ecBDfV3irdOppDTotOU44IZ3Hz5SFgbEFLPkxm0J6ZmQmJklbIBnFgzmVfz777/h6tWr0LZtW0Vxv/zyS7hw4QIMHTpUeKWQim8pQFDYt+Yzr4yGoLB1Z5qgsDlzQ1DYHF3Jaq4CBIXNWQ0Ehc3Rlaz6pgIEhX1zXvPkqJSgMOZqwrxCrFgFCj/eaShcvHbTZq5e6fw0RBeJhP1Hz8Afm/fafNegdlX4+ZO3BWCqFwpXrVgG1i+arCpiVm+k8OhXO8Pw2A6i75cTbgkRu3wpWzIaerRrChev3oAlv2+wiWqZNvoV6PVcc6E6RlBXfqavEO0bFBgAh1fNg4iwUDh+9iI07TVGqBMSHARHV88X/s/KzTuJUPPZgYLdMiWjYcfSj8DPTz41hacPFgaF/77zN7x1KGdMcgXnfccz3gOFcQzX0zOh3aZjcPhuCiysFwNdyxTx1pR8mpbJqlWrYP369TZtWrRoIUBgPBd99tln8OSTT9pECmObvXv3ChAYo4l37NgBBQsWFGzw8BiB8pIlS0TbNWrUgJdffhn49mfOnBHqsD6xMotQrlOnjmjPWRtNg6bKmhQgKKxJLqpsEQUICltkImTcIChsztwQFDZHV7KaqwBBYXNWA0Fhc3Qlq76pAEFh35zXPDkqJSicmpoqbL7BihWg8J17SVC1TX+bedr07TSoVK6U+NmWvYeg6+u5kaPo98k1X0B4WIguKByZPxz2/ToHQjl46mih6IHCzeo9AktmjLKBzk17jYbjZy+JXdWrVRmWz3lXhLQYzYtRvawUL1pI8BPL9Vt3odZzrwn/xijiQyvnQWCAP2BqiNrPDxLbYEoMfhO5vu/OgpUbcvIhL//kHWjwv6qWPSbYQ4ujiUdg2L9DHfq5s432HM+eHHhehcJMc4z2xYLQ1lnhAS3WDQ0NhZCQELh8+TKULFlSbI5QeNmyZdCvXz8B9K5cuVIAydu3bxegcu/evWHx4sXw0EMP2fTrCAortXHmM32vXwGCwvq1o5aeU4CgsOe0d9YzQWFnCun7nqCwPt2olXoFCAqr10pLTYLCWtSiunldAYLCeX0F+ND4laAwi8RkQ8VE/p7egXfhT2vgnY8Xi+rXrloB/vj8fZvZuJ+VBRVa9LHJG/zvb59CdGF1m+Rt3HUAeoyYKtrc+cNMKFsq2rAZxyjcfu/OFjejKxyZX4jk5UtSSipUbzsAMjJzN6U5unoBFCyQu9GYEM3b9CUoFBkBRQsWgEKR+eGHj98ETJmhBwpjnw+3elVwIzI/pqNQztNrmBguGGJQ+HTyaRi4z/ZBgdQsQWEXhPZAUx4KS6GsFBjLRe2iy3y0L/7NQ+GjR4/CiRMnYODAgUJkMkLhAgUKwL179+zSTjiCwkptPCBZnunSilD46LFjMHTIYGH9YCldujQsWLAAjhw5CiNHjrCZG4xeDw8PhzZt20HVKlWE7/AB7PTp02DQoEFQpEhRm/rz582Dzl06i59v2bIFzp07C7169Rbq4d+sD1yPsz/JeTD49ti34IPJU8Q+WN2lS7+HGTPihIcnrGD/aAOPA1aYrb17dsOcOTk22bjw3z8t+wn6D8jNgR8XN8NmTHILcuLE96B8+fKC77zfqMm4ceOFJlgHj2lWBg8eLI51+fKfoWq16uKYUPfVq1bCiBEjgZ8D5jvT1woHB0Fh82fhm28Wi2sV13jjxo3h5s0bwoPAixcvAr7tIV376BVBYe1zwx+nTGupFVeg8MLNm6BidDFoWqUKHL50Cfp+uRDupqZCvYoVYU6v3hAWlPuGG/a78dgxGLT4a8GFub1fEtqxMvanZVAxOhpeebKJWO+hwoXhm/79ISp/AeD7ko6BcgprXxt6WvDXA/6cz9YZu/ZIr48EhfWonXuddaarlpzCSbfvwKIxU+D21QQoV6sqdHtnGDxZrjpUjCxm5yRtNKdv3qiVNRUgKGzNeSGvdCjgTVB4855DsPvgcfj32BnYf+QMtG1WFz4c0cdm1NnZD6Ba2/5wNzFZ/PzAb59ClAoofOP2Pajb5XVITUsX2o4b9AIM7KGcv1SH3LB68x54ZezHQlPUfst306HiQyVsTG3YdQBe4MB0UFAg/Be/SHV3d+4lQ9U2/YT6YaEhcHjlZ0KaiP8uJ0D9rsOFz/39/YQ8xJhWAguCcATiWFYvmAj/q1ZRdX+eqIg3HAgzziafhf77+jp0gaCwJ2ZIf59S8It/3717F7p37w6LFi2Cbt26QYUKOZskMigcGxsrfIcb0WEuYYz6xUheVk+aPqJnz55CGgo+ZYUUJKN9JSjM0lzItdE/cmrpTAGrQuGjRw5Dx46dBPfxBpeHr3Iglwe7PNyUjt8RFEYItnPnTjvQhfbmfDIb6tevLwJVPFdOmDBeANKjRo22gcKsTzk4zYNYNo42bdpohsJyPrF+eaDMj5fB6u7dewiAzxkUZnPgSE9n68us7wkKm6Vsjl1cK3/8sVo4BhEEz507V1jnR44ehbCwMOFBAh4v5cqVF9YSXwgK658bXmv+QRNa1AOFryfeg17z58OFW7fs4C7alAO4CI3nb9wAH3bpageL8bu4P/+Ahg8/LEDhT9atg+7168HhS5fhdMI1qF8xBg5dugjd6taTFYGgsP61oaUlntufeaaN0IQ9IMWHquw6ideeDRvixYeHzDZBYS0q59TF8yAW9mBZzoKeSOFzB49BcGgIlIgpB9uXr4aipUtCz7YdoFLh3Df2WF8EhbXPG7WwrgIEha07N+SZRgXUpo+wQqSwmqGlZ2RCueaxYlX0+9S6harSP7TtPx7+OXxKaFsyujDsXjZLgKdGFYzuLd2kFyC4Fi7KzzUHzAUsLXFfLocZX/4sflzvkSrw69x3VbuB0dKPdhgiRAxjYdHO67btg95jZgifPVQiCnb9OFMA01eu34I6nYYKfiGgRlCttC5UO2FyRcwxi9HCFClsstAeMC+FwpjrFyFvzZo14fz580KEL6aIwMKgcPv27eH777+3SXnDwC/W4yOF8W8GjTFqGCMkY2Ji4ODBg0JUGQPJWM9RpLBSGw9Ilme69AYojJPBg04pFJaCFIyGatasuR2sQjtKUBjB7Lhx42DixIl20cUIRf/euwfwuGHRx/jZpo0bICEhQTcUZrAVH8BoiRRmsBnzeCcnJ9vcjEpBtHS8POBVC4Wlelvh4CAo7L5ZUAKVBIWNnwNHD2D0QGHmoVL07uSVv8Pz/3sUqpfKTRn3w+5dsO3kSVh/+DBEhobC5y+/InyfkpEBk35bAY+UKQNJaWnQo34D4e/hTz8tQOEDF84L3b3apKkdTGZ+EBQ2fs04sshfD1avXi0+xFE6pgkKa5sf1PfTT+fCwQMHhLdrlN6e0AOFeU8YFO7wZCuoXfZhOycJCmubN6ptbQUIClt7fsg7DQoowT8G3Zgpb4HCE+d+B599n/v66dONHoVFH9q+wisnz65/j0P7QROFr1CTn0YgHqkAACAASURBVGaPhSf+V02Dks6rdhz8PuzYf0yoiBu4nYv/Wsj1Ky2YKxhzBrMy4uWOAqwdPPFTyH6QA5Sx4CZyP81+Gx6vWcnOxgfzlsKcb38XPq9S4SEY3bczDH1/HmCaCCx8FPRr782FX9ZtFz7/Lm4MNKtXy/lgPFyDrc8j9w7D6weGOfSGIoU9PFkau5dCYbbJHP6/Vq1aNhvIyUUKYwSwtEihML7e36VLF7h69aoAhREGL126VGjGQ2dHUFipjcbhUnUNCngLFOYBlBykZCC4WrWqYlSjNNIOZZGmU8DP8PVauWhdJiPe7GHULAJYFhmJsLVJs2bw4w9LdUNhFmGEfbNX8lmfjlI2MC2wLov8YlHAmMYFU16wVA9SKMzDgJ9+WiamB2D9stQTfPoIpVdiNSwzw6sSFDZcUkWDcqlMHMLLzEzIysqCsNBQm8173eex9/XEjrdKlSrJpuTAERkJhTEFxIp//pGNHpamh1h76CBM7txFjCpGXzAqWJo+os0jj0CxyEiYtWaNMAEMJvOzQVDYvWuTv27yEa3St2+YVwSFtc0PXk9HvPEGjHlrrHDNVXog7QoUvnLqHPwbvw1a9+sJ1UOiCQprmyKq7YUKEBT2wkkjl+UVUAuFrbDRnLM5XLvtH3hpTJxYDcHr5iX26Rnk7JRvHgtpGZnCV+VLF4PtSz9y1p2m74+fvQjNer8p3nTMHNsPurdpImuj6+uTYcvew+J3VSuWgaOnc6Ia5MrY/t1gSK/nbL7CaOHWr74Lh0/+Z9ek7iOV4dc57wrw+25iipBqAqOYS0QVgr+Xf2L5KGEcEMt5vff2Hhh7+C1FbXCMO57ZpWmuPF2ZNpqz32gO4S/eGEgjeZVyCuOGcTzclaaPwKhF3MhOrj37DtcBg8KYvgIL2sVI4v379wv5hzEac8mSJcC38fT68eX+vQUKO4oUxvlhkKpu3XoiKOXznzLY6ShSmL0iL4XJDAo3adJEAM5t2z0LGzfEA0b4sjb4IITlImY5QeXSR/B5WplP6KdSpHB0VFERGGP9Ll27iXl/5eC4NEWEEZHC6J9SFLWnjg2CwuYrz46f118fbhN1r5RmhXlE6SP0zw2ea6ZOmQxxH31k98aCkVCYecgDYPYZH1WM6SdmrlkDneo8DmsOHYSxeO47dkyEwqwNppVYse8f4U+MPMaCf2N9vhAU1r82tLRk1wFpyiOW675UqVLQsGFDIX88XwgKa1HZfv8Cpbdq9EJhjBA+/c8hIZ9wUEgwQWFt00O1vVQBgsJeOnHktr0CSlCY5WxlLawOhflIX+bzq12ehveH5WzI46h8+1s8jJq2UKyy9bsZULGMbZ5fZzacfd9h0Puw89+cKGHU8vKWbxWbtIh9C46cUobAcg1XLXgPHq0WY/fVxas3oMcbU+HcpWsQU6YELIkbI6TGYKXX6Onw1/b9wp8r578Hj1W3t+FsbJ74nkHh9df/gqnHP1R0IR/kgx1tCAp7Yo6M7BPhLdscjqWOMNI+2fIOBbwBCiOEOnv2rJj/UAmGYu5EjOaN7fOyzYZw/Ew4yimMUT5Y2CZtrB2DwphflQGxwUOGAgJbJZCMbZ3lFGb2HUFh6eZuSpHOfD5DPjqMH680qklt+giCwt5xLBvppdJmjWpSiRAU1j8TjjbJNAMKywFe/IxFB7N/44gwspgvb7RuLUQLs7QSmEbi802bCArrn37DWjrbqFQp9QtBYe1TwEcHGxkpfGL3frhx8TI80TEnNzSWRwuWgarFHrJzktJHaJ83amFdBQgKW3duyDONCihBYbzY4g0rXyIjIzVad0/1LX8fhq7DJtt01uix6rBs1linDmRlZ0Pdzq/D5YSbQl3ckA43pjOyIJh9vHNuioMxfbvA6y+1V+xCDgqHh4XAx2/1g3bN6sGxMxeEiOjzV66LNgpEhMHR1QuEtBRqy+17SVCtTX+henThSPiXG/fv8Tth9re/w6ET5yAkOBBiOzwFb/TpCPnDc3etV9uPGfVwbeIa/eHiUlh47gvFLvzy+cH2Z3aa4YJpNvN6pDAvLIvUxdQRffv2tcn3KzcBmIduz549QhQvbjhHxbcUsCoUHjpkMNy7d08Qm0XUMuWVwJSzCEZs7wgK4/c8dGUpHPBzftO1RV99CRMmvAcpKcluh8L86uN1kItAVhoPA83OoDA/Byz62SqrnyKFzZ0JPn0I9sSOhWU//iC8DcKK9NjEzwkKa5sbFtWJbxtgUTrWjILCCHoHLf5a6KtexYowp1dvSE5Pg0GLF8P49h2E/MEsvcRDhQvDN/37Q1T+AuKgpCCZjyzGiOG+X+YEhFD6CG3rwKja/BsyzCauqaJRUcDO6XLHLdYlKKx9FuTeSJJa0RMpvGLWF3Bg/TbRVK0WDWHKlA+hYmQxOycJCmufN2phXQUIClt3bsgzjQooQWE8aScmJtpYsyIU/u73jTBi6uc2fmIe4YWTh4O/n/NN4vYcPAHPDcyJuMIy861+0L2tfFoHjdKK1TEKGaORsaDee3+eBSWjiyia6/r6FNiy95DN9/FfTwFMI8FKalo6VGj5svg32sVUGRgNrLZ0Gz4FNu/J6ee3z8aLuYnl+sc6QjqOb6cbHkWt1l++HoPCH5+cCauv5d70SW355/OHbc/k5mfW05e72xAUdrfi1J+3KGBFKOwt2pGfnlOAoLDntHfWM0FhZwrp+94VKKyvR+NbUfoI4zU10iJBYSPVzLWlBwrLeVK/eAxBYXOmiKxaSAGCwhaaDHLFNQWUoDDmmGWRT9iDFdNH/Lh6MwybPN9GgNiOT8GUN2JVi/Ly2Jnwx+aciAcc46GVn0HhyPyq26upWKJRT7EaQtst381w2Izf+I35JZduotOQD2D7viOirbg3+8IL7ZqqcQn46OUKD5WALUumC9B3w64D8MKIqYKNyPzhcOD3T+HdmV/D4hU5UBvTamBdpXWjqnMDKuEDC3xwMfLgCDhw919FiwSFDRCbTJACFlGAoLBFJoLc0KQAQWFNcrm1MkFhc+QmKGyOrmQ1VwGCwuasBoLC5uhKVn1TAYLCvjmveXJUjuAe21yJgUl8Jc8q5ac122DI+7lpHvz8/IQo367PNNbkYqknX4Ts7AdCm4fLloRN304zFHgePH4OWr3ytujT4J7PwtsDuzv0ceKn38Fn3+VGv4YEB8HZ9V/ZtYn7ajnMWPiz+PnIlzvBiJc7qhp/v3dnw+8bcnLtfjNtFLR8orbw79g3P4I1W/8W/j37nYHQpXUjSEpJhWptBkDm/fvC538vn+0w0lmVAy5WwgcW+OCi886OcO9+zmvbciXALwC2tt7uYm/ubU6Rwu7Vm3rzHgUICnvPXJGnuQoQFLbuaiAobM7cEBQ2R1eymqsAQWFzVgNBYXN0Jau+qQBBYd+c1zw5KrVQGMXJnz8/IHz1dPlrxz7oPTpOgIKs6Nkk7b/LCVC/63DRRr9uz8B7Q140dHi9R8+Addv3iTa3L42D8qWLO+xjzdZ/IPbNOLEORvBe2my/Md37n30Pny5ZKdbDCGmMlHZWklLT4OGnXhGqFSwQAUdWzRNAOMLx+t2Gw4X/z1W8ZuEkqFW5PGDe5drPD4Ibt3Pg669z3oV6tas468a07/ko9lZbWzrsJzIoEta0XGeaL2YYJihshqpk0xcUICjsC7OY98aAULhcZIDwdgsVaynAoHBoSIi1HPNybxgULrprFwD3W92bhnXz0UcBgoMhJDjYm9zOM74yeBkeFkbnVgNnnel6PPMWXEm9q9ty3WIVoALlFNatHzX0DgUICnvHPJGXKhTQAoXDw8MhICBAhVXzqly9cRse7TDEBgjHL5oCVWNy8+2q7f3NuK/g61/+Eqv/NPttaPhoNbXNVdWr2qYf3LmXu2EfpoFwlnrhTmIy1Gw3EO5nZYl97F8xF4oVKWjTZ/1ub8B/l66Jn634dBzUrVXZqV+dhkyC7fuOCvV4mI79VX2mvxAZjOWvryZD9YfLCv+u2+V1ERZ/OXk4PPNkHaf9mFVBCxRuHP0kTK/jOF2HWX7qtZtXobCz40KvntTOOxXgH/qxETiDwnfu3PHOwZLXPq3AjQx/KBnhDwjKqFhTAbz+yJ1zrOkteeUOBXA94DUnMzPTHd1RHxoVwPnB4xbvSxFkUjFGAcN0DQ6EIhH2bxjTRnPGzBNZsYYCBIWtMQ/khQEKaIHCISEhEOzhJ+ZNXhwNJ85d0jTyf3/7FKILR9q1QQB6JzFJ+ByjcY+smi/k0XVWRk79Apb8vkGs9mzzerBg4lC7ZskpaYBQOPN+DtyNCAuBk2tzdjp2Vlq89CYcOX1BrIbRxeu+/ADCw3KiWbb/cwQ6Df1A/B5TTBz7YwEEBwU6NH3lOkL1wUKd4lGFYd8vn4j1MVK4XpfX4eK1G8JnDArjBfyxTsPg6vVbwuffx42BpvVqORuCad/zmyA6ixR+o/oI6Fq2m2m+mGGYoLAZqlrf5vF7x+Hn/36CzKxMCA0IhQKBBSAqpCiUDCsF5cLLQYmwktYfhIEe6oHCgYGOz38GukemSAHVChy7lgSVo8OdPhBWbZAqGqbA7du3ITU1FUqWzFvnV8MEVDB069YtSEtL82pdr169Cv7+/hAVFWW2XGRfhwIpKSmAD4JLlChB51Yd+ik1wY28MX2kq7ribzi533EEhQ2cLDLlcQUICnt8CsgBoxRwBIXxwsA/fcUn5qGhoUZ1rdnO8bOXoGmv0ZrbKUFhPp9wYIA/nN+4WJVttVD46OkL0PylN0WbjR6rDstmjVXVBw9vWYOQoEAB5CJkvpxw0+Zi+0rnVjDp9Zec2u4xYips3HVAqLd8zrvQQJIGov1rE2HXgePC94unjYSnnvgfpKdnQvV2AyA5NU34HPMuVypXymlfZlXAqA38MZiWlQbP7WjnsJtlTX6Gh8IfMssVU+wSFDZFVksb3Xh1I4z5e5RTH/NBPuHmp2nxZtAn5mWoVKCS0zbeWsHqUPj69QQYMWIExMXFwbx586BDh45Qo0YNt8iN578BA/oLfc2bNx/CwsLc0i91ok8BgsL6dHNHK4LC5qhMUNgcXclqrgIEhc1ZDQSFzdGVrPqmAgSFfXNe8+SoHEFhfMqfnp4u6oL5hDGvsKfKcwPfgz0HT2juXg4KI+gs37KPCFaVNnOT60wtFP49fhf0GzdbNDH61c4wPLaDav+XrtoEw6cscFq/YpkSsPU75ykSMFdwva7DhTFjm83fThcipPmy4Ic/YPwnOfmLm9V7BL6dPgrid+2HXqNy7GMk9b8r5jqNSHbqtAsV8IcgguEtNzbD+8cmOrS0q+0er3sllKCwC4vDS5u23/AcXEm5osv7QL9AePah5+CZUm2gViHPRfDrct5BI6tDYXT9888XwPRp06BDx44wdeo0oyVQtIf9btmyhYCw2xR3rSOCwq7pZ2ZrgsLmqEtQ2BxdyWquAgSFzVkNBIXN0ZWs+qYCBIV9c17z5KgcQeGsrCxISspJr8BKZKR9GgZ3Cfdwq1fFfLda+pSDwveSUqBy676imUKR+YUN19QUtVB40fJ18NZHi0ST894bDM+3aKCmC7HOL+u2w+D3PxU2gZMrzzarB5+8O1AVpH1l7MewevMewcy300dDiwaP2JnMyLwPNdoNgMTknLzC0jLzrX7QvW0TTWMwujK+1oRl6okPYX1Cbk5ouX4IChutvnn28nJO4fbxz8GVVH1QmJ+REP8QeLxoXRhW9XWvi5CXrixvgMLmHQ2OLZ87exbKlS/vqe6d9otR1DNmzIDx4yfIRjEj1MbSt28/p7Z8oQJBYevOIkFhc+aGoLA5upLVXAUICpuzGggKm6MrWfVNBQgK++a85slROQMxDMAxcQoUKOCx3E24AZuejUAiI8LtImIRst5Nyt0Azi9fPlX5hFEHzBWcwW1qEBQQIOb65RdRanoGpKXnbiwTHhoCQYHaN+rDdBF7Dh6HER9+AecuXYOwkGAY1PNZ6NetNUSEqUvnkZaRCeWbxwruYd7hc/G5sFq68LG/Zr1Gw+kLV22++n3eBKhT42GPHydsTb76zytwPuU/h/4QFPb4dKl2wNm5SLUhC1dk5y/8Pz50w9xq+N+269vg7YNvGeo5RhBPfnQKNIxqBP5+/obadocxI6AwanvkyBHYtnUrpHObfAUFBkKDJ56AmjVrAr4Bo1TSUlOhX/9+Qm49uUjgMWNGwy/Ll8Oo0aNFwBkfHw8D+veziR5GCPrD0qXw/dKlEBUVDQhNe3TvDufPnxe6xoetXy362ib9xKFDh6BP7EtCbj9pHez3ypUrYqSwtC5GLvfq1VtoP3XadGjevLlgQ9qOjZuNg/3NIp9xLGNGjxJ9Y2krmB44rgXz54vf834wTVg0tVTjefMXwJo1fwr64b/RR6l9bMP0ZO3rN2jgdRHSBIWNOWNI1zlbN/waK1OmjHicYa+sTfMWLWSPYYLCjueGPzeg3tHR0eJ5Se68xayphcLScyF/LuX7lnsbQ3puYetBad6ZPXYOSU5OEs7D3bp3l31ARTmFjTlu+flg1zM2V3LXrpEjR9pcH7G93HmfoLC2Y5f/HYDXXSz8McOsaYHC/DEqPa76DxgInTp1snOScgobd1yRJc8rQFDY83NAHhikgCMQgzfl9+7ds+kpIiJC2HiBCingKQXYj8oxB0fBvrv7FN2oXrA6fNlwka4HCZ4aG/ZL6SM8qb6xfeM5FPOyIwBm/1fq4WzyWVibsAYysjOE/1KzUuHe/XtwK+MWJKRfE3Jo6yl++fxgYOXXoHv5HhDkF6THhEfaGAGF8aZx7Zo1ULdePZsNj/Bmf8eO7fDUU60Ar2lKxREU5m9m+RtWHmLy0IpB4WvXEgSoogSpmC/MPkLd+vXrCzmEGYzl4e6ZM2cEe/3697cBG3x7NVCYQeadO3cKUBt9x6IHCjMQLYXGDOIwXdgNJQN54eERNuOU1vfIQjSgU4LCBogIALt27YLw8HCoUKGCTU7tFSt+heefbw/SY4GHhkopXggKK88NHp9/791rA9lZbWd5zdVCYTxPIYSqV6+e8NCK9Xfw4CGb8xA7J7FzGfqhlEZHbt6xn88++xQmTJgg/Ddw4GvCNeDUqVOKqX8IChtz3KIVpWMXj9lhQ4fArNmfyObkZw8N5MA9QWHtx66jY5pZUwuFUX889/bo8YL48Bav7TVr1hCg/teLvxF+s0gLQWHjjiuy5HkFCAp7fg7IA4MUcBadh1CYvzkPCQmB4OBgg3onM6SANgUQrOEPFixX069A7z29FA18+Ng0aFa8GUFhbRJ7rLazc5HHHNPRcUZGhpCPHX/8GlVSslLgTuYduJByAdYm/AlbbmzRZDosIAxeefhVeLGC8jGjyaDJlY2Awpj+6K9166Bho0Y2O8gjsNi8aZMAZvHtF6XiCAqz6N9XXn0VPoqLE6NlWXQtgujjx44JQOXXX38VI4UxrYISaOH94KEuu8liN8Y8FH7vvQmy9lyBwgwEJyQk6IbCUp9xbOwG/7E6dQQQg+M4eSJnn4CHK1US0k0w+M2ixVhdk5ebqeYJChsvr1zUuxxAkq45qScEheXnxhGMwxZyUf28JbVQmG/Dv1HBHp7hA6bTp0/ZvJHA2uAawCL3Fod03qVQuFGjRrDsxx9h/oIFwtsbcoWgsPHHLVrkj118CDn5g0myDx6wrvQtG94jgsLajl1nxzSzphYKK/1ewbcJEPQv++lnKFiwoJ2TBIXNOa7IqmcUICjsGd2pVxMUcAZi2KZerGus7+gm2gQXySQpICqAP1YQDLMy4+R0WHttjZ1ClQtUhsWNczbM05NyxJOSU6SwJ9XX3zeuy9TUVEUQjOdO/C8wMBCCgoIcpi2Q8wJBM/7HQDNb139cWw3f/vcN3Mi4AQ9APvc4by80IBQWNVoM5cLL6R+sG1oaBYXXrVsLISGhsHHjBsjMyAT/AH9o2rQZZGSkQ4sWLXVBYR6ISOElg8Jz5n4Kc+fOESJlYmJiBCj85VdfwTvvvCOoN2/efECgq/Qap/S1Wv61eHZT/dFHM+GNN4aL9sLCwsSZkbZnX8i9hitNH8Fe4ZambmA2WNSlUvoIBDnsNXM+glkKktg4Bg0aDIMHvQbjxo+HZcuWCZqx9BfYvn379uLrxNL0AG5Yii53QVDYZQltDLD1yr/6zIAHVmRpWvDfBIX1ac/OH6VLl4bDhw/nnGPmLxDfWti5Y4fDDTa1QmEW3auUPoL/nI2IP29JzwvSeWfnHvT7qVatIDExUTjP4PlXKQ0GQWF9a8dRK+mxK73GyB3TSuk9CArLK6107LJrsvSY5qPv0aJWKMz6q1qtmvC7hr2xMXrMm5Q+wvhDiCxaTAGCwhabEHJHvwLOoHBmZqYQEcAXT242p3+k1NIXFMDIP3wVnxUEbFvubIZFpxbB9bQEKBRUGNqXaQ89K7wo1iEo7B0z7+xcZMVR4NpiUcFy6wxT7eCbFQEBAYbnYkc4jNHIeI7GvjMfZMKqKyth2cUf4XrGdadyNS3eDMY9Mh7CA8Kd1vVEBaOgsBmRwnLAlUEJfO2ZRdqibpjaAW/CEEIgrMJIYbl8wHzuX2wnjfTlX/vkbSBY5u2xudIbKcyDZWc5haXfO4pu5gGdXMTzkiXfCtGA+NC5zuOPA4PtPBBwFDXmiTWqtk+CwmqVclyPgb2jR47Y5OCWQgl+DRMU1qc90xQfyvTs+aJNug6mr6NX0bVAYTnIrxQ1LAVY/HmFf6vA0byj7f379wvn5NjYPkIkMhbpxpcEhfWtHblWSscuX1e6nqQPHaV2CQrLz4/SsTt06DAYOKC/kGpK6ZhGi1qgsNweCswr/A0n9zuOIoWNO67IkucVICjs+TkgDwxSwBmIwZM3/nDiiyc3mzNo2GTGCxXQm+OaoLB3TLazc5HVRpGWliZAWWlBAIwgGDcwc7SJmZHjYYAYAbVwk5x+Hd45PBbOppx12E2IfwjMb7AAqkRWNdIdQ2wZAYXxpvGvdWuhbt16UJzLbYfAYNvWbdDyqad05RSW3qyyGyO5PLzSvLksVyaLfJODtyigWijMcgBLI+ncAYX5m08EKlJdcOzx69eLAE/uewa02aZPuPkei0SWa89v2GfIQnODEYLCxogs91DAWRoDgsL6tGe6Nm7cWARI0g03jYDC0gdLzFs5KIwwC3MAS9PvaEkbguesce++A/iWxbjx4wgK61semlupeaAnTQmjtDEq65ygsPw0KB27LD2To2MaLaqFws7SURAU1nyYUAMvVICgsBdOGrksr4AaEEN5hWn1WEEBPp8w80dN1DpBYSvMnnMf1JyLnFsxv4bcOkT4i1HrmHPd04VPY4EpJcYcHA0XUs87dOuFCj1hcOUh4O9nnU1EjYDCaAMhI6aOSExMElJv4FzhZlVNmzSBcuXLO4zgZjmF8ZVjVqZOmwZz58yBkqVKCa9KYtQcD56efrq1TR5eudfapa/Myr2+LBeNzG/QxkcHS+0hVGXpF/gIZKWbbKXPnUUKoyb8pk74t3Q3c/4Vb+k4pf3KRR1JU1vIpb/w9DHnrH+Cws4UUve93FqYNGkSvNynj3Ccs8I/ICEorE5buVr8OYi9CYH50adPmyZUV0q7gN+pjRSWnj+km06ycy//oAihMEvFI/2ejUNu3tlnY99+BzDimJ1vlFLSUKSw/rUjbal0Hsc3RNh64ufBGXBE+wSFledH7tjF3NlKn/OW1EJhpd8oaAs3hvxg8hRKH2HcIUSWLKoAQWGLTgy5pV0BNSBGmscVX4l2tGO7di+oBSngXAGMysToTFbU5rcmKOxcWyvUUHMu8qSfuI7wJoTPaY0+Y1SwFTffxDQrLL3E0cSj8N7R8XAr45aihDEFYuCbRkvAL5+fJ2UW+zYCCltiIOREnleAoLB1lwBtNGfO3KiFwub0boxVgsLG6GiWFYLC5iirFgo7650ihZ0pRN/7ggIEhX1hFmkMggJqQAy+kowbKPFFTYQmSUwKGKmAXD5hPnegUl8EhY2cBfNsqTkXmde7Y8uYtxfPgfxawmhTTBXhDQWPnftZ92HV1ZUw+9QsRZeD/IJg7VN/AW5G5+lCUNjTM2Bc/3x6DbmcoMb1ZE1LBIWtOS/oFUFhc+aGoLA5upLVXAUICpuzGggKm6MrWfVNBQgK++a85slRqQExcrlcvQmI5MmJ9cFB371712ZUatcgQWHvWAxqzkXuHgmuHYTBCIVZ8dY3JdjDvVsZN2HUwZFwIfWCrJyBfoGw8ImvoHJkZXfLbdMfQWGPyk+dG6gAQWEDxTTYFEFhgwX9f3MEhc3RlawSFDZ7DRAUNlthsu9LChAU9qXZzONjUQticLM5zMfICubPVBOlmcflpeEbpIA0Wh3Xbf78+VVFuhMUNmgSTDaj9lxkshuieVw3eN7j1w+mzUEo7K2FT4Ex78xnsPzyz4pD+brRN1AlsorHhkpQ2GPSU8cGK0BQ2GBBDTRHUNhAMTlTBIXN0ZWsEhQ2ew0QFDZbYbLvSwoQFPal2czjY1ELYuTyuaqFcnlcYhq+AQpINzvE1/YxUlhNISisRiXP11F7LnKHp5iPF1MusKI2f7U7fDOiD7ZZ3r47+2DMoVGKJr9pvAQqFahkRJeabeiBwnfu3NHcDzUgBcxW4GIyQIVCQYAPN6lYSwE812PAAwY6UDFOAbzG4Dncm3XFN4S82X/jZtOalujYNWdejNIVGUFQUJCdk3i+dXRfhsedt923mTMTZNUbFCAo7A2zRD6qUkAtiJFLIYEnfNzJnQopYKYCrqYv8bYfF9fTM6HdpmNw+G4KLKwXA13LFIF8ZgpsEdtqz0Vmu4s/SDFXHSv4ozY01PM5do0eN/7wx4iQy6mXYeC+/pCSlTtm1hduOvdDk2VQJryM0d07tacHCidzIN9pB1SBFHCTAv8lZkO5Av50o+smvbV0g6D+flYWhPngOV6LDkbXTc/IALzGbEn6qwk0ZAAAIABJREFUz2jTbrNXL7w0BPsFQGhIiNv6pI7UK5B5/76Q2isiPNzmTVb1FqimnAL4QCcjMxOOZt6EG+m5wRFa1Xo0qhxUjCxm14ygsFYlqb6VFSAobOXZId80KaAFxEhTSGiJ1tTkFFUmBTgF0tLSACPVWdEatUlQ2DuWk5ZzkVkjkr4RERISAsHBwWZ153G7+OMcI6LvZd6DV/7uA3cy7SNtQ/xDYFPrLW73VQ8UTkpMdLuf1CEp4EyB84nZUL5goADJqFhLAYQfOC8Ihb3tt4K1lLT1BmF7VnY2xN89DQ+s7KgD3xrlLwsh/oEQ4sO/Abx0agS3EV4iGEYoTOdW42aS6YpQ+HKK/rev6hePIShs3LSQJYsqQFDYohNDbmlXQAuIkeZ1xd4iIyO1d0otSAENCriaz9rbbvQoUljD4jCwKkupwExizvS88uooS8/y7Pa2kJ6d+wCGaREeEA5/tYoHjBx2VyEo7C6lqR+zFSAobLbC+u0TFNavnaOWBIXN0ZWs5ipAUNic1UBQ2BxdyapvKkBQ2DfnNU+OSgsUlnuNPy+Bkzy5QDw8aGluV3RHa9oSgsIenkSV3Ws5F6k0qbqadJ1pXWOqO7JwRfbwpfPOjnDv/j07T+tH1YdZdT9x2wgICrtNaurIZAUICpsssAvmCQq7IJ6DpgSFzdGVrBIUNnsNEBQ2W2Gy70sKEBT2pdnM42PRCmKkG375+/tDREREHleRhm+WApjbFXOG8UVrdDpBYbNmx1i7Ws9FRvWOKRQQiLKCGxhiapy8VvA4QR1upN+A3ntehMwHtscd6jGq+hjoXK6zW6QhKOwWmakTNyhAUNgNIuvsgqCwTuGcNCMobI6uZJWgsNlrgKCw2QqTfV9SgKCwL81mHh+LVhAj3YQJ5UMojHCYCilgtAJ37961MYn5XTHPq5ZCUFiLWp6rq/VcZISn0rcf6M0HAHzwdzzxOAze/5qsxPFPb4DwAPMfBHoLFD567BgMHTJY0A1L6dKlYcGCBXDkyFEYOXKEjYZt27YFfOjQpm07qFqlivBdamoqTJ8+DQYNGgRFihS1qT9/3jzo3KWz+PmWLVvg3Lmz0KtXb6Ee/s36KFCgAMz+ZI7w+dtj34IPJk8R+2B1ly79HmbMiJPdOBH9QFt79+4VxzF79mxYuHChjW83b96AuXPnwqhRo4V62KZ79x7QuHFjxUOSt12nTh0bH775ZjGUK1debI9/z5mTMw6+rlTnwYMHQ5s2baBfv35w8eJFsW+mv1RLI84Xem0QFNarnPZ2Eye+B+XLlxePEbSAa2fqlMkQ99FHdscYQWHtGvPHIh6H7HzEW3IFCm9fvhqKli4JlerWFkyumPUFHFi/DQoVj4bYqW9BRKGCdk5L25zYvR9+mDRLqNftnWGCLfYZb0fajjdMOYW1rw09LfjrmPT8jdebEW+8AWPeGmtzPcN+KH2Ec7Wlvxnw/Lhq1SqhIf4WkLtu64HCSbfvwKIxU+D21QQoV6uqcMw9Wa465RR2PkVUw8sVICjs5RNI7ucqoAfESEEdbThHK8oMBaQbzGEfel7rJyhsxuwYb1PPuchVL5KTk4UbCyx6Hji42r8V27PN5+IT1sOU45PtXCwcXBj+aLnGdNe9CQofPXIYOnbsJGiCN2E8fJUDuTzYRcCyetVKGDFipJ2mjqAwwtOdO3faQV60N+eT2VC/fn0R1iCUnTBhvACkEeaGhoba9IU33ghXX399uN1NohTa8uPBf69c+TtER0fL+s86wRvRZs2a29hmfSLQ5W9Oly//GapWq24DAOSgHg//eFAtHZvpC1VFBwSFVYhkQBW5tY9m4+JmwJkzZ2DixIkEhQ3QGfXEB1vlypYVziuxfV62A3Z6oDAPlhjIvXLqHPwbvw1a9+spQN2jO/bC88NeFUch1yYjLR3+mP8NtOid81bLL3ELoMOIfrB3VTzUadscLp88BzcuXobytarB5VNn4bHWzWRVIShswGJRYQKvI1jkACVeD1b8+iu8OfZtgsIqtGRV+Aexcg9uHF0z9UDhcwePQXBoCJSIKQfsQUvv5zoTFNYwZ1TVOxUgKOyd80ZeyyigB8TIwTqtr/TTZJACzhSQPnzQm6qEoLAzpa3xvZ5zkSue8xtn6l1brvRv5bZs073xR8bBjlvb7VztE/MKDKg8wNQheCsUZhCKRQNLobD0ZkwOmDJhlaAwRsiOGzdOFnIhGPt77x4BgrHoY/xs08YNkJCQIAuFEfxikYv446E1g8sMAiEcatqsOfz4w1JZMIQ22Xj//fdfIaIXo6XHjRsvrh0pdGbAiUVSY0UlqMwillNSksXoZYLCph6WljXOIu5r1KgB+LCPj6Y/fPiQsPblovEpUlj7lPJQWOktBz1QmHnCR+9KoTDC3Cc6trFzmm8jhcLrF/8ELV/qCn99/aMAihEKXzpxRrDRsHNbCAoJlhWBoLD2taGnhfQawGywaw/+zb9dw76nSGHnakt/f0i1lXsYrQcK854QFHY+L1TDdxQgKOw7c5nnR6IXxEiBXWBgIOCr11RIASMU4IEds6c3TQlBYSNmxHwbes9Fej3jz2H0UMteRXz4l5qWCp13dYSk+0l2FeKf3gjhAeF65XfazpuhMH+TK3dTxiBntWpVHcJM/lVPJhhLm/DTsp+g/wB7MI830hi5jGCMpWVAuNykWTMB3spFCvPRuezVcOwP01Hw0YD4GYtq5uH2Tz8tE9xTgsrs1f2wsHC7yEIpEODHzCKc5EAx9s/AOPbNADFBYaeHlk9WYOsIB8ci8dkaRRiM64OgsDFTz0chKr2CbhQURo9Z2gf2WrocxJWmgWARxGlJydBz4kghgpFPH1H9yXpQoGgh2LD4Z0EUVodXiKCwMevFmRU+ZRB7aMinVVq0aBFBYWciKnwv/f3Bru+VKlVSTCXlChTmH+LULx5DkcI6542aeY8CBIW9Z67IUycK6AUxeMHGH318IbBCy80oBXDDK3yNnRVcp5gzU08hKKxHNfe30Xsu0uNpUlISZGVlCU31pCTR06c3tsHj8FTiSRiwr7+d+zH5Y2DJk9+bNixvhsI8xJSDwiwCqm7dejYAi+XHZTfGjiKFlSAog8JNmjQRQFjbds/Cxg3xEBsbK4JTzBvMchEj1EGIxuf1xUmVGwN+zurxN/L4Ocv/K7UtBd9yOYSlfaM9HgrgOOTST1CksGmHn1cZ5qPZ+eNNVURrZqZwLQgLDQVv+63giUmS5nhVetPBKCiMsPf6hctCyggETluWrYT2w/vaRfdKo4tXffo1dH93GASFhsKvMz+Hxl3aCWAYCwNX+O9HmjcUPmMpKnhNCQq7f4WxY3bvnt3itUbuoSB6RpHCzufHUaSwUp51vVAYj8HT/xwS8gnjg5vqIdFQu+zDdk7ivZ2jcy3uXUTnYudzSzWsoQBBYWvMA3lhgAJ6QQz+iEawwheKFjZgQsgEGL2Zobf9uLiengntNh2Dw3dTYGG9GOhapgjkywPrQu+5SKs0fBQ6nbMcq8fO8xOOjoftN7fZVf6h6TIoF55zo2108VYojNDz7NmzYooEuZsyBjwxmlcuHyfT0lFOYYQxWPhUDPg3g8KY45jlHR48ZChERxVVjKaV28yHvxHH76dNmyb0N3r0aMCIX+lr40o37nzKCbkcpEqvDvORwAnXb9hsFMYiFVneZMopbPTR51325CLqu3btCn/++ae4ASSOSG4TQkofoW2upcea0vFrJBRmm85h9C+mgnimfy+nUJiHvH8uWCLAX4TCfGqJrctWERTWNv2m1mbXig4dO8L0adNsNhBlG6nyaYUICjufDiUo7GiDWz1QGKPwpaldCiWkQZvGLeycJCjsfN6ohvcoQFDYe+aKPHWigCsgBndbl96444XbFZs0YaSANDWJK1HCqCZBYe9YU+44b+BawOhXtibo7QbnayMlJQWS0pOg4872kJmdadOgbEQ5+LFJTuoAo4s3QeGhQwaL8EmaM1fppkxpozheR0dQGOvxMIzdNAtg+P83vkNAvOirL2HChPfAWd5d9lopXtexSMfBQ2i5zfFwnBs2xNtBasGfY8eAaSTd9IaHSvxr6diOfzWd36Fe6h9BYaOPPu+15+ghDKWPMGZe+WORvSEgTdtiFBRGiPvDpFlw7sBRwXmMQiz5cDlY+v4saPvaS2L0rzR9BP69flHOtalWi4bi5nTSiOIl42YIdSh9hDFrQ48VuZRBvB2KFNajak4b/nzo6PrK96AHCq+Y9QUcWJ8bOIDH3JQpH1L6CP1TRy29RAGCwl4yUeSmcwVcATH4tA8BC18o8s655lRDWYH09HTAXKZ8wZuNoKAg3bIRFNYtnVsbunIuUuson/YGc6Dj+YqKcwXwQc3yyz/DvDOf2VX+suEiqF6wunMjGmt4CxTWOCyqbpACLH2FUk5Tg7oxxMz5xGwoXzBQTFljiFEyYogCFClsiIx2RlyBwuZ4pN0qpY/Qrpk7W1CksDlq64HCcp5QTmFz5oesWksBgsLWmg/yxgUFXAUxGEWGr/vzhaKFXZiQPN5UGn3u7+8PuMGcK4WgsCvqua+tq+ciNZ7S5nJqVLKvw1K6dNj5PCTfT7apULNQLfjiiYX6DDtoRVDYcEnJoIcUICjsIeFVdEtQWIVIOqoQFNYhGjXRpABBYU1yqa5MUFi1VFSRFACCwrQIfEYBV0GM9HVsFMbPz0/YvIkKKaBFAbnNC8PDwyEgIECLGbu6BIVdks9tjV09FzlzlF9fRqwrZ/350vfsPP/7ld9g9qlZdkPb3mYn+OfzN3TIBIUNlZOMeVABgsIeFN9J1wSFzZkbgsLm6EpWcxUgKGzOaiAobI6uZNU3FSAo7JvzmidHZQSIMQvm5ckJyaODRgDEclkyCYx6uEBQ2DsWlRHnIkcjZVHoruao9g41jfeSbdDXamtLO+OtSj0N79eeZGineqDw7Vu3DPWBjJECRihwKSUflC3gD3izTcVaCmRlZws55oWHzw8eWMs5L/aG6Xou7bbXjqJ0cCQE+vmDv5+f147Blx3HFIbZDx5AYECA1+0dYuV5YbreyEqBpMx03a6WLFgUyhSMsmtPG83plpQaWlABgsIWnBRySZ8CRoAYM4GevlFRK29TAHNT4w8FvmC0OYJhVwtBYVcVdE97I85FSp7yuapdzVHtHjWs1ws7z39/8Tv46tyXdg7uarvHUKf1QGEjzheGDoKMkQIAcOJ6ClSKCiMtLKgAPizEwIZixYpZ0DvvdenOnTuA192IUye8Ftgll6sAgWFhULhwYe+dCB/2HI9bPH7p2DV2kjEtJN6THUxPgCzQ/6CsdP4iUKNwaYLCxk4PWbOYAgSFLTYh5I5+BYwCMXIbhAUHB0NISIh+56hlnlCARSDygzVyw0KCwt6xjIw6F8mNlj10oChh19YC3izcSr0JnXZ2tDM08/GP4Ynohq51wLXWA4Vp40DD5CdDBipw7FoSVI4OBzPPcQa6m6dM3b59W4DCJUuWzFPjNnuwt27dEjYNjtq+3WsjsG8+/jj4h4dDVJR9tKPZ+pF95wrg7xF8+FCiRAk6tzqXS3WN5ORkwP03jmXdhktJ+t++oo3mVEtOFb1YAYLCXjx55LqtAkbepJgZ7Unz5rsKSDeXw5EauVkhQWHvWDtGnov4EfNvMgQFBQFGClPRpwDTcsSB4XDw3kEbI3WK1IG59T/TZ1imFUFhw6QkQx5WgKCwhyfAQfcEhc2ZG4LC5uhKVnMVIChszmogKGyOrmTVNxUgKOyb85onR2UkiMHX/xEMS0tkZGSe1JYG7VwB/FGXmZlpUzEsLAyMjPgjKOx8HqxQw8hzET8e/i2GiIgI8Pc3dkM0K2jnTh/wIc7G6xvgg2O2OYQD/QJhc+st4GfQhnMEhd05q9SXmQoQFDZTXddsExR2TT+l1gSFzdGVrBIUNnsNEBQ2W2Gy70sKEBT2pdnM42MxGsTg62IIYfhCOTzz+CJTGH5WVhYkJSXZfIvADsGdkYWgsJFqmmfL6HMR85SPRKcHVK7PH57fU1JToO32ZyDrQZaNwUUNF0PVglVd7wTwjWP7XHYY6e2oGPkwyZBBkBFSAAAIClt3GRAUNmduCAqboytZJShs9hogKGy2wmTflxQgKOxLs5nHx2IGiMFcRHzBPnDTMDP6yuPT59XDl6aNMCvfK0Fh71gmZpwfKHWE8XPP3gjpsqsT3M20Pdf3iXkZBlQeaEin3gKFDx06BH1iXxJy8GEpU6YMfL90KRw8eAgG9O9no0WHjh2Fh14dOnSEGjVqCN/h2xLvvTcBRo4cCVFR0Tb1P545E3q+2FP8PD4+Hk6fPgV9++bYxb9ZH/jA46tFXwufDxs6BGbN/kTsg9VdtOgrmDdvPuDbGNJy/XoC9OjeHc6fPy98hb5OnTpN9HHAgP6wc8cOcXzMV2w3Y8YMGD9+gqxd1s/nny+AihVjoHnz5sKYmT3mN9ODH9O8+QuE+mPGjBbMMH9Yn4MGDYKX+/QRfeb1X/LtEofaGbJIVRohKKxSKAOq4VqJiYkRjhF+nbHjUnqMERTWJzrq/Mvy5XbnA2bNFSi8cPMmqBhdDJpWqQIpGRkw+JvFsOv0acH0G61bwytPNhGd5r9/qHBh+KZ/f4jKXwA2HjsGgxbnnA9ZG/YZX4/vS6oE5RTWtza0tuLP+aNGjxavb87WGKWP0Kq07W8GpXOiK1B4+/LVULR0SahUtzZUD4mG2mUftnMSf0M6ui/Dt0e97b5N+0xQC19RgKCwr8wkjcMUUMuDGF5iitKjBccUkMs/bXTaCNaXt/24uJ6eCe02HYPDd1NgYb0Y6FqmCOTLA0vHDCiMGwjhRoZYjMxTnQemw+EQMcL/x/M/wPyz82zqFQ0uCqta/mGIPN4EhQ8ePAA9erwgjBtvcHn4KgdyebCLUPmXX5bDu++Os9PNERRGyLplyxY7yIv2pk2bCo0bNxZvrvHmedSokQKQloO3CFn79+sHE9+fJIJktH/q1CkBxPJjwM+xIHTDf0+fNg3qN2igCjYzyMsPlB8//vuzzz6F6dNn2ABm1OGfff9AbGwfARJLQbQcmHYG1A1ZpCqNEBRWKZSL1aRrX2nd8t0QFNYuOn8OUGqtBwpfT7wHvebPhwu3bsHc3i+JUPiLTRvh1SZNIUzmTREEvacTrgmgGAEvlh71G8Ck31bA8KefFv4e8+OPMLVrV1i6cxd0r18PDl+6LLSpXzEGDl26CN3q1pMdBkFh7WtDT4vvv/8Onn++vdCUPSC9di1BvC7icbxmzZ/iQ0HWB0Fh7WqjlljwOqpU9EDhpNt3YNGYKXD7agJ0e2eYAIVpoznt80MtvE8BgsLeN2fksYICZoAY7IqHMaxrM1ID0MR6nwLuXhsEhb1jjZhxLuIfPtBDKePWAR7Dqemp8My2nJtuvuxqu8eQjrwVCuPg339/ohgNLIXCUoCJ0VBPP91a9iZNCWy2b98eRowYAXFxcXbRxQjGdu7cASdPnhSjj/GzdevWwtWrV2WhsBzk4SOY582bJ45HDZCVWwB8pDD/Pa8PwoGtW7fCurVrgY8gRh2eatUKpk79UBgzFj46maCwIYecVxth67V27dpCWip8aMEfh0oR7QSFtU076hwXNwP2/fMP4HlF6YGQHijMPOGjdxEUz1yzBt557nlZKDx55e/w/P8eheqlSgGr26nO47Dm0EEY2+5ZwSTaK124CGw6dlQAxQiFD1zIeSNCCTbjdwSFta0NV2vz1xwpFOYfpLJ+CAprV1zpOsxb0gOFWXs+UpigsPb5oRbepwBBYe+bM/JYQQEzQAzrCn+YY95YvmBOSMwxTCVvKoBRmwiUpMVMYEdQ2DvWmhnnIpaihB5IGbsG8PU+vCFrtbWlnWGCwiBE0LJUCVIojIIxEFyzZg2HqRfY67O8yPh6LUJhTI/w+vDhdvojqMHIZbz+Mh8YVF28+GtFKMzq8jfcGF08cOBrQsQWS3lhFBRmrwzzaSr4V//56DAGxzElB8IBHL8zKKykHUu9YewR4dgaRQqbrzY75rAnBpAIChuvu/StAqWHWkZCYRY9HBkaCp+//IoAgFlRC4UxHQUWTCmB6SPaPPIIFIuMhFlr1gifS+3iZwSFjV8/jixKgSW7Rig9eCAorH1+2Ns92JK/9vKWCApr15Va5F0FCArn3bn3uZGbAWJ4kaR5Y/G78PBwCAgI8DktaUCOFWC5SPla7sg3TVDYO1am0eciyids3ryzY7n77q5wK+OWTUfT6syAJsVycz7q9cJXI4VRD5YyoWHDRiLA4nP6sps1R5HCSnl8GRRu2bKlAE47duwEa9eugQEDBoggdefOnWIuYkzpgBANCw9M9UYKs5tOaa5gR5HCLN3GkiXfiiCbh88L5s8X8wMj6EPd8HVilgqDIoX1HmW+0Y5PQcI/hCEobPz8SnOgyz30wl6NgsL8CA5fugQr9v0jRgDjd1qgMOYoxsLs4L8xyhiL1C5+RlDY+PUjZ5Hl/uZTHvHpi5TSChEUdm1++PMjb4mgsGu6Uuu8pQBB4bw13z49WqNBjFQsORCIdXDjOT8/P5/WlgZnq4B0A0L8FqPGMXrczEJQ2Ex1jbNt9LkI31LAaEksZuWrNm703mcJH/h9fHImrLq60sb5liWfgg/+N9nlAXkrFOZvZlEEOWjCwAquT4zEZZusSUVzlBdXuvkaa8ugMOY4ZnmHR48eA8WKRStGJcvlFObt8+klnKXDUJp4JSjMA12E1Sx3pFykMG4ShvUnTJgAxYsXhxEjRgrHNkFhlw83rzagFBXOBoUPO5TgJaWP0D71fHSw2ZHCvHeYP3jtoYMwuXMX8WOWRxhzCrP8ws/9739iHuHw4BAxvzBuQIcb07F8w59v2kRQWPv0G95CDk7y1wul1C8EhfVPBdtnQO73B0Fh/bpSy7ynAEHhvDfnPjtio0GMnFBKKQMIDPvssrIbmBwQDgwMdLhbvVHqEBQ2Sklz7Rh9LuLPO3SuMX7uEApvubEZJh59z8Z4WEAYbHg6Z8MfV4o3QeE+sS8BO8dJX8lUglFKG8XxmjnbLI2HYSwyF9uzje/4CKvk5CSHqSqwLj8O/pVdFsm1c8cOuxyiSjfs0rmX3uT36N4dzp8/b5M7GNvI7Tgv1UGqHUFhV44032rLH2+O1i0bNUFh7fMv91aD1IpRkcIY1dv3y4VwNzVVSPvwTf/+QleDFi+G8e07QPmoKBj8zWLYdfo01KtYEeb06i3kHkZAjKkisLBN6/DffL5iZhs/p/QR2teBES34tcTs4dsr9evXhwED+gNec7DIbVJKUFj7DPC/GTAVlVw6JYLC2nWlFnlXAYLCeXfufW7kRoMYJYHk8gtj3QIFCoC7fPC5yfOSAckBYZxznHt3FILC7lDZ9T6MPg+wDQ3dudZcV8F7LOAN2ZHbh2HQ/tdsnA72D4bNrbe6PBBvgcIuD9SiBlg+R6UbR4u6bUm3KKewJadFcIqgsDlz4woUNscj7VYpfYR2zdzZgqCwOWq7AoV5j2ijOXPmh6xaSwGCwtaaD/LGBQWMBjGOXElMTARMJ8EXAjYuTJ4XNMUfF/fv37ebc4zcdNfaIyjsBQsFwPD1gDcMuCEaFjM3MvQOdY33EqH7f/f+g5f29rIxHpAvALa1yYnucaUQFHZFPWprJQUICltpNmx9IShsztwQFDZHV7KaqwBBYXNWA0Fhc3Qlq76pAEFh35zXPDkqd4E5Jq4cGPb394eIiIg8qb8vD1oJCLsrQphpS1DYO1aZ0ecitv7owZM585+eng7XEq9Bl12dbDrwy+cHO9rscrlTPVCYNjB1WXYyYIICxxOSoVJUmOEPvkxwNc+ZvHPnDuADrhIlSuS5sZs5YITtaWlpUHTnToAHD8zsyjTbN/+PvTOBs6n8//h3VjPGGmPPkiV7kVCUoiiESlrUL20UkkJaiVahyFJpIeWfJEWpJCJLilT27GTftxkzZvu/vs+d58xzz5y733PvOfd+zuvlhTvnPMv7eZ5z57zP93zPFVdQfEoKlS1b1rQ6ULD/BFgK85OInF8+2L8/+t8q+x/JvztzerB/c07SgXMn/e5Q8wo1qWbJ8oWO5+Awd9dlHMxht+s2vyHhQNsTgBS2/RCiA5JAqL9I+UTPYlh/wocYjqw5KR/d1/cqHOlC7PbLxdHMLOq8dAttPJ1OH7WoRT2qlqGYyJoehr0J9rlIpqyBFDZn8vATACfOnqBbVnayjBQ+fvy4OZ1FqSAQAIGjmbFUuXg8cZ5zbCAQTQTOZGXYtrv8u2NSkSJUJA8vxbbiIPL48O93/Mduv+dbkadsk+R6NjszIK4JyUWo2kWQwlYea7QtcAKQwoEzRAkWIRBsEeNNt/gLh+9C6rfY2FjitALY7E1AfWxf7UlKSgqFI5LPbr8sQgoHZ/7LpxJCeV5Z9Nvf1Gf4BEpLz6AqFcrSshmjKalIIo356CsaO3WO1rE/vhxHF1dM1f5fr2NvOnUmTft/6kUlad28yTTw1ffpq59WUG5eLrVoXJfmTHyBfl29gXoOfpOSkxJp9ezxVLJ4Cj0/7hNqeVlduuX6FsGB50UpHO1x+sxpumlFe6e9+TtlVcc/vCjB/S7+RAqfO3s24HpRAAgEm8Des7lUo1QC5eTkBLtolBcggQtZWWJciiYnByRAAmxGxB3ON0BycnNp8ekdZM84YaLWxatRUlyCEMPYrEeAb0xnZWdTsZQUnFuDODyS6+as43Qg/ZTfJSOnsN/ocKCNCEAK22iw0FT3BMIhhblFLBRY2ug3bk8o881ifgSXgFF6EK6B04NwNHg4NkjhcFD3vc5gn4v4xhOPfaieQuAL4Pod+1CrJvVp/At96LKu/enGVk3o/RGP05W3D6CrmtSnd1541C2Y85kXqEGnR6lTmyvp1Sfvp7o396ahvXtQo9rVhAhe/vkYGvLmR9S/5y00b/GImue+AAAgAElEQVQqur5FY2p3VRO6svsAWv/tuxQf4jXGj262X35DoT793mm17xNAdwSkcMAIUYBFCEAKW2QgDJoBKWzO2EAKm8MVpRYQgBQ2ZzZACpvDFaVGJgFI4cgc16jsVbBFjC8Q+YuHcxcZbeFIM+BL27GvMwFXaUF4r6JFi1JCQkLYkEEKhw29TxUH+1wkpXCoIoUzL2TR/323RETrli1dghrd8hi1bXkZjXuuD1W7/n4qXaI4HT15mh67uyO92PceQzb9R06mZWs20D/zJlNG5gWq1f4hen/kAKqYWpo693mJ1sweT8+9/Qm1vqIBLV29jh7q3oGW/LGeqlZMpQdvd47Y9Qm+HzvzuuJI4Q7Lb4QU9oMfDokeApDC1h1rSGFzxgZS2ByuKBVS2Ow5AClsNmGUH0kEIIUjaTSjvC/BFjG+4nQVMczlcMQwCx1s1ibAcojzt/JY6rdwpYxQ2wEpbO35I1sX7HNRONJHyL688u5MmjTjW/p3wYd0PiOTru05hCa8+BgdPXGaBo/6kL6e9KJI96BuJ06fpYadH6Oln46i2tUrix+tWLuJug94Vfx7wot9qXuHVpR2PoOa3vo4NahdjWa+9YyQzxu+e5cS4uNDOtD8yPWps6eo44qbnOqNoRha1QnpI0I6GKjM0gQgha07PJDC5owNpLA5XFFqAQFECpszGyCFzeGKUiOTAKRwZI5rVPYq2CLGH4juokzDmXbAn75E2zGu8kMzB6tEe0MK22NWBvtcFK4XzT09+iOau2gV/fLJG1SpfBmRX3jbnv10Wd1LxAtRKrbuSUMfuYMG3t/NaWDGT/+GPp79E/31zSSKjY2hfYeOUvM7nqTpowbRxZVS6bp7h9KcCS/QVU3qaccNGvUB1axaiTZv30ubduylPQeO0Pp5kyk5yfwciPyG6DNpZ6jzyo4i57Hc4mLiaGXHVQFPOrukj9i8ZQsNeLy/lie/SpUqNGXKFNq0aTMNHjzIiUOnTp2Ib5R17NSZ6tV13BTgl3KOHv0m9evXj8qUcX7L/fvvvUfd7+iufb5s2TLavXsX3Xff/8Sx/H9ZB59v35kwUXz+/HPP0quvva7VIfedOfNzGjNmLCUnJxcan+PHj1Hv3r1p37594mfc1mHDhmtt5HrWrFlDsn+yrXzcpEmTaMiQpw3L5f7JY5s1a+ZUv6tjP/10Ou3atUvUr/ZRNlq2zV2b58z5iurVbyAYcBnjxr0txkXPOOCJ6kUBkMJeQApwF54zEyc65r+cZ+npadqc1s89WR2ksGvw6tpV1/3IkSNo/vz54kA+n1xzzTWFCglECh/cvpvmT/6E7nrxCSpWupQo+9zJUzTz5fHUqe/9VLFWda0+/nza0Nfp5KEjVL1xPbrzhSfEz754ZTztXreZkoulUM+Rg8UxW//4W3xeukI56jXqWVH2yjnfU9kqlahO88sL9QE5hQNclD4cLueUnGdHjh7TvlddrV1IYd/XrjxC/Y7Vl+KPFJZri8tq3K4VdX3iYUJOYR8WAHa1LQFIYdsOHRquJxBsERMIYVf5aBMTEw0vNgOpC8cGToB/6eeLBqM5xYLCKhuksFVGwn07gn0u4tQ0/Mstlxuq+fj825/QVz8tp99njRMvgONt53+HqPU9g+ntZ3tT3UsuppsefqGQ3OX9OEr45mua0eihD4nj1mzYRrc8+hJ9M+lF8dK6Zrc/IaKNu3doLX5+5lw6NenWn7b+9CG1uGMg/Tz1dbqm5xCaNe4ZqlezqumDLtf/G/++RouPLtbqa1qmKb3b8v2A67eTFN68aSPddtvtos8sIFX5aiRyVbHLUvn7+d/RoEGDCzFzJ4X5om7VqlWFJC+XN3HCO9SyZUtNHvN5+qWXhgshbSRvWa4OeuopGvrsc5pI1otZ2Wb+nDcW01LEubpolzx8OZbb8uabb4o6nn76aZdC3FObpRTmcqZN/ZheemlE2H6PgBQO+HTgsQD1JoDc+c+1a0X6Kr4xwHO1evUahQQmpLBrtHwu4RcHX9G0qTivqectPsrdDaFApPCPU2bQ0b376dZBvTUp/OePv9BfC5ZSp369nKTw7vVbqEhykvjMSPCyYP5n8Qq6qXdPWvLZHGrWqS0d2Labju07QDUa16cD23fRFTddbwgBUtjjsgvKDup3ilGBrtYupLB/a5fX7bBhw+iSSy4x/L3DHymstoTX72VtW1GXq66nOhdVKtRIfqrU3XUZBxzY7botKAsBhdiSAKSwLYcNjTYiEGwREyhlGd2nLyc+Pl5c0GKzBgGWDPxLv36z4osC7fbLxdHMLOq8dAttPJ1OH7WoRT2qlqEYawy7qa0I9rlInaMlS5Y0te1c+JETp6lJt36Um1vwrvWm9WvR/Ckj6H9Pj6GFK/8Sbbi8Xk364YOR9OL46fT5/KW0/aePxOccQczi+K5ObcT/ed5ymohDx06K/ycmxNOuRdNEFDFvL0/+nC6pWoF6dr6e2j/4PI0Z+jDd/MgwkXe4YrmLTO9vRkYGZWZmUh7l0Y8nfqCZuz6nHjXuontqGOdL9rVBdpXC3M+xY8do0cB6maIXKRwhdf31bQ2j7VxJ4Y4dO4qLupEjRxaKfGWR8+ea1bRz504t+pg/W7rkFzpy5IihFDa6KFcjmKdNm6b1R99+T5HCav/1F/dGx8r95XxRo6JVKeWpzUuXLqXU1HL0yy+LXUYx+zon/d0fUthfct4fp645o6Mghb1nabSnkRR2d0PLXynMEYf7t+6kM8dPULv/dRdSWIpdbhfLJjVSWG2rkRTm8lgAN+vYjn54/1NRJkthroO3Vt07UaKLJ2sghQObM94czd8zkydPovXr1hHPJ6MbjK7WNqSwN4QdN6rV707mWaNGDfE0jtHN6ECk8IWMTG2dXV+nCaSwd0OEvWxMAFLYxoOHpjsTCLaICQZfGeFnVJZVUhIEo592LMNdqo9QRmT6wg5S2Bda4ds32OciKS25R6GQwqEkl52TQ32GTaBJw/pSUpFEkav4mTFT6eY2zbRIYrPbo97AM4OvnaWwKqCMZIoUwfXr13ObekF9TFuOZ//+/Yml8OwvZ1OfRx8tNMx8Yc2Ry/w9KiMjWS63uf56mvXFTJdSWB9FKaOLez3woIhklikvfJXC3EAZUaympODPjaSwFAD8czXCV8/RSPKpbV6z+g+aPn26SKkhU3WYvSZclQ8pbD55da3wGpE3E7hmt/IyK4s4P3rR5GREp7kYJv06lSlz6tSp4zIdjT9SmFNBLJo+W4hb+XdicrImmZZ/Od+lFFYjgrkb8nF2+Si7+hmnj2hwbQsqUbY0/TL9K9FrmWJCRQApbP661T/xod4klWvaVYoSSGHP46Nfu/J7tNmVzV0+oeSPFGYZzKlZDu/cq60lpI/wPD7Yw/4EIIXtP4boQT6BYIuYYIF1lZqAy09KSqIiRczPmRmsvkRKOfyLAj9KaCRreDx4XKy4QQpbcVQKtynY5yJ+BI3nK294aWXw58CZM2fEuYBfBsp8g73ZWQq7ixRWJVXz5i20CB41P66Up+4ihV3l8ZVSuE2bNkI4d+p8Cy35ZTH16tVLE9CcG1jmIuYLbo4i4k0Vaf5GCksBLHMcfznrCxGVxGXzBSlH7spcxa5kE88t3mQZMi+wP5HCH334gVNajGDPU2/KgxT2hlJw9tHn6HaVZkXWhvQR7rm7y8fN55pRr79GY996q9ATC/5IYfnYeZkqFTURvO6XlVrOX/lzfaQwRwjvWLtB5BPWR/2yHP593k9OP9NHHjMBmWJCpQEpHJw16a4U/Xp1dRNVfoeoZUEK+7Z21e/b3Xv2BFUKa+fTfDncokt7uvXa9nR5tdqFGon0EeavK9QQOgKQwqFjjZpMJhBsERPM5nL0BkejGW3cbn4JHQsJbOYTcBe9zTn7EhISzG+EnzVACvsJLsSHBftcxL94cp5y3qw+R0OMOijVnT59WpTDa5/5BnuzqxTWv8DF6CJXXgjzeZUjcV1FsrrLKcxRVLxJwSr5SynMOY6lEOv/+AAql1rWZVSyUX5etXw1VYOndBj6eaAKcn3Epl4K66N/1bqM6tXnQVbbrOYUdiWugj1nXZUHKRwq0o7oc5lahV/2qM+Dq28JpLDrsXEXYc1HuXtJpq9SmEXtjGFj6Py5NK1BpcqVEf8+deS49pn64jj+UKaHuPq2joYdkdHHN/e5Twhj9fF2GXnMB0IKh26N6mvSRwfr0ykZfYdyGZDCvq1d9WWc8kj90zsq181Zx+lA+imfJ4ZM4wIp7DM6HGBDApDCNhw0NNmYQLBFjBmcXb2Ajuvil9BxhKod+mEGGzPLZCnD0ZZGL5OT9dohnQeksJmzJHhlm7GGZTQrXlYZvHHikkIh3O0khQc83p9kdKv+IsvVBa2nCEbm7E4K88/VR+ZlVC1/Ll98x1JHpmBIT09zm6pCPhIu+6HmduTvAI4s5ghjfc5HTzmF1QhoNfKX26key/8fPfpNLQ+y/Lk7weeuzeqLx3gMmFW4UklACgf3/KMvTZ2f/DP5uLk+/YqRAIEUdj02eonEa//ll1+hF198QZwLVNb6UnyVwurxqrjlnMJyk5HCxcuUopkvj6dOfe+nP+b/TOsWrdD24XQRnH5i2tDX6eShI6SXyGreYSmi+WCkjzB3jbor3egpGT5ny6dZXL3IFFLYt7XL58Xk5GRxkLsbPv6kj+B1tWjal6JsmbIF6SPCt6ZQc+gIQAqHjjVqMpmAGSLGjCar+UH15XMf+CV0cXFxZlQdlWWy9OEoNv7baOMX/3F0oB3mD6SwPaawGXNJ3lDicwM/WYAtOATU9D7M1Yxzr12kcHCIWq8UeVGuz89qvZYWtMiqbYYUtu6sgRQ2Z2wCkcLmtMj3UpE+wndmoTwCUtgc2v5IYaOWQAqbMz4o1VoEIIWtNR5oTQAEzBAxATTH7aGeXnImU0rYqU9msQqkXHepIrhcFvAshe2yQQrbY6TMWLfqy9DsENVuj5EikauZnyLgzSyukMJ2mQ1opycCkMKeCIXv55DC5rCHFDaHK0otIAApbM5sgBQ2hytKjUwCkMKROa5R2SszRIzZIFUhYVSXWTkuze5XOMtnAcO/xHNEtqvNrtGWkMLhnFne123GuSgUEa3e9zAy9lRvzpn1kjkmBSkcGfMFvSCCFLbuLIAUNmdsIIXN4YpSIYXNngOQwmYTRvmRRABSOJJGM8r7YoaICQVSTmvAcphfRudqQ75hzyMhZXBmZqahhJEl2C06WO05pLDneWCFPcw4F/HYyxypuFkUnFFW8wkXKVJE5HQ3Y4MUNoMqygwHAUjhcFD3rk5IYe84+boXpLCvxLC/rwQQKewrMe/2hxT2jhP2AgEmACmMeRAxBMwQMaGC4010K7cFMsh4RFgEe5LBzI5fTGD3eRKqORmMeo5mZlHnpVto4+l0+qhFLepRtQzFBKNgi5dh1hxTX1RZsmRJi1OwfvNCkTqCKfgjhY8fL3hLvfVJooXRQuDA+Vi6OIUox0WO/mjhYMV+8nmG//CTUHa7gWxFnrJNkuup7PNEMfb8DaZEbBGKi4219e+/Vp4jgbYNazdQgsbHS67peVl0Idd14JWn2ksUK06VSpYptBsHFrg713JqMpyLPdHFz61CAFLYKiOBdgRMwCwRE3DDfCyA3z7NkQnuNhacHNlmxkuRfGxu2HbnL2MWwZ5Ycc5glsH8eLjdN7v9cgEpHNwZx79gssjkzc4R78Gl4n9pp0+f1g42U7L7I4XtlOvc/xHAkXYj8O+RNLq0XIrdmh0V7T158qRIm1WpUiWIiCCOuORads1qorwgFhzCok5cdhnFpaRQ2bJlQ1grqvKWAF/3nTp1iipWrOjtIdjPCwL8+zL/nrc5+wQdO3/WiyOMd7k8tRrVLlWh0A8hhf1GigMtSABS2IKDgib5RyBSpDD3nr9o+JcEfvTF3caik4VnNAkETrPBFz6e2LAwZzaRJM4hhf07N4T6KLPORWoKCbvmxQ71WLiqT00dwecJTtFj1uaPFOYbf9hAwGoEthw+J6SwWec4q/XXTu1hecm/N7IUxhY8AidOnBC/c6auXMmPfQSv4BCWdPzKK4UUTk1NDWGtqMpbAiwvpRTGudVbap7345eNsxTeknOS9p874fkAF3u0rFCLapYsX+inkMJ+I8WBFiQAKWzBQUGT/CMQiV+kqrjwRIXFcNGiRSP2Ys3TS/lUPpEaRQkp7GkVWOPnZp6L+JdceUOkRIkSEbvezR7JUKbigBQ2ezRRfqgIQAqHirTv9UAK+87MmyMghb2hhH0CIQApHAg918dCCpvDFaVGJgFI4cgc16jslZkiJtxAvY0clu3k1BIc+WbnlAkcEcyPy3N6CG9kKEdO8ouiIjlq2hsO4Z6rav1IHxH80WAhzL/o8mbmy9GC33LrlMjnlnPnzokGhSJPO6SwdcYeLQmMAKRwYPzMPBpS2By6kMLmcEWpBQQghc2ZDZDC5nBFqZFJAFI4Msc1KnsVyVJYDijLBX6MzVMeXbk/S2H+w4KYZamVGXHfWHjJPyzCvdlY6rAMtrMA96afvA+ksLekwruf2evszJkz2lxAtLDvY63mbQ/FUwWQwr6PEY6wJgFIYWuOC7cKUticsYEUNocrSoUUNnsOQAqbTRjlRxIBSOFIGs0o74vZIsZqeDmKluWGr6KQOclIYu5TOLlxH/hlcRy558vGbWbRzTI4mjZfxzrcbBApbM4IqC+cMzsfrjk9CF+pal5mPo+wVDd7s4sU3rBhAz3Q636Rg4+3qlWr0uczZ9L69Rvo0T69nTDdetttVKxYMbr11tuoYcOG4mcc7TRixEs0ePBgSk0t57T/uLffpp739tQ+X7x4Me3YsZ0eecRRLv9f1sEv/Zs67RPx+RMDHqfx70zQ6pD7Tps2ld57732RMkm/HT16hO6+6y7au3ev+BG3ddSoN7U2PvpoH1r1229a/9S2Dh36NNWqVUtrl9Hc+OCDKVSzZi1q27Ztoba/9/4U7XP+oX5flQP/bNmyZfTKK6/QnK/m0MAnn9Sqe/nlkU5szZ6j3pYPKewtqcD24zk8ZswYGj78JTHH1fWhzme1Fkhh/5i7O29xicGSwh/9upTe+vFHrZEXX3QRfdqnD6UWL/gOWrJlC/Wb7jj3Tfrf/XRd3brk7jO1DC6/Zrny4hj9hpzC/s0Nf44ymk/8vfL1nDmG3znyuxM5hX2n7YmrP1J46x9/0xevjBeNadyuFXV94mG6MrUG1bmocK525BT2fcxwhHUJQApbd2zQMh8JhFNu+tjUoO7OX0osifiPr3KVG8LcOMqWI4llZDGnYggGT5Yh3D5ul/yb/+2P3OS2cVSw3dNiBDL4/nALpL5Aj4UUDpSg6+OluOM9WKJh844AP2nBN6J4Y9kSihe62UkKr1+/ju6++x7Bh0WUKl+NRK4qdlkqf/31HHrxxWGFBsOdFJZyVC95ubw33xxF11xzjSZp+YJ7yJDBQkhLYaZWxjKtT+/eNPLlVzSRzOVv375diGG1D/w5b1JMG9WnL1vKZil/VXmXlnaOBg0aRGPHjhWH6fflzyQHFu0LFvwo2sRlzPhsBqSwd0s44vfieTn6zTep5VVXGd74cHXDAFLY96khZbu8Aaa/mcUlBksKq61j0bvjyGF66No22scb9++n95f8Qm/c0YOK5r/49OjZM/T2ggX0QpeulJaZQUNnzaJRPXrQzFW/010tW9DG/QdEOS1r1qIN+/fRnc1bGEKAFPZ9bvhzhNF8Ur8X+efyvK+Wj/QRvtPWf38bleCPFFbL+XHKDLqsbSu6tfUNeNGc70OEI2xGAFLYZgOG5romEAyJaXe+UhCz9AhUIDJPLoP/VtnKf7OklSke1Lpc/dsftlwXSxuObI6G9BCeGAU6pp7KD/bPIYWDTbSgPDVaGLmFvecsZTqfT4oXL+79gQHsaVcpzF1WBZReCuujGTlqp0OHm5wiZSU2V1K4W7dumkjVCxm+mF616jfatm2bFn3Mny1c+BMdOnTIUAobXSiqkVvvvfeeFoGrtp/byVHOl19+ucg3LUWx0bCr0b96Ea4XdkaRwo0vu4xWrFiuyXNI4QAWV4Qeql9bspvuolohhf2bDKGKFNbG8MIF+nDpEnq4zXWa/OWfffHH77Ri2zZatHEjlUxOpg8efEgcMvevtfRc51vEv1/77lvq0LARfbVmNT3ZoYOQwuv+czwRoS9PpQEp7N/c8Oco/XzSS2H1Rqq6rhEp7D1tZjx27Bj6a+1aYr6ubqAFIoUvZGTSD+9/Su3+151uqNcMUtj74cGeNiUAKWzTgUOzCxOAFC7MhOWwfFGbHYSiHEOZJxhj6jymdhhDtcWQwuaeqc+ePavdmOHISY7wx+aagMqLhXCobjTZWQqrUlMvhZm0FMGNGjV0etxdPwryMU/18yFPP00shfVRsnIfvtjjyGWWtDJdA8vlG9u3p+nTP3EphdXUDlyWjC5+7LG+IpJZprxQxduMGZ+JOngzumhX262Xwu++O5lGjx5DHClsFKWstoc5/LlmjUjLISW4Pt0F1yVTaMjUHFZZ10gfEZqR0EthnsOc9mTzpk0itYrRvIAU9m9sQi2FjaKEueXPzf6SapYrJ6KHeZ+fNqynnlddrUUPc6Rwv+nTaXi3W+no2bMizQSnj+h42WVUvmRJGr9ggQDAMrlB5cpOMCCF/Zsb/hxlNJ9kBLEreYlIYd9I658IcnVD2h8pzDKY00cc3rmXeo4cTBVrVaeWFWpBCvs2RNjbhgQghW04aGiyMQEIRPczQ0YR84vc/E3hYMbc47QVLLNYBENquScMKWzGDAx+maE6F/GaZtHJWygjX4NPzPwS+eYY52DnjVPQcC7mUG12lsLuIoWZn4yCatWqtSZTVckp85+6ixRWc6eqYyKl8A033CCE82233U4//bSAHn30UU1Ar1q1SstFzCkdWOjypkb6eooUvuOOHvTDD9+LyF19egl+jF8vaPXRv/Jxf96vXv36In2EFL6uIoUnTniH3p8yReyHSOFQrUT71OMuUpjlcK9eDxSKyIcU9m98Qy2FJyxcKFI/qLmEueVqTmA1bcTnq34TuYg5erhupUoifYQ8llNOcCQxb12bNBV/q5HFkgiksH9zw5+j9PNJTV/E32nyJqKaDx9S2DfSesZGN6y5RH+ksGyJlMMturSn/3XpDins2xBhbxsSgBS24aChycYEQiViIoG/lBT8N//hR9GlLDarfyx8+Q9LYP7DG8bMN9qQwr7xCtfeoZzX/Msxr1/e+MWLnEoCmzOBcLxcTm2BXaWwejHL/TG68JIXZxzNy5G4riJb3eUU5igf3uTL4CQ7KYU5x7HMO/z000OpfPlyLqOSjXIKq+Wr6SVkfzjfML8ESN04itlVCgm96FXbq8+p7OpFc5xTWOZr5ghj5BTGWUsl4EoK8z6u5h+ksH9zKJRSmGUv5wN+/MYbCzVWRge/1v0OLVKY/y03KYBlKon0CxfolXlzRRqJD5YuhRT2b/iDfpSRFJZPi7i72YP0Eb4NhRodHMxIYbUVK+d8T2WrVIIU9m1osLdNCUAK23Tg0OzCBEIpYqKBvxQZ8u2q/Lf8o0pljlCUL6tT/63PRRwNzMzuI6Sw2YSDU36oz0XqS+dCmRYhOLTML4WFpXwJZzjSbNhJCj/Q636S80lG+coRchWN4+pFcerIupPCvJ+aXkJG5vLn8sV3aoQVS1RX0cV8DO+r9kN9ZFc+hr/qt98M8xC66qPaF1XKqeUZvazKlRTmCGH+2RczZ9LESRPpxx8W4EVz5p8KbFODXh7JaHTugH5dyk5BCvs3vKGUwvrUESyJZUoITvnAKSTmrl0r0kJ82qcPpRRJov6fTqffd+zQPpNRwmpkMQvjRz7+SABA+gj/5kGwjtLPJ/U7guuQLylV60OksO/0jZ5I0pfiT6Qwi+BF074URTVu14q6PvEwNS1VleqVv7hQI+X1savWc8CG3a7bfB8JHBEpBCCFI2Uk0Q9EnWIORDwBu/1ygZzCoZmSLDxZfPLGQprFcKjFdGh66nstnDKCU0fwxilq1Ec2fS/NvyPsIoX96531j5L5HN1F/1q/F9ZoIXIKW2McjFoBKWzO2Jw4cYIyMjIodeVKorw8cyoxuVSkjzAZcIDFQwoHCNDF4f5IYaOikFPYnPFBqdYiAClsrfFAawIgAAkSADwcagsCkMK2GKawCFm+aOUXS/LGaVo4IjbaN47S4Ist3vj7oUSJEmFBAikcFuyo1AQCkMImQA1SkZDCQQKpKwZS2ByuKLWAAKSwObMBUtgcrig1MglACkfmuEZlryCFo3LYo6rTkML2GO5wnYv4pXP8OBvEMIkc6XxBILdwpI2QdUMK22PdopWeCUAKe2YUrj0ghc0hDylsDleUCils9hyAFDabMMqPJAKQwpE0mlHel3CJmCjHju6HkACkcAhhB1BVOM9FqhgOV7qEANAF5VAW48zBCkKY2+CPFObIb2wgYDUCu05lUc2Limg3n6zWvmhuD6fK4ZthnD4IW/AISK4p+/bZNn1EeqVKFJ+UJF5Gi816BPipJv7O55vX4fz90XpkAmsRpw7jJ+iO5WbQ2azzfhdWuWRZqloqtdDxyCnsN1IcaEECkMIWHBQ0yT8C+CL1jxuOsg8BSGF7jFU4z0U8Rzi/sIwY5ovAIkWK2ANcEFqpF8LJycmUmJgYhJL9L8IfKZwJKew/cBxpGoFdp7OpWvFY4pfKYrMWgfMZGcRyqQSkcFAHRnLdnnbIti+NqpFSnhJi46g40koFdW4Eq7AL+VKYxyecvz8Gqz9WKYeFcOaFC7Q+8wg5nqHzb6tc/CJqeFEVSGH/8OEomxCAFLbJQKGZngngi9QzI+xhbwKQwvYYv3Cfi/RiNFoihtUX7vFMsYoQ90cKn1Mine0x69HKaCCw92wu1SiVQLzWsFmLAIslHn3F+1cAACAASURBVJeiycm2lZfWIupoDUcb5uTm0uLTO8ier5kjal28GiXFJVBSFN0gtuJcctUmjvDPys6mYikpOLcGceAk181Zx+lA+im/S8aL5vxGhwNtRABS2EaDhaa6JxBuEYPxAQGzCUAKm004OOVb5Vx0+vRprUOR/vI5fQ5hqwhhHgBI4eCsK5QSfgKQwuEfA1ctgBQ2Z2wghc3hilILCEAKmzMbIIXN4YpSI5MApHBkjmtU9soqIiYq4aPTISEAKRwSzAFXYpVzEc8Xzq0r5w0/8h2JOev4EUE1B2/RokWJo6OtskEKW2Uk0I5ACUAKB0rQvOMhhc1hCylsDleUCils9hyAFDabMMqPJAKQwpE0mlHeF6uImCgfBnTfRAKQwibCDWLRVjoX6XMMczdTUlIoPj4+iD0OT1Hct/T0dPFyJblZTQhzuyCFwzM/UGvwCUAKB59psEqEFA4WSedyIIXN4YpSIYXNngOQwmYTRvmRRABSOJJGM8r7YiURE+VDge6bRABS2CSwQS7WiucifvmcmgeUX77GL2Gz66bPH8zMixcvbsmXtNhFCm/esoUGPN6fzpw5I6ZFlSpVaMqUKbRp02YaPHiQ01Tp1KmTuLnQsVNnqle3rvjZ+fPnafToN6lfv35UpkxZp/3ff+896n5Hd+3zZcuW0e7du+i++/4n9uP/yzpKlChB70yYKD5//rln6dXXXtfqkPvOnPk5jRkz1nAOHz9+jHr37k379u0TZXBbhw0brrWR61mzZo3WvyNHjzn1m3fksq+55hqnPqjlNmvWTKtfbXv//v1Fn0aOHEHz58/Xjpf7Mx/eZHu4zEmTJtFDDz1EAwYM0Nos+bdv354+/vhjp3bIOsKxdiGFzafO60jOUXWecc2ffjqdqlevUWhu8s8ghT2Pjf68o57zXK0rf6Tw1j/+pi9eGS8a1LhdK+r6xMNa4/hnx/YdoKtv62jY4JVzvqeyVSpRneaXi5/z/xdN+1L8u3rjenTnC0/Q7nWbRfmlK5SjXqOepWKlS4n91OPUwpFT2PPcCMYeruaT/D6Q323yO1PWifQRnumra1f/Hc9HG61ff6TwuZOnaNrQ1+nkoSPaeru2egOqWbJ8oUby+zvcXZfxiz/tdt3meSSwR6QSgBSO1JGNwn5ZUcRE4TCgyyYSsNsvF0czs6jz0i208XQ6fdSiFvWoWoZiTORjlaKtei7ii1sWDupmxchaT+OoF9wc9cz9sCp3O0nhzZs20m233S6GgC/CVPlqJHJVscsXxN/P/44GDRpcaAjdSWEWXatWrSokebm8iRPeoZYtW2rymOfvSy8NF0J6yJCnC0lhvlgc9NRTNPTZ5zSRzOXv2rVLiFi1D/w5b1JM87+lpDUq+8+1a8U84wt6KedY2kkRzscPGzaMRo4c6STFVZHHHNatX0d33XW3EHv6+lzV704Gelovwfw5pHAwaRqXxQLp+uvbOolfVYIY3bDgkiCFXY+NKtqlPFJvYhUtmiLOK70eeNDpBpTgGuCL5n6cMoMua9uKylSpKEQuC912ve4oJIVVGcXiV0rhP3/8hSrVqkEVa1XXOrjksznUrFNbOrBttxDMNRrXpwPbd9EVN11vCAFS2Px1yzWMHTtG3CitXq2aNp/4c/m9yN8/v/yyWLspKFsFKezb2lX3dncz2h8pvHv9FiqSnCTWm7zR8r8u3SGFQ7OEUEsYCUAKhxE+qg4uAasKgeD2EqVFMwFIYXuMvpXPRUbpJPgldCy7OOewlTfOHcx/1HXAOZK5/Vbe7CqF1YtcFqF6KawXmEYyS46LKyncsWNHQ5HKx7EU/nPNatq5c6cWfcyfLV3yCx05csRQChuJXvWicdq0aVp0s5GAnTPnK6pXv0EhMaSfX1LSlk1NdRLhennLdcz+cjb1efRRUQRzaHP99TThnfFCHvPGkcJSQkMKW3klm982Of7//POPiBpXo9y5dkQKBzYG+mhDde25YhuIFL6QkUk/vP8ptftfdxHNy5uvkcJSKksprJbJUnj/1p2i3FbdO1FiUhFDQJDCgc0bb49WpbC8Wfj9999r0f2uBCaksGfC+t8/5BH8OW/6J3v4M3+ksNoSSGHP44I9IocApHDkjGXU98TKIibqBwcAgkIAUjgoGE0vxA7nIr7Q5ZezqXPKii+i4/bJtqoDxyKYhbAdNjtLYVWUGF2USRFcv349J7mpHxd9OgX+OUfssRRWpal6HAtgjlxOS0vTLqqlVJ31xUyXUlj/eL2MLuYoQI7YkikvvI3S1fdFjYjWR0frxZL+/1KOc0oOjrLm/kMK22EVh6aNPJ9Gvf4ajX3rLTKKXoUUDmwc9FJYRvYza07ZISP41Vr8kcIsbjkq+PDOvdRz5GCnKF9fpfDc8R/SukUrRJNkhLFMT8HpIxpc24JKlC1Nv0z/Suyjr48/gxQObN54e7QakS4j+tU1CynsLcnC+xn9/uEuSjhQKXxw+276Z/EKuql3T2pZoRYihf0fOhxpEwKQwjYZKDTTMwE7iBjPvcAeIOCaAKSwPWaHXc5FPJ9YDPNFr7qxHE5KSqKEhISwAeecwRwVzDnZ9G3jXMh2elGenaWwjHwyihTmcZFStHnzFlqOYPVRdxnp6C5SWJWi6lhLKdymTRshTjt1voWW/LKYevXqpYlUzg0scxHzRTiLVt7UlBDeRgrrI474Yn7ixImk5oHUp7pwJ4W53k8+mUb3399LS3OhcmC2zI0fJ0akcNhONZaqWH+jwtNNBrXxSB/heSjd5TLnVDD9Hx8Q1PQRUg636NJeSwfhqxSWvTKKOpbiivfhFBW8SZGl0oAU9jw3At1Dn7pI3jDl7yR5oxJS2H/KRlJY/o4gU17pS/c3UpgjhHes3SDyd3P0PaSw/+OGI+1DAFLYPmOFloIACICArQggp7A9hotflpGenu70IjpuOcttjsgtUqRISCQsy1MWwSypjUQqy2B+QZ7dNrtKYTUXLzN3F6nD0bxG+TjlWLnLKcwXz7zJl6/JY9QLPiljWdqUSy3rMirZKKewWr6aXkLfH30b9fPMqP9cnxptqL5oz+iCVa2Dj33zzTepXLly1LdvPyGOkT7Cbqs7uO1Vo9rVvKTyxVSIFA6Mt6tH0N3lEvcnUlhtpf4FcP5KYc45/PXYKXTroN4iFYUqiZd/OR9SOLCpEfDRrm7ocMEyj7CrvPtIH+EZv9Ha9ZTuyR8pbLQ+IYU9jw/2sD8BSGH7jyF6AAIgAAKWJAApbMlhcdsolnscpWskMjlymAUxy+Jg5B/mOlhI8y/u+lzBspFcF8uycEYtBzqKdpLCAx7vT2fOnBFd1uczdSVUXL0oTuXmTgrzfmp6CRmZy5/LF9/xxfS0qR/TSy+NoPT0NLepKtQ3wHMZHAHIUcQ8j9THe9XP3Ukh2Q99CgzJh7mo0coyt6GRwNNz0LODFA50tdn/eHX+ypeiyV5BCgc2vvpzmFzT6tMA+hr8kcIsghdN+1IU1bhdK+r6xMNasap0YtE78+Xx1Knv/VqKCVUiy0hjfjkdb+oL6NT9OGJ4xrAxYh+kjwhsjgRytPpdoH6/yHlWpUoVmjJlitOLSLk+SGHP1PVr11PqCJXr5qzjdCD9lOdKiEhN1yLX7+uvv4H0EV7Rw052JgApbOfRQ9tBAARAwMIEIIUtPDhumibz+PLFMEtbVxtHEcs/LG+lLJb/5uP4eC5P/pES2JV45mP4eE4PwQLa6i+R82aE7SKFvemLHfeRF+p6wWbHvoS7zXvP5lKNUgmFnioId7tQPxHSR5gzC/yRwua0xP9SkT7Cf3ahOBJS2BzK/kQKG7UEkcLmjA9KtRYBSGFrjQdaAwIgAAIRQwBSODKG0uildGb0jKOBOZdxMKKQzWifv2VCCvtLDsdZjQCksNVGpKA9kMLmjA2ksDlcUWoBAUhhc2YDpLA5XFFqZBKAFI7McUWvQAAEQCDsBCCFwz4EQW8AR/iKi+ScHC0K2J9KWPxyNLD8Y5eX8/nTV0hhf6jhGCsSgBS24qg42gQpbM7YQAqbwxWlQgqbPQcghc0mjPIjiQCkcCSNJvoCAiAAAhYiAClsocEwqSkyLQQXL1NNyM+k6JWRvzKtRCQLYCPM/kjhM6dPmzRiKBYE/Cfw37k8ql4yHukj/Edo2pFZ2dniHJxUpIhhTnjTKo7wgiXXv9IOUJ5N+9oouTwlxsVTYkKCTXsQ2c3mm+zZOTmUnJTkNmVXZFMIfu8k1z3ZZ+h45jm/K6hftgpVL1mu0PEyPZqrgrOysnAu9ps6Dgw1AUjhUBNHfSAAAiAQJQQghaNkoNFNtwT8kcL8wj9sIGA1AqezYqlcSjxlXrhgtaahPfkE+Kab0TkHgAIjsO3kocAKCPPRxZKSqWJyyTC3AtW7I5CYmCiexMIWXAJx//1HLGj93WJKl6SS1WoUOhxS2F+iOM6KBCCFrTgqaBMIgAAIRAABSOEIGER0IWAC/khhzq+MDQSsRmDL4XN0abkU8TJIbNYicPLkSTp//jxVqlTJWg2zeWtOnDhBGRkZtPj0DttGCvOL5ooVSabU1FSbj0ZkNj89PZ1OnTpFFStWxLk1iEPMN9dPnz5N5XbupLyDB/0uObZZM4qpVg1S2G+CONAOBCCF7TBKaCMIgAAI2JAApLANBw1NDjoBSOGgI0WBYSIAKRwm8F5UCynsBSQ/doEU9gMaDvGJAKSwT7i83hlS2GtU2BEECFIYkwAEQAAEQMAUAgfPX6Bbft1CW86cp3euqEEPXFKOrBhflpadQ9l5eVQyIT4oHBBFFxSMEVMIpHDEDGXUdwRS2LpTAFLYnLGBFDaHK0otIAApbM5sgBQ2hytKjUwCkMKROa7oFQiAAAiEjUBeHtGutEwa8OdOWn7sLGXn5lGR2BgaUrcSDalXmeJiraOG+cUxS4+coef/2UP3VEulO6uVpYsS4ymQJkIKh23qWbJif6SwfDmfJTuERoEACIAACNiKAHJN22q40FiLETD6vR45hS02SGhOQAQghQPCh4NBAARAAAT0BE5eyKaBf+6ir/efoFzldd0JMTE04+pa1LxMCctAy6M8Wn70LD22egedz8mjWsWSqE+t8nRL5dJUpkgCJQZihy3TSzTEagT4hTLuNuQUttqIoT1MYPWeU3RltVKAYUECR44cEa0qV66cBVtn3yYdPnyY+CadXfPx5uTkEPchJSWFSpbEi+asOBM57y1HtSKncHBHh/M0cxR2oHnWeQ1BCgd3bFCa9QhACltvTNAiEAABELA1gZ3nMkTaiD1pmYX6kRQXK6KGrbRxJHN6Tq72Epn4mBi6JKUIDa5XibpWuYhS4uOs1Fy0JQIIQApHwCBGYRcgha076JDC5owNpLA5XFFqAQFIYXNmA6SwOVxRamQSgBSOzHFFr0AABEAgbAR2nsukzks30970wlK4WHwsFbWYZM3KzaPTWdlaVDNHB1dOThTRwk/UqUjlk91HdYYNNCq2LQFIYdsOXVQ3HFLYusMPKWzO2EAKm8MVpUIKmz0HIIXNJozyI4kApHAkjSb6AgIgAAIWIHAsM5v6r9lJPxw8STlK+giWrSMbVaVGpYpaoJWOJnC+179OptEbmw/Qhdxcujg5UUQHd69ahuoUS6Jkiwlsy4BDQwIiACkcED4cHCYCkMJhAu9FtZDCXkDyYxdIYT+g4RCfCCBS2CdcXu8MKew1KuwIAgQpjEkAAiAAAiAQVALZeXm07mQaDfxrN208lU4XcvOoZEIc3VWtLI1oVJVS4mODWl8ghbGz/vXIaRr6917qXLm0iA6uVTyZisbGUoy1slwE0k0cazECoZXCufRxlzr0xmYdhG4f0tbR1xmS2fdhF2o7rystnvcQVXHBTuwziuiZn+fRg9UsBhjNMYUApHCQsC5+iur0mecorN6zhdbZ0iG16JFv6uevrX30cZfrtPVbf+gS+ubhwqsSUpjIwS1/jCTXPR9Rtxtep03iY8nUsY+6/y3vb6exbQuPr/dSeAkNqv0wfZtfRKFxku0odN51Pb6Oc6yj5aQdV1CPVoeYT9sNz8XIKez7mnVef4WPN5436vh3oQ+2vUVtdHNMP/9kyZDC3qzdfFpO6yefucE5lPf2Xgobr125/mZ/NYcaNmxYaCLgRXO+ry0cYV0CkMLWHRu0DARAAARsS4BTMhzKuEDrT6XTuawcql4sieqXLEqcPsJq24kL2XQ6K4fKJSVQ0bhYggu22ghFXntCK4Ulv3z5cKlrGSz3FBe9/xaWVepIQApH3rz01CNIYU+EvPm5Q0DsEHKXHMJXXZOaxHQWmFyyuzUHKbyPPv5wOz348HVE+dLdWfTmn//IcV4j5aZW+4UsX2tpIk8dRa+l8J6P6OMdD9GDbaXgKhCDXJ4mEj3djJM32sghs2sKWV0wZyZSX+pPk+mbGxdQt8eJJs7rQD91uY42DjSW2pDC3qxJuY8qBwuvP/0aLJg3T9EOXsdibjnGQ65pMe7k/jsXUtjT2iWi/POiYz04xku7aRKoFPawdvGiOV/WEPa1KwFIYbuOHNoNAiAAAjYgkJtH4gVu/G45yFYbDBiaGBICVpHCRpF1DlmSH51GLDbyL3hlpHG+1IAUDslUsVQlkMJBGI58uUGqFM4XlVXIIS7nUX3atLlwFL5jzRnLS0hhZWwMBBLls3WSdfLGl5tIW6+lsFJ9oXHi8sdtp/qbN9Emj1I4f3ydxHa+rOz2IS2+9C0nKfxkl7n0yL9PuXzqA1LY9zXr7rvN6YapNm+eoo03yBs9VRw3AMTccgjieV2Mo/tlyyCFPa3d/Jsq6o1qscbnEtXbRJu086fzWHsfKVxwnNE5Ni3tDCUnFys0kRAp7PvawhHWJQApbN2xQctAAARAAARAAAQikIAVpLDzhW+BdOCUEi4jhRV54oiSQvqICJyeLrsEKRyc0XZKC8BFykg3IQ8b0Acs+pS1VbC/c/Sp2hpI4XwaMtJaix5U0jNoQtY5ariKYWSxozxfpbAcq4L0EY66Ng78kKjPw/StgRR2Nb5ON+24MXxs/x1aOoxbhj5LO0ZtpJrd5tG3nDbDIGISUtj3NetaCruYNy8/SztefJ0cN3rypfA3BjdUXUS0Qgq7WrvOn6tRwrw23r70Q+oy7+H8CO3Cqa58lcKF166j/v92baXK1WpBCvu+lHCEjQhACttosNBUEAABEAABEAAB+xOwghR2CAcpmZxTSzhLYed8e0yfH8t+cieksP1nom89gBT2jZfnvZV1J2TfXOry8zxyecPFjbyEFCYtbURB/l3nEVDPeaSmyAlSpLCUuGraioL0AeTIOewmUtg47QX3QU05IvNJ58vmLg4x/KR4oqMv0QTnHO+Qwp5XoX6P4EUKK6LS6QkB55zgkMLu167z7yr5aSPEOw/yU3UEIVLYaO065sUS2rTuIqqLnMK+LyQcYSsCkMK2Gi40FgRAAARAAARAwO4ErCCFjSKFHXlO1Uint6iNKkx2OF6QBSls9xnoX/shhf3j5vIoJc2B4yaLTNsij9BFBkMKuxkAI3HqWgrXVFJxqP/ml4Opm9eRwoZiufANNS67/tA3qOaoZwoLYlfja1C2OH9z2ghxMwFSOJgr050UVtMLFMyb/BRLIjd4rcJ5wrlxhilNHK2GFHa3dvXvQnB+MaM27gY3W7yOFHZzU4jHbcPpK6k+pHAwlxjKsiABSGELDgqaBAIgAAIgAAIgELkErCCFma5RTmERw5QvJ0jkFO5C8zjCTRkOSOHInZvuegYpHJxxV9ddQZqBgrKdpFT+C8ekLjban4+M+khh7QV9BRwLzlMaPXrmZxlJq8ol45eKcUneSuFCKUHEufMtKpDMaooeJWpYSQfhEMYy/6yz/HJ6aZ44P5NWvruX2CFS2Pc1q5fCznlmXcwbdf5paSKcbwq4WrtRL4VdrF3xQjk3Ml3LEx5gpLC7tcs/O9H8DWrYsG6hiYScwr6vLRxhXQKQwtYdG7QMBEAABEAABEAgAgmERwpHIEh0KaQEIIVDitunyqJeCvtEy/udvZXC3pcY2j0hhQPn7chf6/5lcYHUEvVSOBB4bo71OlLYQ/28hmJiCr8qG1LYpIFDsWEhACkcFuyoFARAAARAAARAIFoJQApH68jbu9+QwtYdP0hhc8YGUtgcrii1gACksDmzIVhSODs7W0hhvRiGFDZn3FBqeAhACoeHO2oFARAAARAAARCIUgKQwlE68DbvNqSwdQcQUticsYEUNocrSoUUNnsOBFMKc1v1YhhS2OwRRPmhJAApHEraqAsEQAAEQAAEQCDqCXiSwrGxsYIRP7Yoo1SiHloAAJhnQkJCACXgUBAAARCwLwEWWnl5efbtAFoOAiEmINcL/y3/LaOFvVlLWVlZWHMhHjNU5z8BSGH/2eFIEAABEAABEAABEPCZgCcpzBcemZmZtHHjBjp+7DgR4WLeZ8jKAaVKlaJGjRpT0ZSUQIrBsSAAAiAAAiAAAlFCwFM0sDsMkMJRMkkipJuQwhEykOgGCIAACIAACICAPQh4ksJ8MbFyxXI6c+aMPTpkg1YmFilCba9vS0nJyTZoLZoIAiAAAiAAAiAQTgIcEcxi2J8NUtgfajgmXAQghcNFHvWCAAiAAAiAAAhEJQFPUvjkyRO0fNmyqGRjZqebNGlK1apXN7MKlA0CIAACIAACIBAhBPyNFoYUjpAJECXdgBSOkoFGN0EABEAABEAABKxBwJMUPnz4EP3x++/WaGwEtaJ+/QZU59JLI6hH6AoIgAAIgAAIgIBZBCCFzSKLcq1EAFLYSqOBtoAACIAACIAACEQ0Ac4XHB8fL95k7WrLyMighT8tiGgO4ejc9W3bUcmSJcNRNeoEARAAARAAARCwGQF+4a8/G0cK8+bNS+n8KR/HgEAwCUAKB5MmygIBEAABEAABEAABDwQSEhLcSmG+iDh48CD9uWY1WAaJQIOGDalaterkKUo7SNWhGBAAARAAARAAARsT8DdKmLt84cIFG/ccTY82ApDC0Tbi6C8IgAAIgAAIgEDYCLDw5UjhuLg4j23gi4rMjAzK87gndnBHICkpiRLi4yk+IQGgQAAEQAAEQAAEQMAlAf49Tf7xBxMfm52djShhf+DhmLAQgBQOC3ZUCgIgAAIgAAIgEK0EOHUERwtjAwEQAAEQAAEQAAEQiBwCnHLC37QTkUMBPbETAUhhO40W2goCIAACIAACIBARBDhaODY2NiL6gk6AAAiAAAiAAAiAAAgQcT5h5BLGTLATAUhhO40W2goCIAACIAACIBARBBAtHBHDiE6AAAiAAAiAAAiAgCDAaSM4FzE2ELATAUhhO40W2goCIAACIAACIBAxBCCGI2Yo0REQAAEQAAEQAIEoJoC0EVE8+DbvOqSwzQcQzQcBEAABEAABELA3Ac4vzIIYGwiAAAiAAAiAAAiAgL0IIELYXuOF1joTgBTGjAABEAABEAABEACBMBPg/MLyT5ibgupBAARAAARAAARAAATcEOC8wZwqAi+VwzSxOwFIYbuPINoPAiAAAiAAAiAQEQRktDBfaCByOCKGFJ0AARAAARAAARCIUAJ4oVyEDmyUdQtSOMoGHN0FARAAARAAARAAARAAARAAARAAARAAARDwjQBu3PvGC3tbnwCksPXHCC0EARAAARAAARAAARAAARAAARAAARAAARAAARAAgaARgBQOGkoUBAIgAAIgAAIgAAIgAAIgAAIgAAIgAAIgAAIgAALWJwApbP0xQgtBAARAAARAAARAAARAAARAAARAAARAAARAAARAIGgEIIWDhhIFgQAIgAAIgAAIgAAIgAAIgAAIgAAIgAAIgAAIgID1CUAKW3+M0EIQAAEQAAEQAAEQAAEQAAEQAAEQAAEQAAEQAAEQCBoBSOGgoURBIAACIAACIAACIAACIAACIAACIAACIAACIAACIGB9ApDC1h8jtBAEQAAEQAAELEMgLy9PtCUmJsYybUJDQCBaCfizHv05Jlr5ot8gYDUC/qxfPgbf2VYbSbQnWgj4s2ajhQ36aQ0CkMLWGAe0AgRAAARAAAQsTYB/qWUfHBMTK9opf8m1dKPROBCIQAIOucOSp2Ad8meexE/BGnbc0Mm/vxOBhNAlEIg8Ao77sI6bsrx5s+Zzc3N5T00IY81H3rxAj6xJwDluoiCYwtP3tDV7g1ZFOgFI4UgfYfQPBEDABYGjFPfqRKKm/Snn5lRQAgEQcEGAf4HNzWUBxTI4j2JjESGMyQIC4SbAcsdxY6ZAELsSRQX7Oe8b7j6gfhAAAd8I8Hcxb/w9rEYf6kWT/N6OjY0VN4/kecK32rA3CIBAIAQc6zJW/A4tb+S6+p4OpB4cCwKBEoAUDpQgjgcBELAvgcOLKe77VMp5oJHrPvA+I5cSdfZNHsf+MI5iv0ulvEk9KccvQpDWfmHDQUEnICOLkC0i6GhRIAgEhYBco3l5uVpEoPqoONZwUDCjEBCwCIECIWy05gtuAnE0sUWajGaAQBQTcNzEdaxHV9/TUYwHXbcAAUhhCwwCmgACIGAWgfUU12+2iKMq2OpoojZu6nCiCjrZKyXwIyMo53KiuKnjiDq2Ixq5jkgVvLr9nHvA9er2d9NFbkfMgTaU+3xb4gf9CjbfyjGLIsqNXgIOmYRchNE7A9BzuxCQIig3N0eIYfmHnx7nC1HIIbuMJNoJAt4REJkhiNM6OW4GyT95eXgiwDuC2AsEQk3AcUNHfk9zJD82ELACAUhhK4wC2gACIGAuASFw1xENG0g55T1U5SR7j1Ls4VTKFceo/yYid1L48FGKLZ+qE7yu63UthQ3qNZcUSgcBhYDMUQooIAACdiAgU0oURCJJUWSH1qONIAACvhJgAZybmy0Oc0hhThfhkMLYQAAErEdApoDh7+m4uDjrNRAtikoCkMJROezoNAhEGQEnKexIyxBTqTtlP9CIRJqHtY0LonR1Uljsj8gZuwAAIABJREFUe4B5FUQYC3pyv0qlKebASe3neSJtBP+fiCo5on9jRCRwaco7cNKR/TE/ClmOgiaFHyaKGbmUYpp1p+wm6yj+g61ilzyRuuKQiHomtb7ORymG68qvxznKOMrGGN0NKgFHDmG+wPS92F9/+4smfjCLJo0eSqllSvleAI4AARDwmwBHD7IkcuQAjyEORFJTSXhT8Ccz59MfazfSmBFPUHJyEW8OwT4gAAJhIOB4eWQM5eRkUWxsnFjryPsfhoFAlSDgAwH5PR0fH+/DUdgVBMwjAClsHluUDAIgYBUCukjhgny/7Yn4ZXOdHKkixKZI4byDBcJYiF1yiGSn/VRhq+YdVuqk74dTzBqHVCZ9OcQpKlga16E82koxxCI5lWJYALM8riijnDmFxWyHMO54tCDPccWfKP6Do5TnTRS0VcYD7bAsAfniGo44dDzW5l+00dhJM6jjjVdTvTo1DPt6/nwmDR4+XvzMF/F09Pgp6jdkFHVq35ruv6uTXxwhrf3ChoNsQqDgxZAFkf5SCnsrh3l9jp74KT32YHeXN3awhv2bEHz+ef3tafTWKwNdnh/dlSyF/S0drqGiRZPo2qua+NcQHBUxBPgm7oULmZSY6LiBI2/m+rLe5fcxz6uPZ8yz5E1dec4pn3oRDRvysF/jJ3+H6P9ID6wdvwjioGAQkN/TcXFIHxEMnigjcAKQwoEzRAkgAAJWJ1AofYQj1zB1bkP03UGXuYLpL5a5SufUiFyDiGJq2p/yaEZBpHB+VLAoJz9nsCNq2Dl/sJDC+fWIKGIhgpc65ULOe6Q70QfcZiVq2Ekae5Eaw+rjhPZZgoCMPHKX6uzNCZ/SdwuWae1NKZqsSY7NW3fRqHem0+gRTzgJpZGjP6TDR08ICbz67020a88B2vPfQbqu9RVOF2fqfvooRRYivHkjhHnf+T8tN7y49aUcV4PC/XzqhXH07JO9Arq4NLrQVeV3j643CIF+9NhJS16oW2LSohFOBLKzHTlG8/Ic+YX5Bo9eED3/6ru07Le/DNcwi8svvl5Y6IaNN2vY040bX9ae2WvYXfm+TCm5htdv2k4P3dtVnJ/Uz155/jFxjuDPho+aQg/c09kvIczHT5v5HdWoWsmy4s4Xbtg3OAT4Jm52drZ2I9dovXNNx46for5DRtGhI8dFxXJe8npfsvxP8dnPS//QPuf/B2uNeNtTd/XJdnojhN19P/PPpv7fdzRiaG88CeHtwGC/oBPIycmjuDg/HscLektQIAgQQQpjFoAACEQ+AYOcwuIlcwdKU0yldgXRv0zCRaRwodQMTlI4XzI/0p9o/kRiOZzTdL0jmveREeSVFD7QhvIqLc2PKG5MJCOFZQQzSZENKRz5EzY8PZRRwvzIOW+eUkf4GnGjCqUjx05QtYsrinpYDMt/8//dSWH9vu5IebqY9aUsWQ9fTA57/X0a+Wwf8VEopDDXM3POT35HFoZnNqHWcBCQa5gjB+XLbFgQqZJIlcNmrGFPUtiXdWfGGlZTY8ya+7PLG0e+jJ8UwOfS0qlYSlEh08+lnxdPNbCAU6Uwf460Or7Qxb7uCDhu4pJY7zk5OSJ1hKv1/n9fLaAVv//j09M5niQt39zV36T15caPvm/u6vPl3OHppi2fp4oVTYYUxvIKGwFOIYH3zIUNPyrWEYAUxpQAARCIfAJGL5r7e4bI2avP7+v8Arn8/MMip7AuF3C+FNbu8ar5g5XoYi7fWyks00bEcFmdDlJsfk5hR87g/JQSiBSO/Pkaxh46LjA5ZYTnvIR6oaQ+Fl22TGkhRNRHNFXZyzLmo8/mip5KYSK7zftxxN25tPOUln5eRN51vLGVJljkMXwxyrK0WEqyiECWEXqyHHlxOeKZPjT8jfcptWxpevmZR+nFN94T5VcoV0ZE3n6/cIVTOV1vbkO//7nBSeZwmbK/LHk4MnpA7x70zpRZVC61tIh6blS/ViEZJD/jyOgXXn1XNE1+JqOg3UUKV69aSbT1rtvaexUdHcapg6otQkCuXxZEWVkXiHMW6sWwbKp+DatC5tjxk9oNEJkGxps1LMvk+c3rQj5FIM8JapRisNbwux/Pdjpn3H17B5r3w6+im2qaBj5HqeuwaeO6NHveokLnEHU/eV7RH6umvZFr+MjRE6JOvmnEHDjamiP8+TzIm6ybzz1jXx5Ib4z/hOSj8EZ5nPkz9Twpozk5UpLHgjdvoiYtMjXRDJMIOG4AEV24kOF2vbMU/vSL753WhBrRbvR9LM8JI597jIa99q6Yy3w+UG94qP/nMnh+P9n3Hhr55oeFvh93/3dA3Ezl7/Ya1SppN1Hk9yHXp36v39CmOQ3pf594Woa/C3njNdm8aX1Rjv77V5ajSmFeN7+tXi/6/cfaTU5rSn8OcvX9b9LQodgoJsC/ansKvohiPOh6iAlACocYOKoDARCwCAEhhUnk+c2xSJPQDBAIF4GCKGHZAs8vmdMLJTVCkC/29I+fS6H0yH3d6NW3PtbEif6ldLzfhs07NGGrTwEhZQhHF8sIWr7Q078YS17MsgyWqRdYAMv9OGcqb2o5X85dJOoeM/IJkQJDn7vQKFKYhS1foMoIYi6DN3kh26BeTVqybI3TxbSaE9mdFGaBJuU1ogvDtTrsUa+6hlkQZWdniT8JCQniDeeOHOGOTUYL69ewKlJkehdVOnqzhmWZDevV1NaAfh0Few1zn9R1y/8fOuB/NHjY+EL5x/WRwvpzyDNP3E+DXhwn1iuvOV7XT/XrSW9P/j+Pa5gFOMuu5k0biCcg+P98g0m9OaYyZ8Z8fpPnmztvvVFLRWMU6aiKYEhhe6xLM1uprnl+FD0j4zwlJrpe72r6CPWmqPxONIqcdyeF5bxW56JcX/w9/+zLk8QNTaPvR3ljQ6aU0kthFri8VvT5tz2VL29gyfVz1ZWNtJQYcj3Lmzb8u8f11zQTN5C4Pk/f/2aOJcqOPgL8RA9eChl9427VHkMKW3Vk0C4QAAGTCBRE/xaKEjasUU3bkGpSm1AsCISXQMEL5hwvlouJ4Ryk7ttk9Oi5vGBjGdKg7iVO0a1SKHXr2IZeHvORVriaj5g/1Oct5Qs3GaUkoww52paj/BYs/s2lPFaj7GS0H5fNORPlZlSOXhqrUsxV+gh5sfn8Uw/SB59+o0U0cT1SEPGFaPWLK4mIJ1WSuZPCLa5oKKQSCzZEBIZ3jVi9dnUNsxTOycnWIoVltLD+hXNGa5jXiIzSVyWlujbdrWF9+ggpjPildTK6kMsK5houU7okHT95WkTqy5s98qYMrz/18XZX6SPkDSMps1juyu3RB26jr79bIm5keVrDfJNJ5lt/vPedxOcvfaQwl6s+AcFiite5mofd6IWYkMJWX4WhbZ9+zbMUjo+P06KFXb1gUgpTFrZ884I3/n4xegmiJyl85eX1xXeaXGdy3spIYc65z9+PHNX7VN+e9M33S7R9XUXHyxvB8mkF/feqGomslq/m95d95HVs9MQO95l/9+BIZF578qkhd9//oR1d1BbpBCCFI32E7dU/SGF7jRdaCwIgAAIgAAKmEHA8gurInh0bG+eXFJbStGjRJOKIOxm1owolNVJY/bnslP4Rdb5IYwn1wfRvxIUbPyrO0UXeSGG+uGSxyiJYPjrqKqLYm4tCT1KYpZGMFJYSVxVv8jFbbyOFeT+OuubHzvVpNkyZBCjU1gTkGs7LixFSODMzQ0QKu0ohYSSFWepMmPIFpaQku3xZpLs1bPSSRBZGPI/lUwHBXsPqOSNQKaxGCvPL4XjzZQ3f0bWdEGCXVK+sRSuzFJapH6Qcl+cAbvuO3fuoZvUqTjd+XEUK87nvpaG96aVRUwo9yWDryYvG+0VArnn+6j5/Pp0SEuLdppDgSuSNSF6XvPkSKczzVqZukBLWXaSwkRSWN0WN3h+gprDhNcDnDBbMb02aIW7K8FNB/L1uJJ2NpHCXm68VkcD6iGX5u4dan9GTRLgZ69e0xEFeEIAU9gISdgkZAUjhkKFGRSAAAiAAAiBgXQIFQonfiBzvlxSWF5vcSzXnpiqF+XM1pzBH6ugfUVejeVmGykgjGb3nbZSh+mg2p5CQeTxlbkIuWz7C7Y0UlnLo7Ll0LaewvOiV6SPU3KkyCpqP85RTWLaJo6BkZDRfgPfoeoOIxNq5ez9eNmfd5WOJlumlMEcOSiksU0h4etGcmv5BL0Rc5RRW17Cae5uhyMfUOepP5hLlz4O5hlm4ysfQPUlhmRvY3VMCRjnAvc0LrkYoy1zoLIX5PCPzA3P/9bmKjW766HMK83F8HuHzCudS5z5AWlli6YWtEeqaT0s7p0lho/XOOYXfm/qVaKtcl/yyNTVfr34eqtKUb+bwdzNLXX6aQEpYfb59vgHLm3wRq/z+VgWxu5zC+nWif6eAL5HCXKdce/L7XpbP5y2O7JeRyZDCYZvGUVkxpHBUDrtlOw0pbNmhQcNAAARAAARAIHQE5NvLWRp5Eyls1DI1Akn/RvLQ9QQ1gUB0EpBrmChWRAo7IgcTxB/OKcyiSJXCRpSMooejk2Zoem2UJiI0NaOWSCAg1zw/HZCenibSR/iy3sPFwChtUrjagnpBIBwEIIXDQR11uiIAKYy5AQIgAAIgAAIgIFJH8B9/pbAagaePEjbCa/ToKIYBBEDAfwJyDatSmFNHJCYmCiks/7iqQUam6qP3Xe2PNez/WEkpxk8IIDWM/xyj/Ui55qUUjouL9Xq9B5OdPpe4p3MM/1zm+pUvmQtme1AWCFidAKSw1UcoutoHKRxd443eggAIgAAIgIAhgQKhRF6ljwBGEAABaxHQS2GOHGQhLCMHPUlha/UGrQEBEPBEQC+F1UhhrHdP9PBzEAgfAUjh8LFHzYUJQApjVoAACIAACIAACGiRwozCm5zCQAYCIGAtApDC1hoPtAYEzCYAKWw2YZQPAuYQgBQ2hytK9Y8ApLB/3HAUCIAACIAACEQUAUQKR9RwojNRSABSOAoHHV2OagKQwlE9/Oi8jQlACtt48CKw6ZDCETio6BIIgAAIgAAI+EoAUthXYtgfBKxFAFLYWuOB1oCA2QQghc0mjPJBwBwCkMLmcEWp/hGAFPaPG44CARAAARAAgYgiACkcUcOJzkQhAUjhKBx0dDmqCUAKR/Xwo/M2JgApbOPBi8CmQwpH4KBGcpdiYmIiuXvoGwiAgM0J5OXlWboH2dnZIndwfHy8ePlUTk6O1l5IYUsPHRoHAh4JQAp7RIQdQCCiCEAKR9RwojNRRABSOIoG2wZdhRS2wSChiQUEIIUxG0AABKxMwKpSmC8c//tvL23csEHgS0pKoqtbtaaiRYsKScwbpLCVZxbaBgKeCUAKe2aEPUAgkghACkfSaKIv0UQAUjiaRtv6fYUUtv4YoYUKAUhhTAcQAAHXBA7Qew8Mof+7cTT9ek+lsICyqhTOysqihT8tcGJSsmRJuurqqyk2Ns5nKfzVTyvoyPFTYWGMSkFAT+CxuzsBitONnVjKycmm9PQ0SkxMFE8FxMbGan8Y1iff/Ezp5zPBDQQsTwDr2/UQ+SKFP5j1I2VlFzwdZPmBRwNBgIji42Opd4+bI44FpHDEDamtOwQpbOvhi77GQwpH35ijxyDgE4F9c+naqZXo1xevdH0Y73PXLKK+wZfHVpTCLIOOHTtGq35bWYjJTTd3FKKIN18ihV97/wua+Nm3Pg0NdgYBMwi0vKwuzZn4ghlF265MXyKFH3p+HP3w6xrb9RENji4Cd3a8lt5+tnd0ddqH3voihTv3eYnWbtruQ+nYFQTCT+Clx3tCCod/GNCCCCcAKRzhAxxp3TOUwismUcWhK4k6DKSD+SJo7/8NoRaTDxDV7kG/T+1KVYlI+0zZL9L4oD8OAtpY83/EHKhEb7QeRxtMkIBgHmoCq6lv63H0tVO1V9Nny/tROyJa9HJPGlFTL3sdx8jxX/TyENr2QA9ad9cfdHv+cY7iHJHGI7bJwivR8Jmj6dEq6vGUv09BnWpTIIVDPR9QX7QTgBQumAGQwtG+GiKv/5DC7scUUjjy5jx65EwAUhgzAgTMJwApbD5j1BBEAkZSmCXQveKp6AJJI6TgQqLa24juEVLHIYvEfpDCQRwRKxblEHg0agZNbiXb5ywFrdhqtMlHAiLad7m2vt0f7Sx19+6rRFWrOCRwwb8VKXwJ32CqrKSi2K9J5c/obWoxmfJlceFaIYV9HEfsDgIBEoAUhhQOcArhcAsTgBSGFLbw9ETTQkAAUjgEkFFF1BOAFI76KWAvAIWlsBSAA4mGFohAR6QoUe3aB4hEflGWOn8QdVhJX1NBRLG9eo/WekcgP5LUSf7nS8HalWjbtgPKDQTnyNBbhUjW7yujRb2rHXuFiICTFM4fRyFzr3REii9srT0lQGQU6cvt1Ef7quWQcnMh//gOVxMtWOk27QSkcIjGH9WAQD4BSGFIYSyGyCUAKQwpHLmzGz3zhgCksDeUsA8IBEYAUjgwfjg6xAQKSWGROoLos+W30jZ+7FuVQpOr0/C+u2kEy6GH91GLD6vQ8Etm0QhI4RCPWuirU9NH1BYpIxyRnl8LUVwg+57ZUyAPSdxIqE6fLW9OX2n7OqJF5bwKfU9Qo0sCukhhx5jz+DnOBeseNo4UF5G++cJ4Gz894HQ+0KWP0NLPqCkrjNNGyHZCCmPOgkBoCUAKQwqHdsahtlASgBSGFA7lfENd1iMAKWy9MUGLIo8ApHDkjWlE90gvhQtSR8huO4RNbSmIZlahEXctJ8qPGB6+Y4hOAkU0rqjvnGN+8JxwiF5HTlmHIOb0ErcvVqSguMGwm4bP5Fyzav5ZvTiMeqzWAFAofUT+UwN9e9CGyftouFOu4IJIYXEOEOlm8jcl77iWUzj/5pKYP0IaO24kbOjbgxpOnpV/c8H4RXaQwtaYHmhF9BBwJYV3HE6j42cvhBRETAxRlTLJVLFUUkjrlZUhp3BYsKNSEwm4ksJb9p+jM+ezTKzZu6KLJ8dTvcrFvdvZhL2QU9gEqCjSUgSMpHBmVi79e/AcZVzI8butpVISqE7FYn4fH+iBubl5FBsbE2gxOB4EgkIAUjgoGFFIqAg4S2FdnlghiWZRw1EzSESAKlGDI7Y5UgDUngrBF6qxskQ9WiS5sRR2FynsEMiOl4r9n0hBUskSXUIj8gkY5BQWL5nbWYm2XdJDe+mkY++Cc4UaKcwvoHTenNNQCCm8U/eiwmpfixdbOlKNFB4NSGHfZ+hTD95OKclJ9PKkGT4d/GD3DmL/j2erlt+nIpx2fvKB22j1+q20fM0G/wvx4ciWl9el+29tT+M/+Zq27PzPhyOxq0rASAqfSs+itTtPhQVUXGwMtalfNix1B1sKVypfhkqkFKW4uDjKyckxZZ7e1ek6On7qDC1csTYszFCptQkYSeGDpzJo876zlml43crFqVLp8N4IysuLofT0NIqPj6OEhASKjY3V/khQnfu8RGs3bXfLDWveMtMKDcknYCSFtx48R/uOnw+Y0eXVS9JFxRIDLsefAiCF/aGGY8wiAClsFlmUawoBJymsRXY6XiQnxQ+nCPi95qx8KZwfNezycXFTmolCw0pAfdSfSE0foY8UntzKdU7hr7U+uE8XENauRnPlRi+aE+cEI2HrKqcw6eSuLn0EyXzSRscb55qGFPZ+Ur70+H3UtEEtWvnXJpr42Tw6l+b9L/gsVPvc1YmKJCbSe59/R7+uXu99xS72ZMl8eb2aNODlyQGX5W0B3I/+93alxIQEemvqbFr19xZvD8V++QSMpDBHCP+z53TYGLVtmBqWuoMtha9sVIcGP3wHFU0qQu9M/ybo4rbDNVdQr9va04vjPqHtezjff+i26pXL08Bet9L0b36mtRudRVmD2tVNk+Ch62Fk1GQkhfedOE9bD5yzTAdrVyxGF5dJDkt7gh0pHMlrvnWzhtS9Q2sa+Op7hcaKv4v3HjxKBw4fD8s4olLXBIyk8Jb9Z+nAyYyAsTWqWoJSSxQJuBx/CoAU9ocajjGLAKSwWWRRrikECr9ozpRqUGhUE9BFoEc1C5t1XosM70ftwtT0aJXCLHcf6dGRPpj1PTWoVY3aXnU5LV71D13dpD49NvwdMRrP9LlT/P3G+19QtxuvFvuXKp5Cew4cobenfiWidEcNeZi27t5HH335o9j3tUEP0J79R+j9mfPF/ycO70+r1/9Ln8xZSC/260nly5am/iMmauU3b3wpPTd2qohoVOuT00EtX20zS6Fbrm9JPbu2pbEfzRZtYWE14L5uNHP+Evp07iLx/243tBJ9lH3l4x664yaqU70KDR39oTbruO7Gl15CvV8cp8lubjtHW37y9ULt+PtvvZH4Ipy3eYtXib899WH8C49RiWJF6fGXJ4uy1T5xWYMe6k4z5i6mb39ZJaT7c4/eLWSeZMj9fOTOm2nSjHm0YNmfYVopwavWnRRmYfLXqsW0c/M6qt/kKqrfpCXl5ebSykXf0snjh6nldZ0otaK4q0xG+55PO0u/fDeL0tPPUqMrWlGdhlfQX7//QudOn6YrWt9AiYlFaNumv6neZc1FVJ7c7CiF5fyW61X2xZd1VveSi+npR3pQvZpVKS8vl2Z9/yuN+8Rxi5Xn4vD+91LqRSXpwJET4vOU5CJiTck6X+h7D910TTOKjYuleYt+o9IlimvnA/165TK5zUMe7kFFkxJpy8599OYHs8S5RZ5n+O93Rwygb35eQU3q19I+l22Jj4+nJ16ZTBytfMPVTSguNpZ+X/cvVUy9iI6ePEVVK5aj3/7aTKM//FK0X1333Nb2ra+gIokJtGHrbnroubeCN6lRkkbAkxTOzc2h9WtWUoXKVal85Wp0/MgBWvbj15SVfYGubncLVbz4kkLnAPVa4tTxo7Rl3WpqeX1Hrc6M9DTasPY3uqzFtcQ///v3JXRxjUupbuNmtHvbJkopXpJSK1TW9rerFA7GmmfROvD+W6lKhbKUkXmB3vt8vvjO9GbNy/NFg9rV6GzaeRr94Sxq27KJ2zXP361d2rak7Jxc+mn5n/TK5P9z+g5U1+mdHa/TyuK+PtP7Ltp/5Bg9OuwdemXg/XRFg9qUk5tLv6z6R6zvdf/uoqb1axX6zlfPT1jzoT85uZPCFzIzaPmCr+nsmVN07U23UumyFQqdAypXq0VnTp2gVYu/ozwiurbDbZSc4kgbASkc+vFEjdYkAClszXFBq1wQgBTG1DCfAKSw+YyDXUNBhK+rtA7ONZo3xtEqha+9shGxJPn0m5/p0bs700ezf6T085n0wO0dqMODzwr8E4b1E39/+cOv9OqTvWjGt4vFBeTLA++nKxtfSt0ff5k+fPVJWv/vLnr13c/FviMG3Ceid7s+9hLd2KopPdvnLnppwqd04Mhx+uCVJymlaBI9/9ZUIT25/LYtLxMy+vGRk7T6+N9ymznuOa182Wa+qORI4/dffoJaNW1AXy1YRsPf+VSIoucfu5v2HzkuxHOzhnVEf1599/9EX+VxvE+jS2vQXQNf0+rhtrDcevfz7+itj78SbR899BHatns/Tfh0rnZ83563OPXXmz58Mf55ali7Gn02dzG9/v5MUvvEvG69sRX9/s+/9MgLbxP3cdzzj9GJ02epW9+XhERmOc0XtsPGfaJdvAd7RYayPHdSmNdjbk4OxcbF0YLZ06hV+260898NVCQpmSpXq0m/fPcF3dzjQUpISCSjfU+dOEr/7fxXyCXe9u/ZQelnT1NSSjFKO3OKMs6nU2rFi0VZ6mZHKczzXV2v3J9a1Sp5vc6eHfsxzRr/PG3avpcGvzGFWPhw2omN23YLNOp6e6THzXTqbBqt+HOjVueYZ3pTzYsrUr+RE+nMuXRx4+OtZ/u4XK9cpmzz7Y+PpHHPPSoEz4WsbFGfXPcLPn6dpn61gFpd0UD7XG0Lr/kbWjWhZ0Z/JNb6+yOfoENHT9LsBcuIn2bgPNFPv+m44SPXfZd2V1HdGlVo8KgPaN/hY9S4Tg3xxAO24BNwJ4VZCPEaTk87S82uaU8X16hDG/9y3Fxr0KSl+NtoXRcvWVr8bPfWDbRuzQqKjYmhznf31hq/YuFc2rpxLfV87Fn6c8XP1PTqdvTHrz9S3UZX0pb1q6nVDV2dbgLZVQoHuuanf72Qxj7bh+YsWC5u8ugj7N2teV6zfL7gG7DDx08nTlvB6179HUD/Hc0DJH+P4LpffeoBmvXDr+KGjvy9QT1G/X5V+8plVClfVpxrKpcrI/qw5Pd1tGn7HsPvfP4dhs9PWPPBX9/elOhOCvMN3irVa1PpsuXpt0Xf0g3d7qXN//zhdA7IupBJi+Z9Tq073ErFipd0qhJS2JsRwD7RQABSOBpGOYL6CCkcQYOJroBABBKIZik8/PF7KS+P6LvFq8QFIl+EcYoHGaF687VX0pm0dDp9No0urVGF7hjwipgBLJ5YyLIgvr1DaydJyhd4LGZYfrZp3piqVylP9w4aRb3v7CiihVgs7dh7QEhcvtDj3MSXXFxBiNfrWlzmJIf4PyxU9x86Rn+s+5dKlUihO26+lkZM+ExI5knDH6d/tuygSy6uKAS1vIg8cy5NRDOvWb9Vk8LcV5bbp86kicjeyhXK0p1PvKrNaG4Ll3M+I1OUxUK43iUX07nzGTR5xreaXOp3bxetPRwhzVLOUx9YAp84dVZEYz795gciMlheEH89aTht3b2fGtetIaRYpXJlRF0cxcrRW/9s3iH+X7J4ilNEl52Xoqf0ESyOThw5SP/88Su1veUuIZGaX9eRSpYuo4liKYn0+x7av4e2rltDNS5tRNVr1yeWxP/8vpRKlC5LubnZFBcXL4SRfosUKezLOvvjny10b9cbiGWPUSoYXsu8br5ZuJLatrycVv2zWTwFwHOej5kzcZiIop8xb7GG09V6leliVNHz9nOPiijkk2fOiTzIP/y6WpQjz0GupPDgh7rT7/9s0W5Zwl8bAAAgAElEQVREcZ+733SNuOnDa2XfoWOUmBBPU774Xvx/7Mdf0aAHby/UVjuvISu33VOkMLedxdDFl1wqpPDWDX/S/t3bqVaDJuJmTWxsHOnXdUJiwePiZ08dpxUL59FNdzwgMOzbuZV2bdtA586cpnZd7qbVvy6gshWq0P5dW8XNIH7ioNRFzjnDI0kK+7Lmjxw/RQ3rVHf67lPnkrs1/9ncnw3PF57WvJTCfBPqy3deoAW/rqGrmtY3/F43ksL9RkwQN7o+/PIH7VzzypO9xO8hfG7i85H+O9/V+cnK6yaS2uZOCi+e9zld1vI6KlaiFP0w62Nqf/v/aN+urU7ngIP/7aZNf/1GFavUoNKpFahS1UtI+gRI4UiaKehLIAQghQOhh2NDTgBSOOTIUSEIgIAPBKJZCr/21AOUkBAvJDC//I2FDb9E7q/8F9vUrFqJNu/YKx7TL55SlB58dqxGVkbz8aPfaqQw7/DZmKFC/DZrdCktXP6nEM4zxj4j5DJHFvFj4XzR9vqgB0V5R4+fEp9x1B+PhxopzBeR/Lj3waMnxN91qlemZ8Z8TM0a1RHRs7N/XEYP3NZe1MGPkvMF4piPvhSpKOYv+YM6tG4mIoXfGPygkK+ZF7LEo+b8t5Tc3Aa+cI2PixMS+6sFy+mOm66ldf/upIsrpjpJ4cfv66q1h0VXy8vreeyDjAyuUiFV1FG8WLJgxu3p1/MWmjrnJ+p1a3uRPoJFNossfry9XJlSxBfxHF1dvXIFET0pH/P1YYpbbldPUvjwgb20e+tG2r93O3Xs/iAtmT+LWt3YhYqXKkM/fjlV+zd3TL9vYpEkSjt3hvbu2EIH9u6gG7vdKwQT/1m3ehmVKHkR7diyjupf3oJqN2yqsYkUKezLOtt36KhIF8NR/ZzihG/i7PzvIN3Wb6TgwoJIrhuOCF6/dbeI0Oc1NmLCp8RihtM0SJnLx7har6oU5uOysrPFjRJ+ioCjePmGCZ8zeONzAUfru5LCvD543bP05U2KZvlEwITpc6nvvbfQ0j/WCZn99cIVYj1zWzm6kc8XRZOTaOCr7wYlt7nlFliYG+SrFM7KukAZaWdp/Z8rKTExiZpdc2OhdZ1UNEXrlSqFOW3Erz9+RVe17UTLF84TUjg+IYHOp6XRscP76eTRQ3T82CHx9ME17W8lWU4kSWFf1rz6Xf7Z2KEi9cKi3/7WvnPdrfnFq/7SzhfqFPO05vm7lW8Ip2dk0l+bdogUTVNfH2T4vW4khY3ONfJpHymF9d/56jFY86E/IbiTwof+20XfffERlS6TSvEJiXRT917iySD1HFC+SjX6c9lC6njnQ7T0x6+odv0m4iYvb5DCoR9P1GhNApDC1hwXtMoFAUhhTA0QAAErE4hmKcxy5cdla+j29q2FnClTqoRh+oh/tuyke7u0FXn9OPcvR+tyNB9HvXI+Ur0U5nyFt7RrKR4Ll9GvLKBZgrIM4ty9Ez+bqwlVjiD6+LVBdFGp4kJCe5M+wvGyt3g6fPykEKYctas+2s65UDl3Io+vjCD0lD6C5+nxk2eEDPvv4FFRJqeZUCOFjdJH8HHe9IFl81vP9aHkIkXo55VrqULqRSK38e79h6h8mdKCF3PhcXl76hwhjIulJIso6t53dooaKSzPFzKa8L+dW6hGncZUplwF8Ugpix+Wv+qmRh7y5/x4+q/fz6Z23XqKVBOb/lpFcfEJdOzQPrqi9Y20duUiLcUE7x8JUpjnrS/rjHMAc/7q1977XKRz0adVUR/rrlapHN3X7QZx80imrJj/wSvE0cYjJn6mDYW7dC+qwJUpavgzGUmoTx/BN35KFksRaVX4qYWBvW6jZ8d+RI/dfQvFx8fSA884blJxygo+d3EKHJkuonb1ynRvl3aUm5crnix4stdt9PfmHaKtRo+4W/k7ym5t81UKy/4d56cDVi2htl3u1rqsX9f8A1UKc5QxP1GQm51D+/dspw63308Nml5FLIt/X/ojla9clVJSSlDmhQyRgoYjk3mLFCns65rn73K+QcJ5ufm7XL/23K35iZ/OpacfuYNGTprh9AJLT2teXwfzd3XMQ91vov8OHaUX3p6mPV3Uuc8wmvvuS7Rh2x6Reoo3FuH8Hc1rWp6P1O/89g88S/wUDtZ8eM4e3rxo7uzpk1r6CJnfX54DLr2suUgV0+rGrrRhzQpxo6fuZc1FZyCFwzOmqNV6BCCFrTcmaJEbApDCmB4gAAJWJhDtUphF6XXNG9O1zRvT/CW/003XXFkopzDLmo9ee0qkXTiblk5JRYoQ5wfk6Fz14k6OMz/WOWv8CyLimF/mxHlz69WsRj2ecKSf4EdBecu4cEH8zeVzDt93XuhLP//2l0cpzJGJ/PI1Ftkcgfhwj5vpns7X09xFK6ljmxai/SxTZ4wZKl5sx/lFvckpzG3hfnEuwomfzRNRyXopPLDXrSLNRPr5DJFbUV7MeNsHfsnd0N530reLfqPL6tUUopcfv+f+8wvCvlm4gm669kohsjnXcIXU0nT3k6+TjMyO9EjhtLNnaNmCOZScUpwO799N3e7rRyePH6Fff5hNJUqVoao1L6VqteqLx8+bt7mZVv48z2nfQ/t2066tG8Wx9S9vSQ2btaJTJ47R9g1rqWnrdrT8p28oNyeXihYrJo6Xm12lMIuQk2fOUnrGBTpw+JhYm76sM14Xd3ZsI9Z1StFk+nvTDrp/6GiBRea3vpCVJVKkfPH9Utq+54AmYfi4IQ/fQdk5OWL/H39dQ3VrXuxVTmFvpPDxU2fotUEPiicViiYVES+XGvDKZPGiR16j3Caum1+W9cK4T0SeWXWdT3lloIhs7PvSBBGVyPlMuSz+vZRfINl/5CTiF09iCy4BX6UwS5/TJ4+JdXvdzd3F4+L6c8Cmtb9RqTKpVP3/2TsP8Cir7P9/IYXQQgDpvQWQIlKESKQjRbpCaIsUWRQL7rr+dm0rrq677q67YAGRBRRBBKQjHQSEABJ6DwHpHUKANCDw/5+bPePNyzt9Mply3ufxkZl577nnfs+972Q+73nPja6fAwqz5/QkgH7DiG760HXi7t076gkB+pzqCnMZCX+Gwu6u+c/HvoRWTRuoNR9ZpDAWrd1iga321vw//u85dYOG2tJNzH9Pm4+B3dvaXPPOQGH624FuKqemZ6JIoQjMWLwWH305R30XvvnCALVuqe45Xev++M8pav8ChsL6d36LvmPUd6qsec+ubUet2csUpqd16Emexzv0AG0qZ7wGlK9SAyvmf63KPWWmp+HJ3r+xZPkLFHY0CnJeoCsgUDjQIxxg4xMoHGABleGIAgGmQLBC4bwIIz3mTUCVMhPlCF4F7JWPyAtl/BEK54VOvtTni4N6KHc+n7nYl9wKel8cgcJ5LZK/QuG81i2v+6cnG6jETSDcHM1rLXOzf0cyhV3tX6Cwq8pJu0BTQKBwoEU0wMcjUDjAAyzDEwX8XAGBwt4LYJ3qlVCiWFHE7zrovU6lJ59TwAwKX0+7g53Hr+eJr6Eh+dCqbs6NqLzlCGWu0n9AfmRl3UVaWirCw8MRFhamstD5P/JnxFvjsHxjgrdc8/l+GterqXyUbF/fCpUZFD5/PQOHztz0GUfrVCiK8sVzlqDxlnO85u/fz6fWe2hoiOl6J3+6jRqLnf+r8e8t/3y5H8r8v5ZyU5W+kMN3FTCDwkfP38Lpq+luO92oajGUKBLuth1XDNy7dx/58+dzpam0EQU8roBAYY9LKgZzUwGBwrmprtgWBUQBdxUQKOyugtJeFHBOATMoTBaOX0zFtVt3nDPm5tn58gEVSxZEmWIF3LTkWnOBwq7pJq18VwEzKEzeHjl3Czcz7ua540UjQlG7fJE880OgcJ5JLx17SQEzKHw36z6OnLuJjDt0E9S1I6pwGGqU+XXTSdesuN5KoLDr2klLzysgUNjzmorFXFTgi61nctG6mBYFRAFfU6BxhUjsPHvD19yy6s/zLSr6nK+UHXjlyhVs3RL/gG+du3S11LH9FShB1V4jwGXt+HDSbHw2Y4nPjVUcCj4FrEHh4FMCKktYMoWDMfKBO2ZrUDhwR+zcyAQKO6eXnO1/CphBYf8bxYMeCxQOhCgGzhgECgdOLAN+JJIlHPAhlgGKAg8oQJm3/rT2JVNYJrEo4F0FBAr/qrdAYe/OPekt9xUQKGxbY4HCuT8HpYe8VUCgcN7qL70HhwIChYMjzgExSk+CoYyMDEyYMEHp0rx5c6xevRpjxoxB8eLFndLq2LFjmDx5MmJjY9GtWzen2to7eenSpUhMTMTo0aMREeH9WmU0tunTp6Nfv35YuXIlihUrhhEjRthzWz4XBTyqgEBh9+WUTGH3NRQLvquAQGGBwr47O8UzdxUQKCxQ2N05JO39WwGBwv4dP/HePxQQKOwfcRIvAY9mC+7YsQO7d+9Wuu7fvx+DBw9GkyZNnNZ5xowZqFu3LjZs2IBhw4Y5DZXtdThlyhSUKVPG48DZXr/8OelEY2zfvj2uX7+OmJgY1KhRw9Hmcp4o4LYCAoXdllCVh5DyEe7rKBZ8UwGBwgKFfXNmileeUECgsEBhT8wjseG/CggU9t/Yief+o4BAYf+JVdB76slMYU+ISdnG6enpCgTr//aEbd3GuXPnUL58eU+bddpebo7RaWekQdAoIFDY/VALFHZfQ7HguwoIFBYo7LuzUzxzVwGBwgKF3Z1D0t6/FRAo7N/xE+/9QwGBwv4RJ/HSJFOYS0BwWQPKqj169Cj69++PhQsXomnTpirDNjk5GePHj3/gdUpKitKVs4QpK3bu3LkYOXKkJRvW+B6Xi+jbt6/KLOZM2vr161tKK1DZh7Vr16rsWurf2Ib6NPpufE3nOGub2uj+m42HtaCx87j5PfKBxk4ZwWyH/k2ZwnxQm/Pnz9sdH9ukdlyWg+JD/XI5DFvjq1SpkuU81lPX2NaCYC1Pnz5tOY1i0bJlSzUPOO70Ic0dskvZ4uynmW4cD1v6cpwzMzNVv3FxcYiPjwf5wXNB980sO501YcfJt0aNGuWIAX3GWhjnmjVdSHvyg8ZYsGBBVTqF9WE/6BzSgQ7219pc7tWrl2Vs3GeBAgXQqlUrVYpFPxyNmzXf7UFhY7yNutIYNm3alGNd6+uA/OY1z+MlX3gOrlmzRs13miukHx0TJ05U8TXLmg+WmsKL1m7F5WvZ11A5RIG8VuC5vp3y2gWf6N+ZmsKzfliPtPTs7ys5RAFfVmDEM7K+rcXHmZrCs5b+iDt3s3w51OKbKGCqwJBeHQJOGdloLuBC6tcDEijs1+ELLueNmcI6SGVwRkCoevXqphCYIHGHDh0UEGOQrANbUtMIhY1AmaDdkiVLcoBOAmkMjChrmMESv3ft2jVVd5hBMvXjCBRmSOeobaP/tqAwgbDSpUsrkM0aUHszKGzUxJHx6dCNAaMRClsb3/bt29XEHjJkiIJufJ6jcNGoLYNWhoVcK5ntG6G9tVrORj311+SvsbY0+0GQmPQmGE6Z5QymrUFhHcjrc83olw5DdYhuvCqY6czncEyGDx+OnTt3ol27dupmBPe7efPmHEDUOJc5zt27d89RfsWT9bDtQWF9vMY5xhpdunQpBxTmNmY3lvRyLfQ52ezcuTPWr1+vAD2VnbFV0iVYoHBwffvIaEUB/1DAGSjsHyMSL0UBUcCWAs5AYVFSFBAFfEcBgcK+EwvxBBAoLLPAbxSwBoVpADdu3FCZfQQ5rWUGExSm+r+0eRoDQSNYNgJQsq2DppkzZyq99H4oO3Ljxo1gMMaZiQQCK1eujDZt2jgNhXkMzth2FgoTrKTMRwJ/J0+eBIEz0sWYKWwGhSnz0tb42H86hzJzCTYTVONMYYajtsbXrFkzld07bdo0pbmjG93ZA+5GKKyfP2jQIHXTIDo6+oE6zrag8KFDhx7YFJDtcmYya0v1p2m+GkEqjVHvw2jTCFp5HK1bt1Y1rXlOmy1oapuQkPDAZoo0t3k+czsjFLYVa1+Ewvp4aNzGmwy6PhwjjrdZDW/9JgjFbOvWrWr9W9v8UaCw33yliKOiQMApIFA44EIqAxIFbCogUFgmiCjgnwoIFPbPuAWq1wKFAzWyATgua1CYHoPXHwHXs1R1GShjtVy5cjkyfRn60v8pC9AMCjMkI+hGQJlhHr8/atQozJo1ywItGcDReYsXLwZBu1WrVplmCuslDsgHzoZ1xTa110s90GtdF3rN2tSsWRNJSUno2LEjtm3bhipVqmDv3r2mUJhtsi2ClQQYbY1PB/MXL160hIGh8IEDB1QcrGlH/hGkbt68ufKP+iYIRzDO3mFWikOHn0YoTPYYuHbq1Alz5swxBazG0g66vgS8jXCV/SDfCcATeCQt6DVpbw0KG8t18AaIRijMrwcMGIBJkyZZyqOY6WOEwjwWY4YxZ03HxsYqKG5vLvsKFDYbD/lGZR5atGhhCs3NypKYldBgPTmetJ5tbUopUNjeCpXPRQFRILcUECicW8qKXVHANxUQKOybcRGvRAF7CggUtqeQfO5NBQQKe1Nt6cstBaxBYYZuZFx/RN+spjBBYR38OpIpzOCrQYMGFnCqlzXgQXGZB8q85azM+fPn49SpUwoKOlM+QodTZN8R23SeozWFSRsClOQb6UcwlAC2o5nC9sanQ2HOzuZxUIwo45rr15qNj4EzfUYZwwyWXYHCxmxQMyjM7zVs2BD79u2z1I7VSz3Y0lfPguYMUn1uUbkBzljt0aOHAuI0Ri51wjWe9T7o33pWuw6F6TO9LjC9JsBLZSCmTp2ao44xfWYtU1h///jx4+qmgl7WQv/cbC77ChTmNWj0l3Q3Ph1gvAgZS05Y04vAM5eO0GsMU8kY/QgWKLxpxwGk3Ex165oujUUBXYGn2jwmgripgDNQeNWmnci8fcfNHqW5KOC6Aq0fa4DIIoVcNyAt4QwUpr0A7mZJTeFgnDZPP9kyGIft02MWKOzT4Qk65wQKB13I/XfAtmoKc4kGynDkDcXMoLBZTWEGb3rZBOMGUgxpObOSyx9wH3pdWtqIjaEpqW1WQ9ZWiYM+ffrkqInsqG1b0JLHo8NaAuQEASk7mfQz08FMEx28WRufsYQHZ2WSfgMHDsQXX3xhyWw1Gx9nEHMtWLNMXGsz2aymsA7LzaCwXp/XWu1iW+UjeEM+HajqfvD8pDrOnNlrr3wEjU+vRa1D4bNnz+b4zNrmeGawVIeYHMvnn38e33777QNlM+zF2leh8NChQ/HVV1/l2FTQWt1lR6AwZx337NlTlUHRawwbs4aDBQp/OGk2PpuxxH+/UMRzn1KgVIli2LPoc5/yyR+dcQYKj3hrHJZvTPDHYYrPAaLA4eVfChR2M5bOQOFuo8Zi58EkN3uU5v6mwGvD+uC14X38ze2A91egcMCH2K8GKFDYr8IV3M7agsKUQcrgtnfv3li3bp0FOlqrMcy1Xhnk2QJrDDV50zTjudwHgSfKTtTrt3Jba8CQfLeVseyobWehMMNzgpNRUVFWobBezoDGT4e98VnTPDIyEjExMVi0aJFl4y9r46OM68TERJX9rddytrcKdMBL5xpLaJhBYTqP54/ZBnD0uS0oTNDdWF4iLi4O8fHxKstbr1Ws624EikYbOqDWofCaNWtyxMBY9sGokTW4S+fReCn+BKApo50Os8x0fRNF1sgXoLCxXIwxfnq8ufRJr1698N1336nx8vyoUKFCjuxr3Y5ea1i/wUFz01hbWKCwvRUqn4sCDyogUNgzs0KgsGd0FCveUUCgsPs6CxR2X8NAtyBQ2DcjLFDYN+MSrF4JFA7WyPvhuI1Q2A+HIC6LAqKAkwoQZPWntS9Q2MkAy+miAACBwp6ZBgKFPaOjWPGOAgKF3ddZoLD7Gga6BYHCvhlhgcK+GZdg9UqgcLBG3g/H7YtgyFrWqR/KKy6LAj6pgEBh98OSP39+XLlyBVu3xD9grHOXrqDP6fgVKAEhIaHIl89631I+wv24iIVfFRAo7JnZIFDYMzqKFe8oIFDYfZ0FCruvYaBbECjsmxEWKOybcQlWrwQKB2vk/XDcvgiF/VBGcVkU8CsFBAq7Hy6Bwu5rKBZyVwGBwp7RV6CwZ3QUK95RQKCw+zoLFHZfw0C3IFDYNyMsUNg34xKsXgkUDtbI++G4BQr7YdDEZVHATQUECrspIKAygSVT2H0dxULuKWANCl+8noFLN27nXsdWLJeKDEfZqAiv9+tuhwKF3VVQ2ntTATMonJx6B2evpePefW968mBf+fMBVR4qhKIFQ/PWETu9CxT26fD4hHPWoPCRc7eQfjvLZR+LFQpDtdKFXG4f7A0FCgf7DPCt8QsU9q14iDc2FBAoLNNDFAg+BQQKux/zvITCjevVxIUryahcrhS27j7s/mAMFnq0j0FI/vxYsHqzx22LQe8pYAaF7967j40Hr3jPCUNPsXVKIjw0u7SKvxwChc0j9bthfbB9XyI2Jez3l1AGhZ9mUDg+8Roy3ABVnhSOoFeT6lGeNOlxW3kFhX8//GkULhiB9z+f6dSYhj/TSZ0/9fuVTrUzO/mROtXxZGwTTJy1FLdS092254iB0QO7o3yZknj7P185crpPnGMGhU9cSsPxS6lu+9egciRKRRZw204wGhAoHIxR990xCxT23diIZwYFPAmFMzIyMGHCBNVD8+bNsXr1aowZMwbFixd3SneqKTx58mTExsaiW7duTrW1d/LSpUuRmJiI0aNHIyLC+xlLXC+5X79+WLlyJYoVK4YRI0bYc1s+FwU8qoBAYfflzEso/J83n0e9WlWwevNO/PO/c90fjGahXq2qeOfFgZgwcwk2bt/nUdv2jFWtUAavDu2N6QvXYOeBpBynk19ZWVk4fPy0PTPy+f8UMIPClMG0JfFanmnUolYJFCoQkmf9u9JxbkHh7z99R20GePlaCv70rylIOnnOFffyrA2BqEZ1a+CV97P/7pPDNxQwg8I/HrgCX9mwtWB4CGKiS/iGWFa88DYUHvvyb0A3e+N3HcRnMxY7BWNbNKqDUf2fQoHwcHwxa6lHvrf/+ceROHn2ovLFW8dv47qia+vHcOr8Jb+4pphB4aPnb+H0VfdBet0KRVGuuPd/o3or1rnZj0Dh3FRXbDurgEBhZxWT8/NMAU9C4R07dmD37t1qLPv378fgwYPRpEkTp8c2Y8YM1K1bFxs2bMCwYcOchsr2OpwyZQrKlCnjceBsr1/+nHSiMbZv3x7Xr19HTEwMatSo4WhzOU8UcFsBgcJuS+iV8hH0I3Fkv66YPGdZDkjavW0LDOrZDh9P+V5l6nV6ogle+U0vfPfDenyzaK163atDS7zw7ieoU70S/m9kP9StURn379/DnGUbMe7rBUoAsv/uS4MVmDp36Zp6Py09I0efb48eiM5PNEX+kPxYvHaLRbi/T5qt/j3xvVewcM1mrPxph3pNfb/+XD8UigjH4eNn8I/Jc9Cr4+PqM2ObRx+uaXmffQkNDcWYDyag/1Nt0OHxR1XG8ra9R1CuVAlcTr6OyuVKY8uuQwqGG/WhH8b9urZCkUIFcfr8Zb8Ebe7PzF8t2ILCdA04uGsrjuxPQLVa9dCoRVucO3UM8WuXKAP58+XH4+27o1zl6ur1gZ1bcHD3VhQuHIm23eIQEhqKTSsX4OaN62jVuTeKP1QWJ44eRNLBXajToBkqVo/G4b3bUbFaNIoULWZxKtig8IevDcPJs5cw6bsflAafvfsStu87gmOnzuPVZ3ureX0t5SbGfbUAa7fsemBd0htpGbcxf9UmNIiuZrkWjOjbGdFVK2L2svUPXCPGv/0CmjWItmhO14jwsDC7bf80Ki7HOqUXH73+HBJPnMGUuSseWG/G65An567Ycl0Be1D4+tXLam22aNvV0sn1a1dw4sg+NIppq96j68O+hJ9QqVq0Wtv83rYfl+H0iUSUKlMRLZ/siRvJV/DTigW4c/d29vWiYjXs2vYjbqWkoElsB4SHF8DRg7tR95HHLJuvBjoU1r9/X3+uLyqVK4Uf1m+zfCeTlvpao+9H+p6PKloYJ89dwn+mzUPWvXsPrGtr15Kv56/GOy8OQpmHiuOl9z5TsSL7jzWsjTc/nqZupBrXtvG7k68nf/znf1V7R+3tOphkdVw8ueh6FBISYvGtSOGC+PL9V7H3yHFwe/obh/8WoevdP/87RwHiyCKF8PL7ExQk169FZJvGQH+fWPt7wOzvpBcH9cDk2cux5Metyj36m6Fjy8b48ItZD9yItrcC7UHhG9evYeu6paCKLa069cGdO7fx06oFCMmXH626Po2wsAKIX7sUVy+fw6PN26Ja7fqWLgUK21Pf+ucChV3XTlp6XgGBwp7XVCzmkgKehMKecJGyjdPT0xUI1v/tCdu6jXPnzqF8+fKeNuu0vdwco9POSIOgUUCgsPuh9kamcKtmDdSPng8mfJsj+2fS+2PQsnE9zFv5E9795BsFUN96YQDOXrqqfng1rR+NYU93wtMv/wVzxr+Fg0mn8Ie/f6kAMf04O3D0hBJAtz+yXxdcv5mKucs3WvqkMhI1KpXDi3/5DDdupakfaG+M6q/avvyXz9X/V079G6bNW6mANB3kC/c97s3n1Y/b23fumrZp2aSe5X3dFxpbh5aP4k//nKLGNOkvY3DhcjK+X/kTKKMqXz7g//6R/eOV9WlSvxZ6tIvBO+O/Vo+zP/7ow9ib+ItTGVfuzwrfsmALClMmXEZ6KgoWKoJ1S79DnYaPoUKV7JuTd25n4selsxH7ZC8UKhKp3lsxdxpaduyBolEl1WuCxxWr1kLxh8pgy9olaNXlGeyMX4vGj7fH9p9WolbdRjhzIglNn+iYQ5Rgg8LvvfIblU3b84WxCj7Q+iEAQmtky+5DeHf8dNCj03FPtVZrlAAuH7SmG9Suhv6vfphjrVIGP39GGf1m1wh9PenrxFbbT//8Yo51Si++G/cm9h35BX+dOOsBH7uA0e4AACAASURBVIzXId+a/cHrjS0ofCJxP/YmbEb+fPnQbcBvlUh0LVg+ZyrS0m6i7/DfqffOnjyG+V99gl5DXlRgmI7bmRlYu3gW2vcYgPAC2VmMB3Zlw7V6j7awtEu7mYKIwkWQeuM6MtLTUKpcJcu1hU4KdCjM34F0w2bEM50x9tNvUDIqUq35TsPfUDrxWqPv27/+bihmLlmHL2b9gPdffRbNGtbGf6bNx2vDn87x3W92LSHb5y5dxeQPfofChSLw1r+nqSeIyH67Fo9g3dY96rvauLaNf1vo15qaVco7bG/zjgOm4+K/D2iscz95G/VrVcWfP5mu/r54rl8XvDbsaazZsgvc/q8Tv33gOjZ7/FuoX6sKZixah79N+i7HtYjs0hgIFJv9PUDXObO/k0jfbXsOY/AfPlJxWDhhLCqXL41X/zrR6QxrW1CYvkNprcR26q1uitLf3KsXzkCzJzoiIz0DSYd2oWWHHiBiTLD4xyXfoZ22rgQKu379FijsunbS0vMKCBT2vKZiMZcUMEJhLgHBZQ0oq/bo0aPo378/Fi5ciKZNm6oM2+TkZIwfP/6B1ykpKcpTzhKmrNi5c+di5MiRlmxY43tcLqJv374qs5gzaevXr28prUBlH9auXauya6l/Yxvq0+i78TWd46xt9QeN5r/ZeFgLGjuPm98jH2jslBHMdujflCnMB7U5f/683fGxTWrHZTkoPtQvl8OwNb5KlSpZzmM9dY1tTTHW8vTpXx/dpli0bNlSzQOOO9mguUN2KVuc/TTTjeNhS1+Oc2ZmpnIvLi4O8fHxID94Lui+WctOZ13YP/ZLb6vro/fL/Rj1MStzQvGgcZMG1Me1a9dUKRT2v0CBAmo+HDp0SMWbDu53zZo1SEhIsGhGMdJfs21qw3ZczTB3BArr/bEGPG/IB7O5o+tMsahXr54qKcPzhuPDdlgnsjdx4kQVX7Mx+cpjr/ocyCsoTD/YPn/3Zew5fAzVK5XDMy+/bwGxN26lqkyjhH2J6ofajEVrMLhnBwWHzWoD0o+qd18ejIWr49GuRSNs3XNIZd0QZPp46jz1o/TrBasxc/E6y9Dpx2Vk4UJYvnG7eo8ybSgL0giF6ccvlbkgMJl845ZpG2tQ+A8jnlE/3AhE0UGPlT7T+Qn1A5l8O3PhCsLDQvHl7GWWH5Iv/6Yndh86ZmmTS1+ZfmXWkfIRtLboByllCJYolZ0ReHhvAjIz0vHIY09Yxrt60UyUKl0eVaPrI6pkKaxbPAuPtGiDIpFRCih16D0Y29b9gIrVa+PC6eMIDQtHs1adLPCIDQUbFKY1RjcyCGq0fqwhqlYsg40/70O/rq3Ra/RYy7pcNHGsenT8oy/nWDQ3QmFaqwRVrt9IVVmAFco+hM9nLHYICjvS1gwKE5g5e+EKft57BFGRhdG3Syu89+kMBaKM1yG/WhwB7Ky9TOGb169i8+rF6Nx3mFKBwO6tlGQkX76g3stIS8VPqxciNDQMNR9ulAMK03Wgaq16qFbrYXXDKHH/Dpw9kYSa9R5V4JeykPds24DI4g/h3r27CAkJVTeK9CMYoPBLg3sgNT0TU79fgdnLNqjvaP6uJC26tGqGG6lpSLmZitrVKqLvKx8oiej7nWDm+m178UTT+jmgsNm1ZPBrH6nvxx7tWqibusdOnVM3imktU23i6pXK4tNvFqFN80eUfYa1/N1vvJ7EjfmrU/YI6pqNS4fCdGOpaOFCOHPhMka9Mx5T//aaymo+fvp8DijM1ygqp0M3zP79xihcu35TPeX0f/+YjNdGPGO5QUVjYbBt9veA2fWJYvD8gKeQefsu/jVlLqIii2BonycRFhrywI13Ry4PtqAw3VQ5uGuLypwvXqosSpWriHWLvkWrrs/gdmYmNiybi+4DRyEzPQ0Xz53EL0f2o81T/cC/yQUKOxIB83MECruunbT0vAIChT2vqVjMJQVsQeFGjRopeEkgp3r16qYQmCBxhw4dFPhhkKwDW3LbCIWNQJlA0pIlS3KATh2sUdawESIxbGOQTP04AoWN0M6ebaP/tqAwgbrSpUsrkM0aUHszKGzUxJHx6fCZIZ0RClsb3/bt2QBnyJAhCrrxec5CYY4xwz+GfFwrme0bob21Ws5GPfXX5K+xtjTHmCAr6U0wnDLLGUybQWEzXxi2bt68WdWYHjBgACZNmqRucjDo7t69u9XyJ2bQmOfxqFGjMGvWrAfqResazJw584ESJkYIrL+eP3++Aquu1Og2u3TYg8KkM8H3du3aqRsp+voke7bWAelGNzl0oE1teK4OHz4cNP7OnTtj/fr1oOsMlZ2xVdJFoPCvmcK0EQ1tAvP9ip8wrM+TquQDlVggCEw/dOgx0R/W/4xOsU2xbusulTFLWYr0CCdBKfoh1ufFv6hpQT+q/v6H4Ug8cVZlBO9LPKHgLoFX2mSub+dWqkwDA2BqQz826Uca/fikg0pA/HvqvBxQ+IPfDcWdu3fVDzrKZKKMY7M21qAw9U/jI+hLB2decTbRp9MXYfTg7tjw814FsxkWU5uT5y6q8hUVSpfEe5/NsPiVS1+hPm3WHhS+l5WlHmctWbo86jfJLvFBWYNrFs5ATPvuKFrs1/0A0lNvIT09Vf2Yje3YE1l372Lp7CkoXrKUAsCdnxmKsLBwpKel4mTSQZUZdfLYIUQWK6EeK88fkl1HONigMI15xr/+qNZL0wa1sXrTDhQoEGZZlzyB9Ixcfs8IhXmtZt6+o8pO0P8J+DiSKexIWzMoTFl+BcLDcP7yNfX/6KoV8Kd/TUXTBtEPXIcIMMmR9wo4A4WTr1zA7q0b8GhMO/Woe6dnhmLLuqWoUrMuTiYdQqXqtS1QmNZ02q2buHXzOjaumIen+o1AWIEIZKTexL4d8QgPj1BPBlBGMf23d/tPav0fO7wXDzdqjlr1GytxggEK043NtIxMtWEcZe7Sdxh9d1O5BDpqVC6PQ8dOqestAdPhb3xsmTj09M2WXQfxeOOHH4CVxmsJff/P/PhPCi7T0zz0fUw3gf/22nBl7/LV6+o9euKG4qdDYbNrAsFpZ+wRFDYblxEKUzmnhrWrY+6KjXi6UyxOnLmIu1lZOaAw+0NjmbForQUCVyxbCqEhIShapKApFDb7e8Ds+sR/J504ewGpaRkoXTIKl65eR/3oqh6Hwqd/ScSOn1aja9wIbFgxD7UefhS3M9OxYdn3iHqoNCKjSuLJ3r/B6eNHcPrYEdxIuYZOfYZYvicFCrt+HRUo7Lp20tLzCggU9rymYjGXFLAGham7GzduqCxGgpzWMoMJolH93+nTp1uAow5nCfgYASjZ1mEmASI69H5atWqFjRs3gsEcAbJNmzYpEFi5cmW0adNGAUNnoDCPwRnb5JejmcLkG8FKAncEG0+ePIlLly4pXYyZwmZQ2N742H/qhzJzCTYTVONMYYajtsbXrFkzBT2nTZumNHd0ozt7wN0IhfXzBw0apG4aREdHP1DH2RYUpmxa46aAbJczk1lbqj9N89UM5BqBNAPdXr16KfDJftGcpIPgpCObERrXBLeneWzsk89l/8zqWluDwkOHDsVXX31lOjZXLwv2oLBu1xoUNgPF/B7dtNGvCbzmeZ3rN0FIk61bt6r1b23zR4HCv0LhOePfVlmyF68mo2qFsqrep/4IJ9Xli21aX/0AJKD75vMDVL08+mGqQyaKhf4IaZXypfGbXh0sgJVA6x9/G4ef9xxWcJUPIziyVj6CH5Oldtba0A+3YkUKY+Tb/1GZU68O7YM3Pp6CFwZ0R2hofgz7U/YPZcoYosdvp3y/wgLAalWtgME92uPe/Xsqc3FQj3Yqy+a3b49TbYx+ubpW/LmdzfIRWVmqRET9ZrEoU76yZZhXL53Hnq3r1aOsZsfuretRuGgkatXLBjw3U5JV+YgOvQarmqEEmRL370LI/7IMjx/eg1oPN7KUnQhGKEy1g7u3b6HKqBAsqVaxLP784iD8Y/JcVduS6v/SY9D0yDjXuiRtc7t8BNX7/ttrIzDuq/nqxg89gp5yK1WVseDDWvmIlwb3fOA6pIMgf143/u67M1A4YeMq/JJ0AHcyM3DhzEkFsRL3JSAzMwOXzp5ClVoPo9PTz6obPvqxYfk81HmkmeXaYbxuUL1yugZcuXAGTWI7qtIydHOIjmCAwnSTdvOO/Wj1WENV0olKyJiVj9hz+DgG92iH5//8iar9S5n4lHk7a+mPiOva+gFYabyWlC9dEh/+fpi6sUs3Ygm8fjZjEVo0qqu0fuPjqZj64WsoEVVUQWgdCus3k/RyNM7Yc6R8BF9DypUuqcpBJOw/qm4w0WGrfAS3m7dyE/795igULFAAa+J3Wp4G0v9+Mf49YHZ94r7o5jnVeqaDnnIivY0luhy5BtjLFKZSLS079sT+hM0IDQtDnUceU2bPnz6hykc88WRvSzfG8kwChR2JgPk5AoVd105ael4BgcKe11Qs5pIC1qAwZSXqj6jrWaq6K5SxWq5cuQcyCRmQWYPCDJoI6hE8YlhmLduSgRmdt3jxYrRu3RqrVq0yhcJ6iQPylbNhXbFN7fVSD/Ta+Og+a1OzZk0kJSWhY8eO2LZtG6pUqYK9e/eaQmG2qZcToMxKW+PTIeTFixctYWAofODAARUHY6Yqa0f+EaRu3ry58o/6JghHMM7eYVaKQ4egRihM9hiMdurUCXPmzLHcNND70ssN8PusCQFvOnT/2A8G8AR0SQt6TdqbQWHdT7LHOlKmqjUozKUd6Hxr5SOcgcJGSGyvNANrQdCe4PWCBQss84jnjqsbOZJtR6GwsUSGsSyKXupBh8c6FOZyKXp5Dh4fx5PWs61NKYMZCo976wXcvnNHZQXSBlWNH66lsm+pZh7V5hvYrS0WrY1H19bNVb1C2sRl5r/+qB7PbNF3jIKo9OPyZmoaChcqiN0Hj+HZP/5ThYB+VLF9etSUHnMlu/xjkbIR6ccTZfTQsWJjAkoWz64xa6+msCNQ+Or1G/jwteEqW6pQRAH8uHUPXvlggoJk//rTb9Xjr9R3RuZtvD3ua1UHU/8h++UHr6qMy9FjP1UZP5+PfUlB5jt3sxBRIAx/Hjc9B2Szd50LtM9tQWF6hHzmxI9Qskw5NWwCNhWq1FSbS9HRoGl26QjKCKxVrwmOH9qDu1l3ceHMCfQc9DyuX72kMgBpc7rHO/RQbSmO29YvwyOPtcL5Mydw4ugB3M7IyFGDNBihMD0STjdzKEtwxJv/Vrr+9ffD1CPftC4j/gc7uE42z8PchsJUq3jC2JfVdeBWWrq6qfL6R5Nz1NY0g8IEkGkTJ+N16LfvjEPSyewnCOTIOwWcgcLspbGkBL1PdcMpU7hkqbLq381bd0XCplXqOkCPvXftO1xtVpmSfAW/JB5Amy7PqA0madO6pP070Ti2PTatWoh7WfdQqEgRPNa6i+ouWKAwfQfSRqyUkbpk3VYM6Nb2gZrC9D065cPfq3IwfC2YvmA1dh5MMn0CwHgtoTrDdWtUQb8x2eUn6MYOHRm3b1u+p6mW+Sdvj1Y1fO1B4SPHTztlzxkoTOCaymrQTachvbNrzetQWP9bZ/rCNaoGO9czp43w6Cb11/NXmUJh+ruF/x6gm8dm1yf976RZ/3lD7VNAT0SZPWnhyOq1BYXpKZwV879W5VNorVBW8JlfEnHx3Cn1ndmx9xB1I4ZuluQPDVV1/Ds/PdSyGaNAYUciYH6OQGHXtZOWnldAoLDnNRWLuaSANSjM0I261R/RN6spTFBYz3x1JFOY4VKDBg0s4FQva8DD5ZqjlHnLj6PTo/SnTp1SWbnOZArrII7sO2KbznM0U5i0IUBJvpF+BEMJYDuaKWxvfDqE5OxsHgfFiDKuqeyGNe0YONPnlDHMYNkVKMwx5ixbMyjM7zVs2BD79u1TGdR06KUebOmrZ0FzBqk+tyijl8ti9OjRQwFxGiOXOuEaz1SaQK+77EymMNX5pazhgQMH4osvvlB2jHWjeU1YyxSmMVrLlNazg/U5zmVNaE4QFP7uu+8sc92YdezKpcERKGwsEaL3Y1bT2xoUZnBszIQme9SGS0cQiOc1SePXj2CFwq7ENpDa0E7hdHw+c3EgDctrY7FXPsJrjmgdBSMUzk2dCRJRTVEq3aBvUpebfYpt31bAHhTOa+8DHQrnhb5UnoL2GKCnguTwjgK2oLC7HggUdl1BgcKuayctPa+AQGHPayoWc0kBWzWFuURDbGyspc6qGRQ2qynMj47rZROMG0gxpOUMQi5/wH3o4EmvUUpSmNWQtVXioE+fPjlqIjtqm/pyBgoTIKdMTspOJv3MdDDTRAdm1sZnzEzlR/BJP4aWtrTjDGLKFubSE9SXK1DYbLNAY7kAfRM3a7WLbZWP4AxTPSNWjzHPT6rjzDWBzTKFbdU3JpBOoFdvT5pwGQSuOcwb+enL0CweBHFZZwbmtiCuI1D4+eefx7fffqu61m/Q2Kp5bO9yYQ8KG6G/0Z4ZFDauKWMJDiMUJl1oc7mePXuqMih6jWFj1rBAYXsRDczPG9erqQa280B2HUY5nFPADApn3rmHzUeuOmfIg2c/XrskIsLye9Bi7puiDGj6D8iPrKy7SEtLRXh4OMLCwlRmF/+nvk/fGoflGxNy3ymtB8qW35v4i+lmkl51RDrzCQXMoPCGA5eRdd8n3EPhAiFoXquEbzhjxQte8/fv51PrPTQ0xHS9U/Nuo8aqzN68POpUr4QSxYqqzSrl8I4CZlD4+MVUnLic5rYD9SoWRZmoCLftBKMBgcLBGHXfHbNAYd+NjXhmUMAWFCZYyOC2d+/eWLdundqIq1u3blZrDHOtVwZ5ZhtSsQsMNfnxfOO5DNMIelJWqL5xFbe1BgzJd1sZy47aJl+dgcL6JmVRUVFWobBekoLGT4e98Vmr6xwZGYmYmBgsWrRIwV6C79bGp0NOvZazvYWhA14611hCwyxTmM7j+WOt1IEtKEzjMJaXiIuLUyUfKKNUr1Vsb3M4ox2G1HpZFL28AfttHKeukzEeukZ6xqtxjEYtWRtbG80VLFhQZRtzaRRbftmLJX1uDwrrG+nR+TweytLnbHTW0Ai2ufSGvkGl8brAc4M3l9NvcJgBeF+FwsnJ17B506YcktM1tVPnLpbHAH8FSlCPEubLZz1CH06ajc9mLHEkhHKOKGBXATMoTI3oh+vZa+mwORntWnfyhPtAueIRqFm2sJMN8/50X4fCea+QeOBLCphB4TNX03HqSjru3c9bMhySPx+qlymMMsUK+JJkD/jib1DYp8UMUOfMoPCdrPs4cPoG0m9nl9xy5ShWKAwPVyzqSlNpozbLvY/8+W38oS0qiQJeVECgsBfFlq7cU8AIhd2zJq1FAd9XgAGxWY1b3/feMx7ag8Ke6cVzVnwRCtO1MysrC+t//BEZGemWwVapWhX16tW3vBYo7Ll5IJacU8AaFHbOipwtUFjmgD8pYAaF/cl/X/BVoLAvRMG3fTCDwr7tcXB4J1A4OOLsL6MUKOwvkRI/1cYivnZYyzr1NT/FH1HAXxUQKOx+5OjaSY+Pp6Wl4eCB/UhNS0O5suVQuUoV9Wj53bt3VScChd3XWiy4poBAYdd0M7YSKOwZHcWKdxQQKOy+zgKF3dcw0C0IFPbNCAsU9s24BKtXAoWDNfJ+OG5fhMJ+KKO4LAr4lQIChd0PF0NhskQAmHabDi+Q/Ugs/aAUKOy+xmLBPQUECrunH7cWKOwZHcWKdxQQKOy+zgKF3dcw0C0IFPbNCAsU9s24BKtXAoWDNfJ+OG7aIMUXH832QykDymV/g4YBJb4XBuNv8fXFa5QOhY0hEyjshUksXdhVQKCwXYkcOkGgsEMyyUk+ooBAYfcDIVDYfQ0D3YJAYd+MsEBh34xLsHolUDhYI++H4/ZkpjBvoEUyNG/eHKtXr8aYMWNQvHhxp5ThTa5iY2PVpnaePGhDq8TERJhtZuXJfqzZ4tIY/fr1w8qVK9UGXrQpnhyigDcVECjsvtoChd3XUCzkrgIChT2jr0Bhz+goVryjgEBh93UWKOy+hoFuQaCwb0ZYoLBvxiVYvRIoHKyR98NxexIK0wZeu3fvVirs378fgwcPRpMmTZxWZcaMGahbty42bNiAYcOGOQ2V7XU4ZcoUlClTxuPA2V6//DlvdNa+fXtcv34dMTExqFGjhqPN5TxRwG0FBAq7LaGqx041hc0OVzOFJ89dgXMXr7rvnFgQBf6nwLsvDRIt3FTAGSg87uuFuJn668aTbnYtzUUBpxUYM6QnIosUcrqdNPhVAWeg8CffLMKdu1kiX7ApcB94bXifYBu1z49XoLDPhyioHBQoHFTh9u/BehIKe0IJyjZOT09XIFj/tyds6zbOnTuH8uXLe9qs0/Zyc4xOOyMNgkYBgcLuhzo3oLD7XokFUUAU8LQCzkBhT/ct9kQBUcD7CjgDhb3vnfQoCogC1hQQKCxzw5cUECjsS9EQX2wqYITCXAKCyxpQVu3Ro0fRv39/LFy4EE2bNlUZtsnJyRg/fvwDr1NSUlR/nCVMWbFz587FyJEjLdmwxve4XETfvn1VZjFn0tavX99SWoHKPqxduxaUXUv9G9tQn0bfja/pHGdtUxvdf7PxsBY0dh43v0c+0NgpI5jt0L8pG5oPanP+/Hm742Ob1I7LclB8qF8uh2FrfJUqVbKcx3rqGtuaKKzl6dOnLadRLFq2bKnmAcedPqS5Q3YpW5z9NNON42FLX45zZmam6jcuLg7x8fEgP3gu6L5Zy05nXdg/vayJWbkS0pX8p7GYlUBh/cierqFZO71v8q9evXqYMGGCGgMdBQoUwLPPPovly5db3uP37a07Vy9v9qCwMd7GeU3x1ucT+6HrosdCLy1Dc3XNmjVqvrO+1H7ixIkqvmZZ88FSU9jVeEo7UUAUyD0FBArnnrZiWRTwRQUECvtiVMQnUcC+AgKF7WskZ3hPAYHC3tNaenJTAVtQuFGjRgpeEtypXr26KQQmSNyhQwcFuRgk68CW3DNCYSNQJmi2ZMmSHKDTCOQYNjFEunbtGiZPngwGydSPI1DYDNrZsm303xYUJrhXunRpBbJZA2pvBoWNmjgyPh0+MxA1QmFr49u+fbuaKUOGDFHQjc9zFgpzjBl0MvjjWsls3wjtrdVyNuqpvyZ/KcZ6bWmOMUFi0psAI2WWM5g2g8JmviQkJKj5xvOI7LGmPB9HjRqFWbNm2az7rPtLsJ/msd6uT58+yrfu3bsr8E/9Pv/88/j222+V3UGDBqm1Ex0dneNmC51PN0is3XzhmzOuLn97UFi3q8+xmTNnqo/Y79atW1tKxOhzgLSg8i98s4JjQOtj+PDhIDudO3fG+vXrQdcZKjtjq6SLQGFXIy3tRAFRwF0FBAq7q6C0FwX8SwGBwv4VL/FWFGAFBArLXPAlBQQK+1I0xBebCliDwtToxo0bKhuQIKctOEX1f6dPn24BjjqcJeBjBKBk2ww06f20atUKGzduVDCN4BhBxU2bNikQWLlyZbRp08ZpKMxjcMa2s1CY4CLBxs2bN+PkyZO4dOmS0sWYKWwGhe2Nj/0nDShTk2AzQTXOFGY4amt8zZo1U9m906ZNU/PC0Y3u7AF3IxTWzzeCT31C2oLChw4demBTQLbLmcmsLQFImq88X/Q+jEDaCImNc5vmJh00H+1tTKjf0Jg/f/4D7aheNG0oyACa1gll/1JWMGmvQ2MdAvsaFNZBsA6z9fljBOQ8xytUqKDAtw7y9UxhGuvWrVuV3hEREabXq2CBwoknziEtPUO+tUQBjynQqG51j9kKVkPOQOH9R0/g9p27wSpV0I278cM1g27MwTBgZ6Dwll2HkHXvXjDIElBjjG1SL6DGI4PJVkCgsMwEX1JAoLAvRUN8samANShMj7YTfOSyD3qWqm6QsivLlSuXI9OXPmewZg0KM0wjqEegjCGYtSxNgnOUZUnnLV68GJShuGrVKtNMYb3EAfnC2bCu2Kb2eqkHeq3rQq9Zm5o1ayIpKQkdO3bEtm3bUKVKFezdu9cUCrNNtkUA1N74dHh58eJFSxgYCh84cOCBTFUGm2Sb/CNI3bx5c+Uf9U0Qjs6xd5iV4tDhqREKkz0Gqp06dcKcOXMsNw30vvTSCvw+a0LAmw7dP/aDziHISBm2pAW9Ju3NoLDupx4va+DVEShsLA/C2dfsL4/dFhTmeaqXYWC7Rt/08hzUB2c124ubtc8dyRTm2Oj+GeOlZ5obS05wHDlrmNYD3Sjh7GHyjdvoGcdmPgcLFP5w0mx8NmOJq2GVdqJADgVoExzaIV0O9xRwBgqPeGsclm9McK9Dae0XCvz3gzHo2rqZX/gqTjqngDNQuNuosdh5MMm5DuTsPFXgk7efxzOdYvPUB+k8dxQQKJw7uopV1xQQKOyabtIqDxSwBoUZupFL+iP6ZjWFCQrrma+OZAoz/GrQoIEFnOplDVgKLhdBmbf8yD9lZJ46dUpBQWfKR3DJBGds07mO1hQmbQhQkm+kH8FQAtiOZgrbG58OhTk7m/wjjShG9Eg+ld2wNj4G6vQ5ZQwzWHYFCnOMueyBGRTm9xo2bIh9+/apbFk69FIPtvTVs6A5g1SfW1RugMti9OjRQwFxGiOXOuEaz1SaQK+77Eqm8MCBA/HFF18oO3qJCt0W9UOHnmFsL1OYztUhtDUobK2Wt6uXDEegMNvmGzJ6bWVj/I1+8A2YoUOHqlIZVCvYLPObzuPSEXqNYdpoUj8ECrsaaWkXzAoIFPZM9AUKe0bHQLMiUDjQIvrreAQKB25saWQChQM3vgKFAze2/jgygcL+GLUg9dlWTWEu0UA1XXlDMTM4ZVZTmMtJ6GUTjBtIMaTlTEQuf8B96MCN67GagUV67J4OWyUO+DF9Z207C4UJkFMWMGVQkn5mOphpooM3Izjl8RnLHHAdYtKPoaWt8XGtW8oW5tITDDHtTX+jtmab6vTpPwAAIABJREFUBeolRPR4UEastdrFtspH8IZ8ZhuWEQjn+Ul1agcMGIBJkyaZZgrbq29spisBetaLwbeZRmZzVG9H8J5rX9McTkxMVDV1p06daindoZdS4TXgS+UjzKCw2U0AXR/9SQFjpj1nOZPutLlcz549VRkUvcYwz3m2KVDY3gqVz0WBBxUQKOyZWSFQ2DM6BpoVgcKBFlGBwoEb0ZwjEygcuJEWKBy4sfXHkQkU9seoBanPtqAwZzFS9mnv3r2xbt06WMtYNJaXYJBntjEbS81QU9/gS8/KZZsEPSkrlDNpKYuQ21oDhuS7rYxlR207C4UZnhPUi4qKsgqFdVBG46fD3vis1XWOjIwEZaQuWrTogXIfRu0o45rAJGcWOwuFueSBsYSGNUjI4N9sAzjq2xYUppsIxnIFlHEaHx//wCZtuu5GoMj96JrrkNqoq14GgTPVjZmretY527LWjucq+UE61KtXT9XYNdPSVzKFra1nfSy8bhkaU1bwV199pbKpzXQz1mcmDXlzOf0Gh15eQqBwkH4xybA9ooBAYY/ICIHCntEx0KwIFA60iAoUDtyIChQOltgKFA6WSPvHOAUK+0ecxEsARigsoogCga6AWa3cQB+zcXzOlI/wBW0kU9gXoiA++JsCAoU9EzGBwp7RMdCsCBQOtIgKFA7ciAoUDpbYChQOlkj7xzgFCvtHnMRLH4XC9h5Nl8CJAqKAewoIFHZPP2pNN9TCwsJMDRFEunv3rvrsV6AEhISEIl8+6317e6O5ti0ewflL1xAVWRhbdx92XxSx4FMKWIPCp6+mI+N2lld9DQ3Jj6qlCtmc/151yInOBAo7IVYQnWoNCv9yKQ13su7lrRL3gVLFCqB4YfPvqLx1zvd7l5rCvh8jdzw0Kx9x7/59HL+Yitt3XV+7JYqEo2xUhDuuSVs3FRAo7KaA0tyjCggU9qicYiw3FZBM4dxUV2yLAr6pgEBh9+Pi71C4fcyjiHuqNcqUjMKG7fvw76nz3BfFRQvP9euCK8kpWLg63kUL0sxMATMofPZaBo6cu5kngpUrHoG6FYrmSd/udOppKFyneiU83SkW81ZuwuHjp+261rheTVy4kozK5UrJzRu7annvBDMofOTcLZy9lu49J2z0FJI/P2JrF0dISH6f8MefnPA0FJY171vRN4PCiedu4YwH1m6LWiVQqECIbw04iLwRKBxEwfaDoQoU9oMgiYuigChgXQECXr74yL7ETBTwFQX8HQqTjp+8MxqVypbCjMVrFaDKq6Njy8bo/1QbvDP+a5y7eDWv3Ai4fs2g8LGLqTh5OS1PxhpVOAyNq0XlSd/udOppKPzemCEoVbwYLl29jrGffmPXtf+8+Tzq1aqC1Zt34p//nWv3fDnBOwqYQeE9J1Nw9eZt7zjgQC8x0SVQMFwAlQNS5TjF01BY1ryzEcjd882g8P7TN3ApJdPtjuk7jr7r5MgbBQQK543u0qu5AgKFZWb4jQKezBTmjbZo8M2bN8fq1asxZswYGDfpsicOlY+YPHkyYmNj0a1bN3unO/W5cbMrpxp74GQujdGvXz+sXLlSbchFm+LJIQp4UwHJFHZfbW9AYcoQfHv0QGzZdUjBIHo9sl9XTJ6zDDsPJKnPnoxtggLhYdifeAKfz1yc4/M/jYpTA83KuoeoyCJ469/T0KpZAwzo1hYpN1PRqll99fn2fYn4esFqm31R3+++NBilShRTbdIybmP+qk1oEF3N4s+Ivp0RXbUiZi9bn8MPOp99+fuk2ar9xPdewcI1m7Hypx1o1iAar414BjMXrcOSH7e6HxyxoBSwBYXvZWUhYdMqnDmRhAZNWqJq7frYvGoRLl88o9qWLlcZsR17IiQ0FGm3buDHpXOQlnZTnVvnkcfUOdevXsbhvdvRom1X3M7MwPaNK5Evfz40e6ITMtJu4cLZk6hVr7ElGsEIhTs90QS9OrTEC+9+onSg168/1w+FIsJx+VoK3vtshlrL9WpVxUuDe2Dq9yvUeqR1+mzvjvj3tPmoXrEsBvVsh4+nfK8+Ixuv/KYXvvthPb5ZtFa91vugfj56/TkknjiDKXNXqH75Na3fxxrWxpsfT1NZyrwuV23akWPN8lr+4z//K6vJigL2oHBGehp2xq9F09iOCC8QoW60Hz2wU/27aq16oDUYv3YJkq9eRIs2T6FUuYqWnmg9bV69COnpqYhp2xUEOrasW4p8+fPjiSd7IzKqBE4cPYikg7tQp0EzVKwerdZixWrRKFI0+xpNh0Bh16avO1DY0TVPT+s80/kJvP6PybiVmq5ujLZp3hDP//kTdG/bIseap3Vqtm75+9SVNb/rYFKO64bxO9o15fyjlS0obPZ998uR/dgZvw5VatZF45btkC9ffhzctRX7Ezbj0cfbqu85/j0tUDhv54BA4bzVX3rPqYBAYZkRfqOAJ6EwbeC1e/duNfb9+/dj8ODBaNKkidNazJgxA3Xr1sWGDRswbNgwp6GyvQ6nTJmCMmXKeBw42+uXP+eNztq3b4/r168jJiYGNWrUcLS5nCcKuK2AQGG3JfRKTWECQwRzqA7x//0jG84QCP5gwrfo0T4GdapVxB8+mowzF6+gYXQ1hIaGWD7fuH0fPv3zi6rN4rVb8M6Lg/D+5zMR17U1btxKQ1hYqPrs5b98rv5vqy+yxcdbLwxAg9rV0P/VD1Ub9ofO4c8mzFyS431qy75wfyun/g3T5q1UYOu9V36D3h1bYtueIxj59n/cD45YUArYg8KZGekoEFEQS7+bjLbd4lC0WHHVjsBV6s0baNSijXp9+pdEnD5+BI+3725R9kTifuxN2Iz8+fKh24Df4vjhfQgPL4D0tFsICw/H2ZPHUK9JS0SVeMjSJhihMIGeYU93QqfhbygdjK/1qbpo4ljsPnQM737yjVoTdWtUQb8xH2DS+2PQsnE9zFv5k/qMbNBaO3vpKl567zM0rR+dow+y+d24N7HvyC/468RZqgt+XbZUCbRr8QjWbd2j1j6vy7nLN5quZVrncpgrYAsKXzp/Cj+vX4G7d+6ga9wIBYI3LJ+H5MsXUKtBE9R7tAX2/PyTWn8VqtTAj0tno0u/4QgLC1fweP0Pc1CvSYy6OUMHAWTkA87+koSzp46h8ePtkLBpNRo/3h7bf1qJWnUbqRs8TZ/omMNZgcKuzV53oLCja75mlfL48v1X8e3SH/HfOcsx+YPfIeP2bbUujWue1qnZuuXvU1fW/OYdB3JcN4zf0a4p5x+tbEFh4/ddSvIVbPtxGTr0HISEzavVmqSbpaeSDiGmfTesXzoHjWLaokSpsmrwAoXzdg4IFM5b/aX3nAoIFJYZ4TcKeBIKe2LQlG2cnp6uQLD+b0/Y1m2cO3cO5cuX97RZp+3l5hiddkYaBI0CAoXdD7U3MoUZup65cAXhYaH4cvYyBW4+njoPrw1/WmX3zly8zjIYI6TVf+TRD85iRQujaJGC+PO4rzHk/2chRhYuhOUbt+PcpeySDWTb2BcBaFtQ+N2XB4OA0vUbqSqTqULZh/D5jMWmUJj7o75G9X8Kk777QUHhBZ+/i8QTZ9GwTjX1gzjp5Dn3AyQWbEJhlufO7UysXfQt2jzVDxGFCsP4ms6jH8mJexNQrXYDVK31MPKHZD+OfvP6VWxevRid+w7DyaRDOH/qOO7dz0JoWDiiSpRCdP2cN4UFCmdDYZ77aRmZWLd1t8oSpINALwHe3i++h4UTxmJjwj51Q+fzd1/GnsPHUL1SOTzz8vsWsHzjVipOnruEhH2JTkHhwgUjUL1SWXz6zSK0af6I6pvWsNlajhvzV1lJVhSwlylM2b5rF89C+x4DFBSm48Cu7CchCAqvmj8dj7XpimLFS2Ll91+h5ZO91I2ZmynJChLXqtcIEQWLoEqtuqpN2q2b2JewCaXKVED1uo/gxyXfoWL12rhw+rhac81adbL0wy4LFHZt+noaCltb8/QdHREejo8mz8aEsS9j8pzloAxe45qn88zWraNQ2KwtQWH2i1Tq0qoZbqSmWW4Uu6acf7SyB4X177vLF8/i8J7taN3laexL+Am3b2cislgJy41TutlTuXptVKud/eSVQOG8nQMChfNWf+k9pwIChWVG+I0CRijMJSC4rAFl1R49ehT9+/fHwoUL0bRpU5Vhm5ycjPHjxz/wOiUlRY2ds4QpK3bu3LkYOXKkJRvW+B6Xi+jbt6/KLOZM2vr161tKK1DZh7Vr14Kya6l/Yxvq0+i78TWd46xt9WNJ899sPKwFjZ3Hze+RDzR2yghmO/Rvyobmg9qcP3/e7vjYJrXjshwUH+p39OjRiIiIsDm+SpUqWc5jPXWNbU1a1vL06V83xaFYtGzZUs0DjjvZoLlDdilbnP00043jYUtfjnNmZnadr7i4OMTHx4P84Lmg+2YtO53jzv7pZU2M5Ur0PmksZiVQ9HMKFChgmd/6++wf9cmx69y5s8V/Xif16tXDhAkT1JjoYHslSpRQ2joa70GDBuWwo9syZqLbg8LGeBt1pfmzadOmHOua+uN5ZW1sbIfPY33p/IkTJ6r4mmXN+2J9a29C4U+nL8Lowd2x4ee9aNeiERas3oy+nVupkhLly5TEsD5PolDBCEydtxI92rVQmcR6pjD9cCRg/Pm7L2Hlph34w9+/VBmCdWtUxrFT53Ao6RR2HswuR2Hsyx4U/vsfhiugm3n7DsqVKqH+T7BJzyCm+Or90etHH66pNrfLuncPLw7qjmnzV2Fo7ydV+Yi83PTOb768HXDUXk1hglYEpijLqWLVWsoiPZJOWY6Pteps6YGyFFNv3cCpY4dx7tQxdOw1WH2mQ2F6nZ56C5mZGTi4Kx7hYRG4cO4kHo1ppzIh6RAonA2Ffz/8aQV+klNu4b9zl1tuglAZlQ9+NwyL1sSrx8r/8NGXCtpSiZjvV/yk1vm4rxeANhCj7ON/TZmryj/8sP5ndIptaslGJq1tZQrT55evXldrkLKN6fpKUNhsLfd95QMHZlpwnuIuFF4xdxpaduyBolElof+b1tWSWV+i5+AXcWj3NoSGhaFe4xgcO7QHRw/uQrXoBqjf5HGVPZyeloqTSQdVDE8eO6RgFWX0840bgcKuzU1PQ2Fra75vl1YY/kwnrNuyW631p0a+ra4PxjVP399m69ZRKGzWlqAw+0Wf16hcHoeOnQp6KGz8vmvfYyDWLJyB86dPoGDhwmj4WCtUr90Ai2d+oZ6MKRpZHE1adkClGrVVjAQKu7bmPNVKoLCnlBQ7nlBAoLAnVBQbXlHAFhRu1KiRgpcEcqpXr24KgQkSd+jQQcEoBsk6sKVBGKGwESgTsFuyZEkO0ElAUQdyRoh07do1VXeYQTL14wgUJojqjG2j/7agMMG80qVLK5DNGlB7Myhs1MSR8enwmYGjEQpbG9/27dvVfBoyZIiCbnyes1CYY8yQlSEf10pm+0Zob62Ws1FP/TX5a6wtzTEmSEx6EwynzHIG02ZQ2MyXhIQENd94HpE91vTAgQMKsFeoUEHN6+jo6AdKjZCfVN6EYTz5yvHp3r37A2VTePwDBw5Uc4NgOr83fPhwTJ06Vc13BrvUpw7cnYm3LT/4omIPCusXH+Mc4xhcunQpBxTW5wDd+DDqw3ZovDNnzgQB8vXr14OuM1R2xlZJl2CHwgRma1WtgME92uPe/Xt479MZ+N3QPupRc6pJyhnCs5dtQL8urTHuq/kqA5iyg1NupSoITIdessH4qKieZWzsKzfLR7RsUk/VIT5x9gLKlCyO23fuqkfm5XBfAVtQOCMtFeuXzcXjHXqo+qR8UNZTnUeaoUz57MfW9SMt9SY2Lvse7XsNUo+5G6EwrVN6lP2hMhVw7dIF1G7QGEcP7laPuNMhUNh2+QjS6OuPXgeVeKD1MOqd8Zgz/m31lMDFq8moWqGsqhOsP/ZNdb5jm9ZXUPDJYdklKuiwB4Xf+Hgqpn74GkpEFVUgSMpHOL/e3IXC8WsXo1p0Q5QsXTZHRjFlCm9etRCdnhmKM8cTVbkIqttNh3HNJV+5gMT9uxASGoaaDzfC8cN7UOvhRgo00yFQ2Pm4UgtPQ2G9hIzRo6WT/oKwsDBs3X1QlYcxW/PcxrhunYHCxrZSPiI2RyiMG80Zv+/o5J83rlDlI+iJGTrouksZ+1I+wrV1lhutBArnhqpi01UFBAq7qpy087oC1qAwOXLjxg1QdilBTmuZwQSFqf7v9OnTLcBRh7MEfIwAlGzroIkAER16P61atcLGjRvBgI0zEwkEVq5cGW3atHEaCvMYnLFNfjmaKUy+EVwk2Lh582acPHkSBM4IlBozhc2gMGVe2hof+0/nUGYuwWaCapwpzHDU1viaNWumYOO0adOU5o5udGcPuBuhsH6+DjqNGwfagsKHDh1CYmJiDvDKdjkzmbUlAEnz1RaQZYBrhMTGuc2LkPtyFApbA99sp3Xr1jlgsRkU7tOnjwLcNA6+EeNsvHMDCvP6pP+T38abDPS+Hkt9vnPmL615tqPfBKGxbt26Va1/gvFmh0Dh7MzfLz94FY8/+jBGj/1UbS73198PUz9e6TqelZWFl/7yOZ7r20VB4ltp6er91z+abCn/YITC7WMa4fqNWzh+5gK+/C67NAVnBut95RYUXrbhZ3Rv10LVFqYyGB1bNrbUPl69eafXvw8DrUNbUJhKQiyfMwXFS5VFWFgBtO7SB4WKFMPqhTNUJjDVOr18/gyO7EtA5Rp18EviAVw8ewIPN2qB+k1bKqmMgIrqCKdcu4xa9R5VwJmyFStUqYk6DZup84MVChO4Tb5xU23OuG3PIfTpGGt5/c//zlGbLfLx27iueP25vvho8hycPHsRb4zqj7GffqPW8HP9umBgt7ZYtDYeXVs3V5nBRQoXxMx//RFlHiqOFn3HWOzM//zPqtxEWnqG2pyOPqcawwSc6SCYROvtk7dHY82WXQKFXVj87kLhi+dOYePy7xEZVRKVa9RG3UYtsHHFPPX/owd2qBsrd+7cRuuufVWWfsq1K2oNNmjaUp1D1/5t65fhkcda4fyZEzhx9ABuZ2TkKFchUNiFwHoACjuz5j/43VA8/WQsXvlggnLWbM2fvnBZ7QVgXLc6FHZ2zQsUNofCtNb077vajzTDnq0bcP3aJeRDPlV/n+rx793+E65cOIuHylbAY607y0Zzri01j7cSKOxxScWgGwoIFHZDPGnqXQWsQWF6lF1/LF7PUtU9pAzGcuXK5cj0pc8ZAFmDwpwdTFCPgDLDPH5/1KhRmDVrlgVaEkSi7E46b/HixSDAtmrVKtNMYb3EAfnC2bCu2Kb2eqkHeq3rQq9Zm5o1ayIpKQkdO3bEtm3bUKVKFezdu9cUCrNNtkUA1N74dHh58eJFSxgYClOGK2VcW9OO/CNI3bx5c+Uf9U0QjmCcvcOsFIcO+YxQmOwx9OzUqRPmzJljuWmg96WXdeD3WRMC3nTo/rEfDOAJ2JIW9Jq0N4PCup96vPhca1CY2tFcMisfofvNZTnWrFmjSoDwwdm9ZlnFeqa1sXwE22PITzdenIm3p6Aw+6iXHSHbVOahRYsWKhOYM8NpzMaSExxHLpei22GNrAFz43wMVihsb1366ue0gQ7BLco+JCAlR94oYK98hLe9CkYo7G2NpT/vKWAPCnvPE+s9CRR2LQruZAq71qO08qYCtmoKu+uHlI9wV0H32gsUdk8/ae1ZBQQKe1ZPsZaLCliDwgzdqGv9EX2zmsIEhfXMV0cyhRlcNWjQwAJO9bIGPGQuIUGZt/zI//z583Hq1CmVletM+QgumeCMbTrX0UxhhnfkG+lHMJQAtqOZwvbGp8NLzs4m/0gjihFlXFNpDGvjY6BOn1PGMINGV6CwMYvWDArzew0bNsS+ffsUXKVDL/VgS189C5ozSPW5ReUGOGO1R48eCojrGbZc45lKE+h1l+1lCnMfPPepb7O60fS5bovqQnNmMwFi+jeXhtCzjY31eM3qeJNtzhrWs/EdiTdrbAbIeW44Uz6Cb8hQ/Gjtke7GpwOMlyhjSRj6XLdDG0nSQedx6QgC6tZqOAsUzsUvgVwyTRnNexN/sWyilUvdiFkbCphC4QupOHklLU90K144DI9Wi8qTvt3plAERkB9ZWXeRlpaK8PBw9ch3/vz5Lf9RHyPeGoflGxPc6U7a+okCAoX9JFAuuClQ2AXR/KiJKRQ+dQOXbmTvX+LO0bRGcUQWDHXHhLR1QwGBwm6IJ009roBAYY9LKgZzSwFbNYW5RENsbKylvqkZFDarKczlJMweI+exMKQ1y4w0biZHwI2hKbU3qyFrq8SBDticsU19OQOFCZBTFjBlJ5N+ZjqYaaIDM2vjM2a08iP4pB/Vqv3iiy8sG/8ZYSVpxxnEXAvWLBPX2jwzamu2WaBeQoTs6Jmj1moX2yofwRmmep1g3Q+en1THecCAAZg0aZJpprC9+sb2alzbWnvG+tlcG5tuYhAU7tKlCxYsWIAXXngBBELNsnjNoDBBbGNMHY03l53wNBQeOnQovvrqqxybCppl/5Jexuxses8IhTnruGfPnqoMil5jmDac1A+Bwrn1DSB2A1kBMyicmpmFvSdTkH47y6tDD8mfD3UrFEXpYgW82q8nOhMo7AkVA8+GGRS+fCMTh87cxN179/N8wOWKR6g1J4fzCggUdl4zf2phBoWTU+/g8NmbuH33nstDeahoOOpVinS5vTR0XwGBwu5rKBY8p4BAYc9pKZZyWQFbUJgySBnc9u7dG+vWrbNAR2s1hrnWK4M8s43ZeEgMufTH7HUAy30QeKLsRIbCBNe4rTVgSL7bylh21Db56gwU5s3BCMhFRUVZhcJ6SQoaPx32xmdN88jISMTExGDRokWWjb+sjY9hJWcWU7/OZApzaQ5jCQ2zTGGyzfPHbAM4+twWFKbMcWN5ibi4OMTHx1vdlM0aCDXa0SG1UVdjRjnPT30p8vyj93Rb3Jb0efbZZ7F8+fIcG9UZ/aC5zdnERm1LlChhurmjvXjrdYmNcJXHYC9T2Fguxhg/Pd5c+kSHxpzxS/3xDRz6t26HtOLN5XTgrW/ep/uby5dCp83TtZMyBc0O+kF59+5d9dGvQAkICQlFvnzWu/pw0mx8NmOJ075IA1HATAEzKMznZXkZWhEU9tdDoLC/Ri53/TaDwtwjgYm8PKh3f15zeamd/r19/34+9WRAaGiI6ZMBdG63UWOx82BSXrss/TuhgBkUdqK5nOrDCggU9uHgBKFrAoWDMOj+OmQjFPbXcYjfooCjCpjVynW0baCcZw8K+9o4JVPY1yIi/viDAragsD/47ys+ChT2lUj4lh+2oLBveSreOKuAZAo7q5h/nS9Q2L/i5Yy3AoWdUUvOzW0FBArntsJi32MK+CIUtpZ16rFBiyFRIMgVECjs/gSQTGH3NRQLuauAQGHP6CtQ2DM6BpoVgcKBFtFfxyNQOHBjSyMTKBy48RUoHLix9ceRCRT2x6gFqc++CIWDNBQybFHAawoIFHZfaoHC7msoFnJXAYHCntFXoLBndAw0KwKFAy2iAoUDN6I5RyZQOHAjLVA4cGPrjyMTKOyPUQtSnwUKB2ngZdhBrYBAYffDL1DYfQ3FQu4qIFDYM/oKFPaMjoFmRaBwoEVUoHDgRlSgcLDEVqBwsETaP8YpUNg/4iRe/k8BAcMyFUQBUcCXFQimmsLHT5335VCIb36kQN2alfHasD5+5LFvuuoMFP7jx1ORnHLLNwciXnlUgV7tY9C1dTOP2hRjvqGAM+Uj3h43HbfvZG8sK4d/KPBYw2g80ynWP5wVL51SQKCwU3LJybmsgEDhXBZYzHtOAU8C4YyMDEyYMEE517x5c6xevRpjxoxB8eLFnXKYagpPnjwZsbGx6Natm1Nt7Z28dOlSJCYmYvTo0YiIiLB3usc/53rJ/fr1w8qVK1GsWDGMGDHC4/2IQVHAlgKSKez+/MiNTGH3vRILooAo4GkFnIHCnu5b7IkCooD3FXAGCnvfO+lRFBAFrCkgUFjmhi8pIFDYl6IhvthUwJNQeMeOHdi9e7fqb//+/Rg8eDCaNGnidARmzJiBunXrYsOGDRg2bJjTUNleh1OmTEGZMmU8Dpzt9cufk040xvbt2+P69euIiYlBjRo1HG0u54kCbisgUNhtCSFQ2H0NxYIo4A8KCBT2hyiJj6KA5xQQKOw5LcWSKOBNBQQKe1Nt6cueAgKF7Skkn/uMAp6Ewp4YFGUbp6enKxCs/9sTtnUb586dQ/ny5T1t1ml7uTlGp52RBkGjgEBh90MtUNh9DcWCKOAPCggU9ocoiY+igOcUECjsOS3FkijgTQUECntTbenLngIChe0pJJ/7jAJGKMwlILisAWXVHj16FP3798fChQvRtGlTlWGbnJyM8ePHP/A6JSVFjY2zhCkrdu7cuRg5cqQlG9b4HpeL6Nu3r8os5kza+vXrW0orUNmHtWvXquxa6t/Yhvo0+m58Tec4a5va6P6bjYe1oLHzuPk98oHGThnBbIf+TZnCfFCb8+fP2x0f26R2XJaD4kP9cjkMW+OrVKmS5TzWU9fY1qRkLU+fPm05jWLRsmVLNQ847vQhzR2yS9ni7KeZbhwPW/pynDMzM1W/cXFxiI+PB/nBc0H3zZidbuZ3gQIFLPOZ/SafydfNmzcjISHB4jfppL82asQxIW0HDRqkyqewRuwLa81tOQ70ms7ntabP1z59+uTQlf1zthSLtZg6AoVpblEM6WCteX7Re/p84n70Njy3zOywJjwuaj9x4kQVX7Os+WCpKZxyMw13s7J85vtBHPGuAvnyASWKFfVup9KbXQWcgcJXkm8g6949uzblBP9UoEzJKP90XLx2SgFnoHDSqXMgECVH3igQXbVC3nQsvfqkAgKFfTIsQeuUQOGgDb3/DdwWFG7UqJGClwS3qlevbgqBCRJ36NAhB9zSgS0pYoTCRqBMoGk+ZC4LAAAgAElEQVTJkiU5QCfBKB2EGSHStWvXVN1hBsnUjyNQmAGVo7aN/tuCwgQbS5curUA2a0DtzaCwURNHxqfDZ4Z0RihsbXzbt29Xk3PIkCEKuvF5zkJhBpgMBxl8cq1ktm+E9tZqORv11F+Tv8ba0hxjgsSkN8FwyixnMG2tZAlr1717d3XjQZ+DPH+jo6OVRs5AYTMITzb0uKxZs8Zikz4jX3WIbAsK0/pi8M6+e+IqYw8Kk84E39u1a6dupPD6PHjwIB5++GHlAo1D94lj07p1a0vZGDM7zz//PObNm4fOnTtj/fr1oOsMlZ2xVdIlWKDwh5Nm47MZSzwRYrHhhwrsXzpRoLAPxs0ZKDzirXFYvjHBB0chLrmrwLsvDcKouC7umpH2fqCAM1C426ix2HkwyQ9GFXgudn6iCaZ++LvAG5iMyGUFBAq7LJ00zAUFBArngqhiMncUsAaFqbcbN24oeEWQ01pmMEErqv87ffp0C3DU4SwBHyMANUKzmTNnqsHp/bRq1QobN260QCeCips2bVIgsHLlymjTpo3TUJjH4Ixt8svRTGHyjWAlZ5yePHkSly5dUroYM4XNoLC98bH/1A9luBJsJqjGmcIMR22Nr1mzZgoyTps2TWnu6EZ39oC7EQrr53MGLUFX48aBtqDwoUOHHtgUkO1yhi9rS/Wnab5aA6e5AYXJJmW3UsxpTuobBhIU5jltzDbm1wRHv/32W5uZwmbryxNXAntQWO/DeNOGPjPqSe+ZQWFrdigjmzL/af5RzLZu3ar0s7b5o0BhT0RdbPi6AgKFfTNCAoV9My7e9kqgsLcVz7v+BArnnfbO9CxQ2Bm1guNcgcLBEWd/GaVAYX+JlPipNkvSD/1xe4KPXPZBz1LVz6eM1XLlyuXI9GXoS/+3BoUZNBHUI6DMMI/fHzVqFGbNmmUBZgzS6LzFixeDshFXrVplmimslzggHzgb1hXb1F4v9UCvdV10QFazZk0kJSWhY8eO2LZtG6pUqYK9e/eaQmG2ybYIgFKGqq3x6WD+4sWLljAwFD5w4ICKgzXtyD+C1M2bN1f+Ud8E4XSYaW1JmJXi0MGnEQqTHc4O7tSpE+bMmWO5aWAEhdb0JeBNh+4f+8EAnkAzaUGvSXtnoTDDZS6FQFm9BCv1w1rpBhqfHgfykzOHjaU69OxjnocMhc3mq7F8hKMZ3Y5e0hyFwpzxHRsbawH6HAPqi8uW0L+NpTr0rG0zO3obPbvYbAwChR2NrJznzwoIFPbN6AkU9s24eNsrgcLeVjzv+hMonHfaO9OzQGFn1AqOcwUKB0ec/WWUAoX9JVLip1UozNCNwQ9noZrVFCYorGe+OpIpzICzQYMGFnCqlzXg0JjVep0/fz5OnTqlMjSdKR+h1zYl+47YpvMczRQmbQgSkm+kH8FQAtiOZgozOLQ2Ph0Kc3Y2j4PgHGVccw1Ys/ExcKbPKGOYgaYrUJhjzNm/ZlCY32vYsCH27dunMqjp0Es92NJXz4LmDFJ9blG5AS6L0aNHDwXEaYxc6sSsxrNZ+Qg9e9laVi9nfxMwJuDbpUsXLFiwAC+88AIoXnToOup2zOoUJyYmYvjw4Zg6dardTGG9vIUx09rVS5gjUNhYIoT60mso25o3evkMulnBZWiodId+UB9cOoIzh7kOtX6eQGFXIy3t/EkBgcK+GS2Bwr4ZF297JVDY24rnXX8ChfNOe2d6FijsjFrBca5A4eCIs7+MUqCwv0RK/LQKhQmYcokGyhLkuqZmUNispjCXk9DLJhg3kGJIy1mVRvCs16WljdgYmhrBIoMmWyUOOPOS/XfUtrNQmAA5ATDK7CT9zHQw00SHiNbGZyzhwXWISb+BAwfiiy++sGz8ZzY+ziCmbGEuPWGEmdaWhFFbs80C9RIiZEfPHLWW6WqrfARvyKdnnOp+8PykOs4DBgzApEmTnM4U5vnA47YFhfVN3oybx1F73U9rUJhja1aL22yjObPzPHHZsgeFjdBf14eAtp4hbOYPQ2EG32alQ7j8Rs+ePVUZFL3GsBEeCxT2RNTFhq8rIFDYNyMkUNg34+JtrwQKe1vxvOtPoHDeae9MzwKFnVErOM4VKBwccfaXUQoU9pdIiZ82oTBlAjK47d27N9atW2eBjtZqDPPj+AzIzDZm0wETZQfypmnGc/WsRMoKNW4ARm2tAUPy3VbGsqO2nYXC+qZgUVFRVqGwXjKBxk+HvfFZ0zwyMhIxMTFYtGjRA+U+CBjr2lHWKkM9vZazvaVgLA1gLKFhlilMNnn+WNsAzhYUppsInK3K/sXFxakN0OimhV6r2N5mbLZqCjuaKaxDYV0vLqNhLPnAYzYCZJ7vjtzE4PVkrYSFvbhZ+9weFOabCpSNTwf1b1bugsbIN2yGDh2Kr776StW45vlBbWmzQN0OZwKTbry5nH6Dwww4CxR2NdLSzp8UMIPCWffu41xyBry9BiILhiGqcJg/yZdrvvoyFG7b4hGcv3QNUZGFsXX34VzTQAwD1qDwhesZyLxzL88lKlYoFFGFw/Pcj0BwwJehsKz5X2eYNSh8KSUTN9PvujwVI8JDUKFEhMvtpWHeKSBQOO+0l54fVECgsMwKv1HAWFPYbxwXR0UBUcBlBexBYZcN51JDbwMxR4ZB186wMHNoRj8o797N/kHyK1ACQkJCYSjjnqOrDyfNxmczljjSvd+f87thfbB9XyI2Jez3+7F4agBmUHjXL9eRnHrHU104ZeexmsVRJCLUqTaBeLKvQuH2MY8i7qnWKFMyChu278O/p84LRPl9ZkxmUPjM1XQknr/lMz7GRJdAwfAQn/HHXx3xVSgsaz7njDKDwilpd7HjeLLbU69m2cKo/FAht+2IAe8qIFDYu3pLb7YVECgsM8RvFPBFKGwt69RvRBVHRQEfV0CgsPsBymso/P2n76BUiWK4fC0Ff/rXFCSdPOf+oLxoYfgzndCobg288v4EL/bq212ZQeENB6+AsoXz4qhfORKlIwvkRdc+1aevQmES6ZN3RqNS2VKYsXgt5q3c5FO6BZozZlD4yPlbOHs13WeG+mi1KBSXDH+34+GrUFjWvH0oTJn7B8/cdHsOUKZw7fJF3bYjBryrgEBh7+otvQkUljkQIAr4IhQOEGllGKKAzyogUNj90HgDCr/+XF+Eh4XirxNnKYf/+vthuH7jFrbsPoRXn+2NcqVK4FrKTYz7agHWbtllGdT4t19AswbRlteL121F8ciiSDxxBlPmrkDjejUxsl9XTJ6zDHFd21jepwautu30RBP06tASL7z7iaXfj15/zrTPnQeS0L1tCwzq2Q4fT/leZQzLAdiCwpfPn8HW9T8gomBhPPFkb4SEhiJ+7VJcvXwOjzZvi2q16ysJ79y5jc2rFuHyxTPqdelylfF4u27YtXUdzpxIQoMmLVGrfmOcOHoQSQd3oU6DZqhYPRqH925HxWrRKFK0mCUUAoWzpXAHCtO6eOU3vfDdD+vxzaK1MK6Tt0cPxJOxTVAgPAz7E0/g85mLLWuT1smfRsUpH2j9nr90FeO+XoD+T7VBi0Z1cOFKMnq0a6E+pzW0bMPPNvuidf/uS4PVzSQ60jJuY/6qTWgQXU1dC6i/EX07I7pqRcxetj6HH3Q++fJYw9p48+NpOHz8tMW3v0+ajdim9dU1qWLZh5CReRtfzPpBjZmOz959CRevJOP9z2f69TK3B4Uz0tOwM34tmsZ2RHiBCGSkpWLT6oW4e/s2Hu/YEzdTriF+bfaTIPnz5cfj7bujXOXqFk2uX72s1mGLtl1/fe/aFZw4sg+NYto6tGYFCntmirkDhW2t+TrVK+H/RvZD3RqVcf/+PcxZthEbE/bl2ponX15/rh8KRWSXFaGbyCs37VBrnr+r+Rqz62DSA9/hrqx5+tvjtRHPYOaidVjy41bPBMSKFbNMYYbC9Hfuth+X4fSJRJQqUxEtn+yJ9NRb2LpuKTIz0/FEp6cRVeIhZZnW6v6dW/BI81YIC8vWSqBwroYu14wLFM41acWwCwpIprALokmTvFFAoHDe6O7rvfobNPR1PcU/9xQI1vIRz/XrgoHd2uK374xTAn7xlzH4Yf02dGnVTIHhd8dPx+iB3dUj5H/4+5c54GqrZg1AwOmDCd9i4/Z9+G7cm9h35BcFmPXPRg/qbnmfo+RKWwJVw57uhE7D37AE21qf5M+k98egZeN6mLfyJ7z7yTfuTZAAaW0LCqfduoGIQoVx/PA+XDp/Ci3aPgXcz4bAPy75Du16DFAgSj+OHtiJ1Js30LDZE8jMSEeBiIJY+t1kxD7ZS8Gnxo+3x/afVqJW3UYKGDd9omOO9gKFs+VwBwrTunjrhQE4e+kqXnrvMzStH21ZJ//6029Rp1pF/OGjyThz8QoaRldDaGhIjnX76Z9fVD7sOXxcXQtGj/0Uf3ttOH7asR/VKpZVn738l8/V/231pQeW/GlQuxr6v/phjmsBrUv+bMLMJTn8oPbkS7sWj2Dd1j2qT/Zt+oLV+PiNUZi/cpOC1vVqVUVWVpYCxx1bNsb7rz6LzNt3MOLNf/vdEw26bragMK3Jn9evwN07d9A1boRaiz+tWoCadR9VJvZu34hOfYaof9+5nYkfl85W67BQkUj13onE/dibsBn58+VDtwG/tcy75XOmIi3tJnoOegEJm1bbXbMChT3zZeAOFLa2Dp9++S+YM/4tHEw6pb6vCRCHhISgZFTRXF/zvFZp3Rq/q/mzzTsOPPAd7sqaf++V36B3x5bYtucIRr79H88ExIoVW1D4dmYG1i6ehfbadyN9D+bPnx/Xr11R331d+w5XljevXoTEAzsx6IU3LN+jAoVzNXS5ZlygcK5JK4ZdUECgsAuiSZO8UcAZKEybo9GGZlu2bFH/p43AcuvgTbiio6OhbwSWW/2JXVEgmBTwN+gfrFC4SOGCmP/ZnzFn+UYFC3p2eBwrftqOnu0fR6/RY3ErNfux5UUTxyJ+10F89OUcyzQ2gt3Z49/C2QtX8PPeI2pTqr5dWuG9T2fAESjsSFszKGyt3blLV/H5uy9jz+FjqF6pHP5fe+cBnlWR/f+vJCGBEFLovUhvBkEEQTqCSleMCIrC8lOxoOs2O66uurvqigqKLKAIqCAdQeoC0pQqAQIxCRBK6CWkN/7/M3FeJ5f79nbv+577PDxJ3vfOzJnvmbmX+5lzz9z/zJvBNP2s9tWR9BGH9+8SgPeWTneKqKezp4/j6JED6HnvA2U2jiXwtH7pPPE5wWQJo+iz7nffj+3rl6Nu4+Y4cyINoWHlcVv3/jdAZYbCpa5yFwrTYklmVjaOnz6HXYnJArwQIKK5/eXitZi7bIPVeavCHJrnVzKzERtdCQ+98K6Aw5UjK2LV5p2gOVW7ehVRt7YtdaGGGtJC4defGY0FqzaLuikSuE7NqpgyZ5kuFI6sEIHG9Wri46+Woufttwi7z128gjbNGiJh4j9uGNtvPf8o6teqhrjoKCxZvx3/nb/KtHPdXqSwCqGokxuWfY1egx4U/VUXbtQ5rIpx7cpFbF27DANGPCY+Prh3B7KuXsbl82dw131jRB325ixDYc8ML3ehsN48nLN0HUYP6Svmvrx3k7Xae7U35rwWCj/+4L2Y9s33QixaZM7MzoE1KOzsnF885XUkHzuFdi0aicUjb6a2sgeF1y6di4ZNW6NR01aWBRjqc8aJY0hJ2iveujmZloyjvx5AVubVMgCZobBn5pKva2Eo7GvFuT1bCjAU5vFhGgWcgcK7d+8GgeF69ephwoQJiIjw3s6sK1aswNmzZzFu3DjTaMmGsgJmUYChsPue8kX6CLLygxcfR2TFCNCDGb0ufv7SFdzRvhWGPDnJ0gk1Ild+qH3QXPDRK+IV9Yzzl8TPZg3r4G/vzXQICjtSVg8KWyvXsW0z8cr8dz/8iMeG3yWiCwlKBfthDwqnHNqH1KRf0G/oaJQLCUF66mGcSD2CzKuXRBQifSYPSg9B0Yudug8QHxGwWrNotngNvW7DpigpLkZuTjaOpxwCXQ+OpyahcnSceKVd1sNQuFRNT0Dh92YsEOkWvt/4M/p364g3Pv4KBEz//d8FqF2jipgHFStEYObC1SIlhIzwV2HOmOH98LfxCfh8/kr8Z9YiEalLr6Gnpp9GUkq6uD4QjNK2ZQ8Kv/unsQLiUDQvpaShnwR91TcNSAdpy/mLV9C+VRMR/Uxjh/SJiqyIsS++jznv/xW3tmqC9dv34cX3Z4KuAT//chh1alQFLXJRdLJZD2ehsIxSpP7K32kBZt2SOejSZxCiomPLSKFC4csXzmDfjk1o36W3eN2dQLEjc5ahsGdGlyegsHYebtix13LvpjRNPTq1Q9qJDJH+SZ1r3pjzWij8x7H3gdJF0HFz/dpISk23CoXpHEfnPL1t8NSoQZi1aA0eHXaXSB/hzQ0w7aWPyMm6hqxrV7D5h4W494FxAgyfPZ2O7etXYMB9Y0T/6bsuve/FlrXLGAp7Zvr4tRaGwn6VnxvXKMBQmIeEaRRwBgr7slOnT59G7dq1fdmkzbZklLQ2OpoimmfMmIEBAwZ4NXLaMEKwIQGhAENh993oKyg8tN8dmPjIMBQWFQmARMdrT43Cv6YvEA9clL+PcvcSJFLz97mSAkKq4mjZcfcPwIkz5/HKf77A/yXcI2DWwMdfs4hrLX3E06OHiFzJZy9eRsM6NUXeYfkKvPueMW8NtqAwRQ0W5OUgvnOvMhHB1NsfFsxC136DERVTxdL5TasWosUtt6FG7foiX+LGlQtwR9/BqBwTZzmHwFPygb0ICQ1Dk1bxSDv8C5q2irfUw1C4VCpPQGECs5TPl3Lv0vX3rsdeBEXU7UtKxRufzLFEC367chMeuLsHPvxikYgAnv7W87ialS1eN7cVUUh2qgsz2rbUWeFO+giqh2DvzLdfQFxMlIBJlNpixIDumPjWVJEyQgKoHfuSQHN9/5E0hIWGioWolz6YJdLZmPFwBgqHlQ/HWoK/vQeipKRY5DbtN+xhXDp/Br/s2CjSvWgPFQrv2rwGR1MOojA/D2dOHkfC//0JdRo0gb05y1DYMyPLE1BYO+fp/v3SEyPx9mdfY+3WPZaI/X9Nn493Xhjn1TnvTvoIZ+Y8nUs5yY+dOoMaVWJRUFiEBya+5Rmn6NRiCwqrp8v7YWFenphXXfsMFoufyQd245efN6OkqBinjqeg/31j0PrWLqIoRwp7zW1erZihsFfl5cqdVIChsJOC8en+U0ALhWXahujo6BuidCl6d/369ejTp48lpYP2s9TUVEyfPh0jRoxAhw4dIKOLZQ/VsvSZLK9+37dvX0ydOhXSBmnTiRMnxGlt2rRBfHw8FixYgPHjxwsYS+2of9N52nLh4eHi/CtXrlgtS98tX74cEydORGxsrMU+soU+S0tLE9HS6kHf9e7dG4sXLxa2UXTz5cuXMXnyZHTs2FFopbVF1kdtmOHQ2k82ky+7du0q+nn16lVLN6hvpMOBAwcsOur5hwpoP9f+LcdTfn6+qD8hIQHbtm0DjQU5llTbRo8eLcad9tDWQ/bVqFEDu3bt0rUxLi5O9IsOORb0/KSOb9m29D1F1MtId1o4ID3k+KXPtZpSf+TYl2Odzpfj1pPpWhyBwqrNUmu1v3pvDKjzWeqhV488T84D6uenn34q/KvXz2BNHyHH3JpZ76C4pAR3j3tZfEQbzhGAvZadg4jwcKzbtgd/+dd/ywxRR8GuI+kjrMHdJg1qi82lsnPzUaliBOYsW18mhYVeOQJdtMncpI+/EnBIzZvszddMzXCdtQWFF33xEfJysxEWHoH6jVugcfO2YlOrcqGhIkfpgPsexZY1i9GqfRcRgUhAiiKKKY/wiaPJWDV/BmKr1URYWDh63D0c0XHV8dPGlbilU3dknDyGY78eREFeXplIKYbCpaPGU1CYImXnvvdX1Kgai84jJop8uzSXqX76vxjl4X3671PwhxF3CwCclZMrPv/zP6eLuaIHhft0iRebT6adPIMVG36y5ATVtqWOf3ehMC3gkO0fvTIB67bvFQs6UyY9je4d24prUuVKkVi6fjuqx8Ugr6DAsuBD6S8Igps1h7gzUJhyCqcc3Iv9u7cgvHwF3NK5h4jQT9z1o3BF2453ip8UpUhztmqN2tCmj6Dv1c9onNibswyFPXOl9xQU1s5DighOuKeHmCeRFStg36FUjPnrvzF10jNenfPuQmFH5vymnYlo3qguZi1cLVLi0DXi1adGiQ0mCYJ747AFhSkP/08bV6GouAj5uTkifzBt/Jh2+AAiK1e2bD5HG8vp5R9mKOwNj3m/TobC3teYW3BcAYbCjmvFZ/pZAUehsAqwVBikhTuXLl2yQGHqGgFUa6COvqfyEsxt3boVycnJGDt2LGbOnCmg8KhRowQgpkNNWWEPJtL5WsBNcIoOW0BZDwqTTdT2qVOnygBv1XYJiyXAk1CRoLAEfdo++Nn1TjWv1VLCQelbgq6zZ8/GI488IqCednGAtJI6qmlHbPmRDKQFhm7dulkWIaQdBIlJa/JLbm6uBUzrjTVpi1oP1W3LxoMHD1rgvy3QrPaZ6pRAmCC5XCCQNvfo0aMMsKbxSOepfZCLCLKeQYMG6UJup5ync7I9KEw2E3ynxQ7ykVwoOXToEFq1aiVqJGiu2qeOAZpHmzZtEnN5z549Zep54oknsHDhQhFdv3HjRjEf9+3bJyC9tfzhwQ6F3fW3rfL0SvuZ85fxxaI13myG63ZAAXvpIxyowqOnMBQuldMdKOxRh/iwMlrwoeh/SuuyMzHZhy0btyl7UNgIljMU9owX3IHCnrHA97XQW0e018Dn3670ah5gT/bM0UhhV9pkKOyKav4vw1DY/z5gC35XgKEwjwbTKOAoFJbAh8AWwR4J/wj2bdmyRQC6+vXro2fPnhZwSqCHDlt5gVWwumjRInG+BMEEhak+LXijc/wBhdetW1cGbKpQkWyiSGXSgeweOXIkpk2bJiKFW7ZsqdsH0wwSHcCuhcRaKKx+L/2pt2mgLT8mJSXdAJJlvTIymcahBJCZmZllIKXU1xqQtmWjXECQdeiNYXmO9jutNnpQWA/66kFif0FhdWyqUFhGtuvZr/pSG40v56yEy7QARG8d0FyhPu7YsUNcJ6zlKWco7L2rReumDUWEIr32zYd/FWAo7F/9rbUejFCYtKDc5fuTj5bZFMuYHvKNVbpQ+HQWTl0q3fDTCEf7RtGIjSxvBFNMbUMwQmGKam7XrJHYtNYshx4UPns1HwdPZLrdhbpVKqBZrUpu18MV+FYBhsK+1Ztbs60AQ2EeIaZRwFEoLMGaCjspqk9CXQI7y5YtA0HjNWvWYOjQoSLSkECgmmJARk+qwI7gEB0yyrZOnTqW9BEURaimc5DltGkp1PLy9XNrKRv0UkCoqSW06SNkhOvcuXNF8xICqmCMPicoTGkzqHz37t2xefNmAYVr1apl6YOEYd5ICeDNQaeXVkSFolooTLbIMdO/f3/Mnz/fspCg2mnLjxRFqupNv0s7SD+KFqbxRRsS0t8pKSm6UFjaKeE0pWaQ0e4S9Ks2yihvGtMZGRllUkyotqtpEehzGVFsDQrLlBB0XkxMzA0LBSq8ltHP/obCelHWsn/UZzV631q6FjVyXButbS2KWjuWGQp7c3Zz3UZRQA8KHz51Dacv5/ncxIrhIejYOBahITf5vG2jNRisUNhofvC3PXpQ+OK1AuxPzxR5ov19VK4Qho43x/jbjIBoPxihsBkdpweFKdXW3mOZyMwpdLlL5UPLoU29KMTwAovLGvqrIENhfynP7eopwFCYx4VpFHAECuvlk1Whmkz/QJG+6enpAtZJKKzmJtaLrNSmYCCgSq+Xz5s3T0QRalM9SGFdiRR2pKyt9BEEheXr/hTRqBcpTDmLKcJ1586dQgeCYASF1XzHegDV6APGGuiU0b96fZKftWvXDomJiSI3Lx0yBzHBUTqs5YYmKKzqTeeqdlC6AdKZjsGDBwvwThC1cePGZdqgiHW1HhW+UkoQikRXbdRbNCBb9eqltmmRQB3btvJyy2jgu+++G19++aUl9zbVY7RIYW2KELJRL1+y3thVo4ulnnppOOg8mTpCRg7r5XA2wgO3tp++2mjO6NcGts9zCuhBYao9t6AEJT6GTpHhIZ7rmMlrYihscgd6yHw9KExVF5VcR0FRiYdacb2aiuV5zrquXtmSDIU9paR369GDwrLFomLXF2p4MdS7fvNm7QyFvaku1+2sAgyFnVWMz/ebAo5AYb3N4yTIIwAqoTB1QgV+FGVJqSXkZnCOQGGqd8yYMVi1apWAwsOHDxd1qpt2UTvegsJUt9wor3Xr1mU2vLOXg1ZqIiOd5WZoMlJa9iEQoLDehnDaNB/qYoI2QlwOeFt+JECvzUmtAleZqqR69eqWdB16kbVauKlCYbKDclaTr6SNKpyV31vbeFEvitwRKEwRtuoigzYy2Ag5hUkXbcoPa6k4tBcwbXS2XuoQ6iNtLjdkyBCRW1jNMazdLJChsN9uEdywDxWwBoV9aAI3paMAQ2EeFqSANSjM6gSeAgyFzeFTW1DYHD1gKz2tAENhTyvK9bmjAENhd9Tjsj5VwBoUlq+6EwwjWHbgwAER6Uk5RdVXyslYCYXpO7nxnIwKlH/LTvXp06fMZlJ638uN2SSIUzfvonrIHlubxWnTR2iBnj2grNqkbqonYTSBSjqoXqmJXp10nuyvtg9qWZ863MXGbKUGoCqtgW6ZYsHaZm32fKFNL5GQkCDSkqibEKopSqylW9DWo0Jq1UYZDSw3fKO+0fc0H7QRrKomqj+1UFj1vZo2xJam/obCco5TtLsc6zKCX14b6HPyq0yx8eijj+KLL74QUdlSD7nxpFqP1JF0lZvLyTmnnW9yuDIUdnHicjFTKcBQ2JjuYihsTL/42iqGwr5W3H/tMRT2n/bOtMxQ2Bm1gtenyqcAACAASURBVONchsLB4Wez9JKhsFk8xXZCC4VZElaAFfC9AiogtgbQPWkVQVYzzX2Gwp70PtdlVAUYChvTMwyFjekXX1vFUNjXivuvPYbC/tPemZYZCjujVnCcy1A4OPxsll4yFDaLp9hOU4Eho7hLm0bCKHaxHayAowowFHZUKevncU5h9zXkGsoqwFDYmCOCobAx/eJrqxgK+1px/7XHUNh/2jvTMkNhZ9QKjnMZCgeHn83SS4bCZvEU28lQmMcAKxCECjAUdt/p3oLCm3cecN84rsGUCsx7/y+Ii44ype2BbLSzUPjshSuBLEfQ9m1Q79vxeMLdQdv/YOq4M1D48Vc/Qn5hUTDJY5i+lit3E2a+/bxh7GFD/K8AQ2H/+4At+F0BhsI8GkyjgJleITeNqGwoK8AKeFSBYEkf4VHRuDJWgBXwiALOQGGPNMiVsAKsgF8VcAYK+9VQbpwVYAXKKMBQmAeEkRRgKGwkb7AtNhVgKMwDhBUIPgU4Uth9n3sjUth9q7gGVoAV8LQCDIU9rSjXxwoYWwGGwsb2D1vHClhTgKEwjw0jKcBQ2EjeYFs8BoXnzJmDLl26YPv27eLnzTff7DV15cZbzZo1w8CBA73WDlfMCgSjAgyF3fc6Q2H3NeQaWAEzKMBQ2AxeYhtZAc8pwFDYc1pyTayALxVgKOxLtbktewowFLanEH9vGAWciRTevXs3CAzXq1cPEyZMQEREhNf6sWLFCpw9exbjxo3zWhtcMSsQrAowFHbf8wyF3deQa2AFzKAAQ2EzeIltZAU8p4AzUDgzKwdGTHHlOTX8U1N0VKR/GuZWTa0AQ2FTuy/gjGcoHHAuDdwOOQOFfanC6dOnUbt2bV82abMtGSWtjY6miOYZM2ZgwIABXo2cNowQbEhAKMBQ2H03egMKvz3tW8z4bo37xnENhlfg8KrPERYaYng72UDAGSg87uUPsX77PpbNBApUrxKDnxd8aAJL2URfK+AMFB74+CTsOZTiaxMDuj2al3VrVg3oPnLnvKMAQ2Hv6Mq1uqYAQ2HXdONSflBAC4Vl2obo6OgbonQpenf9+vXo06ePJaWD9rPU1FRMnz4dI0aMQIcOHSCji2XX1LL0mSyvft+3b19MnToV0gZp04kTJ8Rpbdq0QXx8PBYsWIDx48cLGEvtqH/Tedpy4eHh4vwrV65YLUvfLV++HBMnTkRsbKzFPrKFPktLSxPR0upB3/Xu3RuLFy8WtlF08+XLlzF58mR07NhRaKW1RdZHbZjh0NpPNpMvu3btKvp59epVSzeob6TDgQMHLDrq+YcKaD/X/i3HU35+vqg/ISEB27ZtA40FOZZU20aPHi3GnfZQx6GqvVpWjYCX/qPPrEWrS9u6desmfKy2odalbWPs2LGYOXMmzp07Zxm/NA927dplGUeq/Y6Od2fGkSNQmBY7yIfS1zKNi7bfaruqBtIX6mdyfsh5L31BdXz66afCv3ppaYwYheMtKPzJnOXOuJLPNakCx//3JUNhk/jOWSi8avMuk/QsuM0k6MRQOLjHgLXeMxT277hgKOxf/c3cOkNhM3sv8GxnKBx4Pg3YHjkKha3BMy3cuXTpkgUKk2gEUK2BOvpewjACrlu3bkVycjIkNCNgNGrUKAGI6VBTVtiDiXS+FnAT5KLDFlDWg8JkE7V96tSpMsBbtV3CYgme4+LiLFBYQm5tH8w0qLRaStAnfUugcPbs2XjkkUcE1NMuDpBWUkc17YgtP5I+tMAgoavqU4LEpDX5JTc31wKm9caani0EYNUxN3LkSEybNk1AfBV0S4ip9ZUKq7ULHdr25LiTcFmdSyoklTbJxQhVL0fGuzPjyR4UJhsJvtNiB7UtF0rk/Cb9tf2WIH3QoEHIyMgQkPuJJ57AvHnzQLnBW7ZsKcbIgw8+iA0bNojo+o0bN4r5uG/fPtSoUcNq/nCGws54l881gwIMhc3gpVIbGQqbx1fOWMpQ2Bm1gutchsL+9TdDYf/qb+bWGQqb2XuBZztD4cDzacD2yFEoLKFfjx49sGnTJgv8I9i3ZcsWAejq16+Pnj17WsApgR46bOUFVsHqokWLxPkSBBMUpvpU2Cgd4Qgk8zQUXrduXRmwqcI/sosilUkHsluFjBKGSWBqxsGk1VL7txYKq99Lf+ptGmjLj0lJSTeAZFmvjEwmTQnk05jMzMwEAUltpLAWSEu/DR06VIBPaZcKb21FzEv/aaPB5eeqFvSZdvyqfSC4SlH1EqKqEer+hMLqGFWhMAFra/3WwmPZbwK/dBD8lXCZFoDorQOaK+SzHTt2iOuEtTzlDIXNeNVgm20pwFDYPOODobB5fOWMpQyFnVEruM5lKOxffzMU9q/+Zm6dobCZvRd4tjMUDjyfBmyPHIXCEqypsJNeJ5dQl8DOsmXLQNB4zZo1UIGbrchLNX2EjLKtU6eOJX2ECpLUVAvatBTkIFlevn5uLWWDXgoINbWENn2EhHNz584tA7nVyEgJhQnwUfnu3btj8+bNIvK0Vq1aN8Awra1GH2B6kFSFqFooTP2RY6Z///6YP3++ZSFBCxy16TikNhImqosK0g46h4AqAV3akJD+TklJ0YXC2khd6TeKVPUkFNZLY6FNf0FpJdRIeIqOpfHVoEEDJCYmlklbooXC1nTSS7dgbzzZixRWAbc2WttZKEzQXtqujbyWmtF1Qy/th7SDobA9j/L3ZlOAobB5PMZQ2Dy+csZShsLOqBVc5zIU9q+/GQr7V38zt85Q2MzeCzzbGQoHnk8DtkeOQGG9fLIyZypFz8rX3inSNz09XcA6CYXV3MRaOCfBoSxPsJaAqnzlnMpqUz1IR7gSKexIWVvpIwgKU4SqTGOhFylMOYspwnXnzp1CB0p9QFBYzXesB1CNPsCsRQrLKFu9PsnP2rVrZwGe1E+Zg5hSPUiYrpcbmqCwqjedq9pBQJV0pmPw4MFi7NDiROPGjcu0QRHren5zJlJYglCqR6aosAZH1c/VKHGyU6ZPWLVqlYiSHT58uLBVQm4jRQprU4TIMeoMFB42bBiWLFlSxi9qNDe1IVNHyMhhqYE6JxgKG/0KwfY5q4A1KHzuah58vQFs5QphCA8r52wXguZ8hsKB6WpnofDFawUoKrnuUzEiwkIQXTHUp21yY7+njLl+/Sbk5GQjNDQEYWFhKFeunOWf1MnXG8316nwLMs5dQkzlSOzYdzgg3aUHha9fB05fzoWrU/Cmm4Aa0eEIC+F7XUAOmt86xVA4kL1rvr4xFDafz4LWYkegsN7mcRJyEgCVUFcL/OiVeEotIYGfI1CY6h0zZgy00Ey74Ze3oDD1QW6U17p16zIb3tnKk3vw4EEL+JWRznIzNBkpLfsQCFBYb0M4a2kSSAdruXlt+VFGmKp5glUoLFOVVK9e3ZKuQy99hC2/SdAvI+BleXfSR6jQVPqe6o2JibkBClMUtISv6gZ42pQXjox3Zy5i9iKFZf/1Un7YSpsh5w7NfYp0fuihh/DZZ5/pQmGqhzaXGzJkiMgtrOYY1kYNMxT+3buVIivgmdFD8OPuA9iyq3QjQFvHra2b4MyFy6hfq1rAPkDa08CI3+tB4b1Hr+BydqHPzQ0LuQmdm8Xxw7IV5f0Fhf849j5EVojAm1NK31Jy9Bh7f39x6szvVjtaxOZ5zz82HDsTkx263niiwc7xLTBm2F2Y/OViHE4r3WDYG4czUPjouRwcPZftDTPs1tm2fjSqVS5v9zw+wXMKGDVSuE+X9ki4twdqVInBpp2J+GDmQs912sma/vDA3bhw+SqWrN3mZEn7p+tB4V+OXcXFrAL7hW2cEV0xDB0ax7hVBxc2tgIMhY3tn2CzjqFwsHncxP21BoUJ5NFBoIqA3oEDByyvtkvIRlGwdGg3yKKIPwny1PQQdK52cyq97+XGbDLKWI3SpDrIHlubxWnTR6jRylTeHmBTbZIR0TLXqZq2QoV4enXSK/Oyv9o+qGXNMHy00eLa9BfWQDctBNDYsbbZoD1faNOEJCQkiJQP6iaEBC5V+KqXhkBbj4TUql9UX7sCha2NG7VtGg/a8S3bopzIRokU1qa9UMerFgprN4uk+U+H3jVAXRygsSE3l5PaaeebnBsMhX+/Sjz36HA0a1gH+QWFeP7tz+xePv7z0hNo3bQB1m7dg3//d4Hd8/kE3yighcIl169j48ELvmlcp5X4htGIq8TgSc8BvobCk555GLSYs23vIXwyZxmysnMdHhcEVB9/8F6Ely+Pz75egc07Ex0ua+1EgszxLW/Gs2+Wbvrri4P68fToISgfFoYPZn3nlQUtZ6CwvxZsSOsG1Sri5hqRvpCd2/hNAaNCYTLvo1cnoF7NapizbD0Wrt7iN5/163orHry3J16d/CVOn73oUTv0oPCPSRdRWFzidju921Rzuw6uwLgKMBQ2rm+C0TKGwsHodZP22devqZpUJjY7gBSQkNYagAygrlrtir1IYaNpEKxQmMDQ+AfuwfT5K7HnYIoARa8/PRrV4qKRk1eAf/93Plb/uButmzbE06MHY+Z3P4iIvu63tcWYYf3wwaxFaFy3JkYN6Y33Z3wnvut/Zwc8+/BQfPP9Rny1dL34e2jfrnjy9Y8sbv/b4wni93enfSt+yr/3HkrRLUv2qXaOGzEAzRrWxV///V+jDSXD2GMLCp/POIkdG79HRIVI3HnXMJQPj8CuLWtw8lgK2nboiqZtbhX9KCwswNY1S3H+7Enxd/Va9dG172AcSdyFA7u2ok3HrmjVvjOOpyQh5dBetGh7G+o2bobD+3eibqNmqBQVbdGDobD1oeEOFFbn15//MAL1alXD9xt/KjPn1Pk2tN8dYi7FREXi+Olz+M+shWLe/vPPf0DysZOYseAHYejbLzyG46fOYdo334u/P3n9aexMPIIvF63Fq0+NQo2qsXj6jU8s87dTu+Z46f1ZIvJWO7/pJLV+7XVnUK/OZa4hVF6vvjVbdtu9Dkx+5UmEhIRYbKM3Hz5/8znsP5IGtTxdv25r20zYv2zDDvHTVh/I5lcmPITte5PE4pe2D1TXC+Pux9ylG7D8fzvE93+fOAa3t2uGwsLS6Hyyi1IE0N/FxcVlBoSEwgX5ediyejGuZV5B9wHDEFu1JuizrWuXIjc3G1163SM+o+OnjauQnlb6en9UVAx6DkxAatIvOLRvByIjK6PXwARkXbuKfT9tRL1GzdGiXUcc+/UQIqOiUa1mHUv7DIV9f9l2Bwrbuse2aFwPfxn/AFreXB/Xr5dg/srN2Lwrscy8kfMztnIUMs5dxIf/P2Ke4CstlNBbP4N7dxaC0HVh5aafbd7PyZY//+EBVIwoXfA7f+kqVm/ZjbbNGlnu+er93d7/BT5941ksWbdV/L9DO6c86SV7UJj+T5i460fUa9RMzLfMK5ewY8MKUHKX7v2Ho0JkJRw9cgAH9mxFzboNcdudpW9P0MFQ2JOeMl5dDIWN55NgtoihcDB732R9ZyjsvMO06Qicr4FLsAL+VYChsPv607WTAILeQQ+URUVF4qvfgRJBh1BQXjtrx9vTvsUnc5Zbvia4S6DjranzRMSf9m+1nqWfTsK+pFS8/tFXeOPZh9Hy5gZ4YOJbmPbmRHS9tTUWrv5RfEcPly8/ORKnzl0UYKZjm2Z47L7+6D/2RUt1H7/2lPj9mb9PET/l31t3H9Qt+49P55Wxk+pv27wRHnzubfeFDtAabEHhnKxMRFSMRNrhRJzLSEfnnvciPy8X4REVsOKb6QImRUXHllHm14N7kH0tEze3aIsfVy/BgBGPYuPKBYjv1B2HE3fj1jv6YOePq9G0ZbyAyx3v7FemPENh6wPNHShM843m17crN2Lc/QMw6eOvUCWmcpk5J+fXglWb8Y/nH8Xc5Rvw2dff483nxuC2ds1x/zNv4r//eB6JR47iH59+LQylOU7Ru0OenASK2Hvx8QdF3afPXcT0t55HZMUIvPzBLPGGANXfu/Mt2LDjFzGntfOb6vvmw5cs9WuvM9priLX6yH71eqV3HVjw0Sto07QhXvtoNuh8egX9hcfuw7rte8XfsvyEUYPK9NdeH8hmAtt0ff3Lv0oXo1RbSK9h/brip1+OYPwr/xHX0k9ee0pAenpbh+6J9AYUgeGCggLL9VuOCgmFt61fjroNmyK2ag1sX78cfYaMwuZV36F1hy5iUUbvOHPyGH49tBfd+g3F6u++QNd+gxEVU0Wcun3DCjE3f978g1i0OZy4E137DhF5a+XBUNj3NwF3oLC1e+x9z/wd8ye/jEMp6fjTu5+DADGNtyoxUWXGqpyfvxxOw0MDe2HCpI/xzgtjRcqoRnVLFxzkvdmR+7l6D6dy8pok7/nq/d3e/wVWz3wHsxauFovK2jnlSS/Zg8Knjqdi0RcfYegjT6FmnQZYv+xrdOs/zLLQSXPuSOJu3Nl/KMqVCyljGkNhT3rKeHUxFDaeT4LZIobCwex9k/WdobDJHMbmsgIeUIChsPsi+gsKv/7MaAFPKOJn+74ky2ubBGAI8A576g0smTpJRB8tW78dU15/Br8cTkXjerUEXJIPhJlZ2SIScVdislNQmB4atWUJCku7rmRmi4i+OjWrImHiP9wXOkBrcCR9xOH9uwQMvqXTnUKFwoJ8rF86Dz3vfUBAY3mon5cLCREPyI2atxGRUgSQt65ZgrqNm+PMiTSEhpXHbd37i+hj9WAobH2guQuFKYo/OzdfRPJ/u3KTmIOU4kFG+d7d/TZkZufg6rVsNG9UFyOefUsY06RBbbGoQ4D4vv7dykBSgpqUZuKdad+gR6d2aFi3Bka/8E/8X8I9IpLwyrVspKafFgtBBH0oN3HjejXx8VdL0fP2W8qAJfrj28kv49SZC/h5/xGxgdWIu7vjjY/nCMisvYZYq4+uS/auAwSfoyIr4uSZ83j81cmY+c4LIqo57URGGSj81OjBFnsoQpquO7b6IEH2yTMXUD4sFJ9/u7IMaFs85XUkHzuFdi0aCaBWu3oVAd3bNW8kADBFBpcvX15s8kiRwnJRT44KCYU3LPsat3TuiUqVY7Bq/kzc0W8wdmz4Hk1bxyOiQiU0aNqyDISie+3/ln+D+C69EFetJtYunYtq1WujYbM2iKlSTUQYV61ZF6eOJiMishJate+CmLiqZQYjQ2Hf3wTchcJ698k5S9dh9JC+IDispoTRLsKoiza02Ev31NjoSnjohXcFHK4cWRGrNu8Uc5PGsV5b6iKvHhTWu/7Qoq8eFJbtUT2yHEFh7ZxKOX7aY46yBYXzcrLx49olCA0NQ5NW8WK+Hdq7HbXqNkJstZqoXb8xft70g1ggqhhZGQ2atLAswpCBDIU95iZDVsRQ2JBuCVqjGAoHrevN13GGwubzmS8sNhs09IUmgdQGPfCokUhG71uwpo/QixR+909jBdwggDRn6XrxCikd9CrnW88/hqXrtuH+AXfiT//8XMCfu7p1wHc//IjHht8lXkMNKVdOPPi9N2OBeI38+40/o3+3jg5HCuuVJSgs7aJcx7WqxYmcxxJuGX18+cM+e1A45dA+8ap5v6GjQaCXXlFfs2i2gEsUqage9Mo5RRR36j4AVy5dwIZl83Br1z4ihUS3/sNROToWuTnZOJ5ySEREHk9NQuXoONzRZ5Comw6Gwt6Dwn8adz9y8vLFhnEUuUtQmDaRo3QsdNxcvzaSUtPFWwUETMe++L7FGBmZR2kl1EhhOmHOe38V4Ldj2+ZYu2W3mN9z3/+buDZkZuWgfasmAkARSKLj/MUr4jN6S4DGgYw2pO8ogje8fBgyzl8SPylv+d/em4mObZvdcA2h65JefQSF7V0HCAqfyDiPds0bY8EPmwXsPnbyLIqKi8tA4WceHmKxh96S6Bzf0mYf5LXy49lLMWH0IGz6eT96d44Xb1kQdH5q1CDMWrQGjw67S6SPoMUwgsKtm9QXIFj+n4d+JyBsDQqfOXEUK76dgdgq1cQCC0X90rwcMvopJO37CaFhYYjv3NPiv0vnz2Df9v+h16AHRTu52VkizcSmlQvQrd8QVKlRG7nZ2bhw9hQunz+DixfOoKS4WKSNkQs/DIV9f4X2BBTW3mM37NiLO9q3EtH9lEaFFnNoMeTDLxbrRgrT/BwzvB/+Nj4Bn89fif/MWiQWeCj1BM37pJR0kU7C3v2c1FNBs7XrjzUoLNujeuj6QZvbFZeU3DCnPLnpnTUoXFBULKLrGzRpKdIi1WvcXAyO3T+uxT0J47Dph4Vo2qo90lOTxNs0TVvfKubnPQ+Ms8wnhsK+n0++bJGhsC/V5rbsKcBQ2J5C/L1hFHAGCtPGaV26dMH27dvFT7mhmzc6Izffok3EBg4c6I0muE5WIGgVMBv0ZyhsP30EDeYv//ln1KwWh2OnzogovPmTXxFRc2cvXkbDOjVFTlL1wY/yE3fr2EYAkbsecyx9hIwkUssSeLH32njQTjYrHbcFhQ/u3YGCvBzEd+4lQBJFRlEqiDv6DkblmLgbaty0aiFa3HIbatSuj8O//IyiwkKRT5hyLpYLCUPr9p1x+cIZJB/Yi5DfoqvSDv+Cpq3iLRFUDIWtj1B3I4VpzmzdfQDdO7UTKVso7YMakae+Lj56cG888dpHIvcvRetSZN5f/jVd5CHVQuHnxgzDoD6dUVBYZIl+ffuPj4lFo8KiIgFeP5mz1AJUX3x/Jma+/QLiYqIEhFahsLX0EaWbvZW9hkiltPU5kj5CtlOrehW0adoAuw78KuCvANN20kfQOdb6oC6gNW1YB6MH90HJ9RIR7Uw6Uo5zui7WqBIr9CJdCAq3aFRHpAGSEcKhoaE2obDs+7Wrl0X6iNt73Yvt65ah//2P4mRaMk6lp6Jzr3ssg2nfjo2IjKos4JR6qJ/T/P5p0w+oUae+yDWcX5AnUsVQvlQ6GAr7/u7hCShM0brqfZJyXb/0xEi8/dnXYnFIplf51/T5eOeFcfjwi0UiApjSv1zNyhYpJmxFEZMqaioIa/dzOk8LhfWuP9agMJWX1wq5SNW1Q+sb5hSlq/LUYQ0Knz93Fpt/+A75+Xk4dyodDZq2Qtvb7sTJtCPo2m+IWAilhRlaHK1T/2aRQ1+kbLlrqCXlEkNhT3nJmPUwFDamX4LVKobCwep5E/bbGSjsyw26VqxYgbNnz2LcuHEmVJVNZgWMrQBDYff946v0ER++/CQKCgtF5C1tokSRv/Lv2UvWWTaeoh7Rq+O0mdU/p8/H8VNnLXlGKdKOcndSfsKl67fhnh63i8hg2uRp7nt/FZF0nUdMtIhCD5B9usTjSmYW0k6eweWrWeI79aFRLUs5PBkKOzembEFhypWYl5uNsPAI1G/cArUb3IxV82eIV2PDwsLR4+7hSNy1VbxqTtFQa5fMERHFBJIoH/Hi2VMQE1cNVy6dx7BHnkJExUr4aeNK3NKpOzJOHsOxXw+iIC8PfQaPtKSRYChs3X+egMI032iTpupVYrB8ww6MHNjLEp2vApsZb/9RpF+5lp2DiPBwzF68VkQAq9BWWkrpJWjhhyKOx730QZlc4nQOwSU68goKxE8CO5R/+KNXJogcvvagMAEq2mSOchWr15ATZ86LSGRtfc5AYQLXlFaDwNcjw0rzW6vln3t0mEh5k5ObJ96GkG+2WOuDFp59/tZzIiqT3mIYN+JukQd17rINov+0Ed+StVsxpO8dAgoTCBaLL3l5iIiIsBspnHp4P06np4pFmtr1b8b2Dctx6dwZsfFjj3tGIP3XQyI1RIOmrbHy2xkCSFFKCIr237lpNYqKi0A5T4eMekJEL+7Zth4NmrRCUVEh9u/8UZxHeYVlGgmGws5dWz1xtqegsPYeS/fJhHt6iPkdWbEC9h1KxZi//htTJz0jAHBWTq4Yi3/+53TdfQS09+YVG36yLDBZu597GgrT5naDene+YU7JNyE8ob+9nMLUBuX3pkhhgr8/LPpS7NmQn5uDu4Y9jJycLKxdPAfRMXGIqVIdt/e6R+hKB0NhT3jIuHUwFDaub4LRMobCweh1k/bZGSjsyy6ePn0atWvX9mWTNtuSUdLa6Gh6iJgxYwYGDBjg1chpwwjBhgSEAgyF3XejL6Cw+1ZyDUZVwF76CF/bzVDYuuLuQGFf+5Hao+hBAqoUkciHdQXq1qwKgk+OHDKnsCPnevochsKeVtR+fe5AYfu1G/MMSkFFUfWUj9uT+YFd6a0jUNiVeqkMQ2FXlTNHOYbC5vBTsFjJUDhYPB0A/dRCYZm2ITo6+oYoXYreXb9+Pfr06WNJ6aD9LDU1FdOnT8eIESPQoUMHyOhiKZValj6T5dXv+/bti6lTp0LaIG06ceKEOK1NmzaIj4/HggULMH78eAFjqR31bzpPW452lqbzr1y5YrUsfbd8+XJMnDgRsbGxFvvIFvosLS0NBIjVg77r3bs3Fi9eLGyj6ObLly9j8uTJ6Nixo9BKa4usj9oww6G1n2wmX3bt2lX08+rVq5ZuUN9IhwMHDlh01PMPFdB+rv1bjqf8/HxRf0JCArZt2wYaC3IsqbaNHj1ajDvtoY5DVXu1bL169TBhwgQRKST9R5/pRavL76nfan3WyqnzRI5vOZ7JVnVsyvGl1kvld+3aVWYMaueSM+PIUSgs9aG6pTbSJ926dSuT2kXVRPaH5iYtmtBYkGOG5oPUQ/aRvvv000+Ff/XS0gRr+ghnfMrnmksBhsLm8ZfZoHCLxvUQFx2FbXsPmUdkP1jKUNgPopukyWCEwhRp3K5ZI0NcNxgKm2SiGNBMhsIGdEoQm8RQOIidb7auOwqFrcEzLdy5dOmSBQqTFgS4rIE6+l6FXVu3bkVycjLGjh2LmTNnCtg2atQoAYhVKOUITKRztICb4BQdtoCyHhQmmwiInTp1qgzw1gN1EobFxcVZoLCEgNo+mGmsaLWUkFX6lkDh7Nmz8cgjjwiop10cIK2kjgRd5WELCtM5tMCgwkdpB0Fi0pr8ouprfwAAIABJREFUkpubawHTemNNzxYJWOWYGzlyJKZNmyYgvgq6JeTX+kr257HHHsOsWbNAua+tlbMHngcNGiRAtj07yWbSl3S2BqsdHVOOQmFpU/Xq1cvMAdLfGpRWxwrNX4L4tGhCvqYFlyeeeAILFy4U0fUbN24U83Hfvn2oUaOG1fzhDIUd9SyfZxYFtFCY7N5//CouXCt91d+XR3hoOdzeLA6h5Upfr+WjrAJmg8LsP8cUcAYKHz+fg9Sz2Y5V7OGz2jWojKpR4R6ulauzpUAwQmEjjQg9KPxrRhZOXMx1y8xasRFoWSfKrTq4sLEVYChsbP8Em3UMhYPN4ybur6NQWEK/Hj16YNOmTRb4R3Bsy5YtAtDVr18fPXv2tIBTAj102MoLrILVRYsWifMlCCYoTPWpsFFKbS/ClM7zNBRet25dGbCpQjxqjyKVSQeyW4WMLVu21O2DmYaNVkvt31oorAWDBPb1Ng205cekpKQbQLKsV0YmEyQlkE9jMjMzExKwqtpqgbT029ChQwWwlHbJRQMar7Yi5qluCTglpJXt6pWzNndkZK0sa81OirrPyMgQkcKVK1cW/ZSR7K6OIUegsB6AV6OoZRS81gZrm0RKzch2gvH01gHNFer/jh07xHVCXTBQ62Uo7KqnuZxRFdCDwmTrxWsFuI7rPjU7umJ5hIUwELYmOkNhnw5HnzXmDBQmozJzClFU4tu5GREWgorhIT7ThBsqVYChsH9Hgh4UJotyC0pQct21OUh3OJ5L/vWrL1pnKOwLlbkNRxVgKOyoUnye3xVwFApLYKXCTvkaOMEqAjvLli0DQeM1a9ZABW62Ii/V9BEyyrZOnTqW9BEURaimc5CCadNS0OfqK+v0t7WUDXopINTX97XpI2SE69y5c0XzEnKrUI8+JyhMAI/Kd+/eHZs3bxaRp7Vq1bL0QcIwra1+Hwh2DNCDnSpE1UJhqk6Omf79+2P+/PmWhQS1KVt+pChSVW/Vp6QfRasS0KUNCenvlJQUXSis2kl1SL9RpKqrUNha+gg9nazNHS0UtmYnzS2CwgRR6XAnbYTU3hEoTL4h2N6gQQMcP378htQaelBYzmdthLW1lBNSL7pu6KX9UO012hzhnMJG84i57LEGhc3Vi+CwlqFwYPrZWSgcmCpwr/QUYCjs33FhDQr71ypu3QwKMBQ2g5eCx0aGwsHja9P31BEorJdPVuZfpehZ+So+Rfqmp6cLWCehsJqbWAu9JDhUc6XK18vnzZsnogi1qR6k4K5ECjtS1lb6CILCFKGqza1KIJgOmdOYIlx37twpdKDUBwSF1XzHegDV6APJWqSwjLLV65P8rF27dkhMTBTRrXTIHMSU6kHVTZsbmqCwqjedq9pB6QZIZzoGDx4swDsB1MaNG5dpgyLW9fzmTKSwCoHJbjUK3laEsa25I9NeyEhhqsfa+JKRwk2aNBH5eWUubVfHjT0oTP2VOX61EdvafNl6Nqh9OXjwoNU0MjSPZeoIGTmsFwXNkcKueprLGVUBhsJG9cyNdjEUNo+vnLGUobAzagXXuQyF/etvhsL+1d/MrTMUNrP3As92hsKB59OA7ZEjUFhv8zgVgEqoqwV+BLIotYQEWI5AYap3zJgxWLVqlYDCw4cPF4BPm0PVW1CY+iA3ymvdunWZDe9s5ckl8CU1kZHOcjM0GSkt+xAIUFhvQzhtmg8ViFrLzWvLjwTotTmpVSgsU5VQvlsZwa6XPsKW3yTo15a3lz5CHcu2oLCtuSPzTtvKKSyj1OXiy+OPP46vvy7dUV4uTrhycbIHhfUiuGWEsjNQWOYH10sdIsHzkCFDRG5hNcewNmqYobArXuYyRlaAobCRvVPWNobC5vGVM5YyFHZGreA6l6Gwf/3NUNi/+pu5dYbCZvZe4NnOUDjwfBqwPbIGhQlo0kFgloAeRSfKCD71VXA6R0Lh2NhYkTKAIv7khl9qegg6V/vqu973cmM2GWWsRmlSHWSPrc3iKOKUDmtgzx5QVm2SEdEy16kKy8g+qYlenQQ0tSBN5sJVy5phcGkjXrXpL6yBbgKmNHasbTZozxdaOJmQkCBSPqibEKqbvOlBYdJXW4+E1OrYUn1tDwrLOUDR4KovteXUnNk0P9S5IxcLVJut2am3qaE10O7IeLIHhdU6tLmOtVBY2kaR1998842IkJfjQy6y0GfyeiLnDI0NubmcnHPa+SbtYCjsiFf5HDMpwFDYPN5iKGweXzljKUNhZ9QKrnMZCvvX3wyF/au/mVtnKGxm7wWe7QyFA8+nAdsjLRQO2I5yx1iB3xSQ4NUagDSKUN600xkobAQ9ggkKz132PyNIzjZ4WYF9S6cgLJQ3kPKyzB6p3lkovOdgikfa5Uq8q0BYWCgIPvHBCmgVcAYKD3v6LeTlF7CIHlRg+pvPghZt+GAFnFWAobCzivH53lSAobA31eW6PaoAQ2Hn5dSmBHC+Bi7BCvhXAYbC7uvvjY3m3LeKa2AFWAFPK+AMFPZ021wfK8AK+F4BZ6Cw763jFlkBVsCaAgyFeWwYSQGGwkbyBttiUwGGwjxAWIHgU4ChsPs+ZyjsvoZcAytgBgUYCpvBS2wjK+A5BRgKe05LrokV8KUCDIV9qTa3ZU8BhsL2FOLvDaMAQ2HDuMJQhpgNGhpKPBMYYzb/Bkv6CBMMHTaRFQg6BRgKB53LucNBrgBD4SAfANx90yrAUNi0rgtIwxkKB6RbA7NTzkBh2jitS5cu2L59u/gpN3TzhjJywy7aRGzgwIHeaILrZAWCVgGGwu67niOF3deQa2AFzKAAQ2EzeIltZAU8pwBDYc9pyTWxAr5UgKGwL9XmtuwpwFDYnkL8vWEUcAYKe3PjK60gK1aswNmzZzFu3DjDaMWGsAKBogBDYfc96Q0o/Pa0b7Fmyx73jeMaDKPAlNcmoHXTBoaxhw1xXgFnoPC4lz9EUuoJ5xvhEkKB7z56CbWrV2E1WAG/KuAMFB74+CQcSjnuV3s91fgtLRpj8ZRXPVUd18MK+FwBhsI+l5wbtKEAQ2EeHqZRwBko7MtOnT59GrVr1/ZlkzbbklHS2uhoimieMWMGBgwY4NXIacMIwYYEhAIMhd13o7eg8CdzlrtvHNdgGAXWzvwHQ2HDeMM1Q5yFwqs273KtIS6FXQsnMxTmceB3BZyFwnsOpfjdZk8YcHu75gyFPSEk1+E3BRgK+016blhHAYbCPCxMo4AWCsu0DdHR0TdE6VL07vr169GnTx9LSgftZ6mpqZg+fTpGjBiBDh06QEYXS0HUsvSZLK9+37dvX0ydOhXSBmnTiROl0Tdt2rRBfHw8FixYgPHjxwsYS+2of9N52nLh4eHi/CtXrlgtS98tX74cEydORGxsrMU+soU+S0tLAwFi9aDvevfujcWLFwvbKLr58uXLmDx5Mjp27Ci00toi66M2zHBo7SebyZddu3YV/bx69aqlG9Q30uHAgQMWHfX8QwW0n2v/luMpPz9f1J+QkIBt27aBxoIcS6pto0ePFuNOe6jjUNVeLVuvXj1MmDABERERorgsY61OaVu3bt1u8LHWv7RwQDbTGKpQoUKZ8U3f/frrr3jwwQexZMkSy5jRjiFPjhNHoDDZRT6UvpZpXFQtVW2kvTQW5FyLi4u7YXxQmYyMDHEtkTpRG59++qnwr15ammDJKUyRwgyFPTnS/V8XQ2H/+8BdCxgKu6ug4+UZCjuuFZ/pPQUYCntPW66ZFfCmAgyFvaku1+2sAgyFnVWMz/ebAo5CYWvwTEJdCXcuXbpkgcLUKQKo1qAafU/ld+3aJWDZ1q1bkZycjLFjx2LmzJkCGI0aNUoANDq0wM5RKCzhMkEuOmwBZT0oTDZR26dOnSoDvFXbJSzWwjCCwhJya/vgN6e70LB2sUALTAmQzp49G4888oiAetrFAdJK6iihK5lhCwrT97TAIKEr/S3tIEhMWpNfcnNzLeBRb6zp2aIdcyNHjsS0adMsQJbaklDUVp1kh4TTah/nzp2LGjVqCFgs65FzRIXCNBblHGncuHGZhQR/QmHSmeA7LXaQj+RCCc1v1c96Q8nawpKs54knnsDChQtFdP3GjRvFfNy3b59FL706GQq7MGm5iCEUYChsCDe4ZQRDYbfkc6owQ2Gn5OKTvaQAQ2EvCcvVsgJeVoChsJcF5uqdUoChsFNy8cn+VMBRKCyhX48ePbBp0yYL/CMQtmXLFgHo6tevj549e1rAKYEeOmzlBVbB6qJFi8T5EgQTRKP69CCUvQhTFSB6CgqvW7euDNhUYSO1R5CadKD2VMjYsmVLuyDNn2PAkba1oE/7txYKq99Lf+ptGmjLj0lJSTeAZFmvjEwmCE0gn8ZkZmYmBg0adEOksBZIS78NHTpUgE9pl1w0oPFKdi1btgwEfWXUu1YnLbSl8mQXgWqCwvJ3guDqOJdQmOojmylCWS+63J9QWO2rCoXlHLU1p/U2idR+pi4mkc927NghNFAXDFQbGAo7Mkv5HCMqwFDYiF5xziaGws7p5c7ZDIXdUY/LekoBhsKeUpLrYQV8qwBDYd/qza3ZVoChMI8Q0yjgKBSWYE0bUSlhF4EdgmgEjdesWQMVuKkpBmR6BSmQmj5CRtnWqVPH8no9RRGq6RxkOW1aCvpclpevn1tL2aCXAkJNLaFNHyEjXAn00SGBmIR21HcJhQkgUvnu3btj8+bNIvK0Vq1alj5QNDS9Nq+11egDRi/6U4WoWihM/ZFjpn///pg/f75lIUELHLXpOKQ2FEWq6k2/SzvoHAK2BHRpQ0L6OyUlRRcKq3ZSHdJvFKmqB4UlxKaxRz7UA81qPTJFiDbVhZqOQg8KUzoJdRyo6RdUjbQpVzwxVhxJH0HtaFNkqCkl6HttFLWcz9p5roJlNWWK9CddN/TSfsi+MhT2hNe5Dn8oYA0KZ+cXo7ikxKcmVQwPRWi5m3zaZiA0ZmQo3KvzLcg4dwkxlSOxY99h08ttDQpn5hbB1/eBShGhCOH5Yvox5UoHGAq7olppmcvZBSgsuu5yBVEVQlGhfIjL5blgcCvAUDi4/W+03jMUNppH2B6rCjgChfXyyUrgRdGz8lV8iiJMT08XsE5CYTU3sRbOkVHaFAwEVOn18nnz5omIW22qB9kRVyKFHSlrK32ENvpTL1KYchZThOvOnTuFDpT6gKCwmupCD6AafYhaixSWUbZ6fZKftWvXDomJiSJFCB0yBzEBRTqspQEhKKxG29K5qh2UnoF0pmPw4MECvBPAlWkYqCy1QRHraj32IoWpXgLNw4cPF7bq1UkA01Ykr3as60FhCbbJfjUNhoTM/o4U1suprPZLbz7LcaxGTVP0r7VzqQ2ZOkLNMazNte1rGODIfAyEjeYCDSg54jdfn6MHhVPPZuP4+RxfmyKAcIfGMYiMCPV522Zu0KhQuE+X9ki4twdqVInBpp2J+GDmQr/J/IcH7saFy1exZO02t2zQg8JHTmfh1KVct+p1pXD50HLoeHMMIsIYULmin5nLMBTW915YWBhIm+LiYt0TTl7MRXJGlluup/vU7c3iEB5azq16uHBwKsBQODj9btReMxQ2qmfYrhsUcAQK620eJ0EeAVAJhbXAjzaTotQScjM4R6Aw1TtmzBisWrVKQGEJ5uQr9rID3oLCVL/cKK9169ZlNgSzlSf34MGDFrgpI53lZmgyUlr2IRCgsN6GcNo0H+pigjZy1BE/EqDX5qRWobBMVVK9enVLug69qF5bfpOgX0bAy+hhuakh2WltU0Br0FaNIJfRr3pQWKZHkXmT5TgxAhTWSwFBWmjzJtNneqkkVChM51BecG36ENKJNpcbMmSIyC2s5hjWRg0zFPb8zctIQMnzvTNOjXpQeHvyReQW+DZKWCrStFYl1KtSwTgCmcASo0Jhku6jVyegXs1qmLNsPRau3uI3Nft1vRUP3tsTr07+EqfPXnTZDj0o/GPSRRQW+2e+tKobhZoxpZvP8hE8CngDCt/augnefO5RREVWQMrx0xj74vuGE/T2ds2xeMqrVu0KDQ1FSEiICHrROw6ezMTZK/rfOdPZWxpEo0pUeWeK8LmsgFCAoTAPBCMpwFDYSN5gW2wqkF94He//eIxVYgVYgSBSoHX1Sjh4zr1oDl/K9VLvRr5szqG2AiFS2ChAySHBTXoSQ2GTOk4x2x0o3P/ODnj24aH45vuN+GrpetDfQ/t2xZOvfyRaeGXCQ7irWweElw/DgeRjmDJ3GcY/cA+mz1+JPQdT8LfHE8R5sZWjkHHuIj78crGAr53jW+DMhcsY3Luz+H5nYjJWbvrZZlsEpV5/ejSqxUWLMjl5BVi0ZgvaNmtkaW/ciAFo1rAuvl25sYwddL605d1p34ryn77xLJas24rVP+7GbW2b4YVx92Pu0g1Y/r8dLjvdGhTOycvD1jVLcf7sSVF39Vr10a3fENxU7iYk7tqGmnXqo0adBuK7wsKCG87t2ncwjiTuwoFdW9H+jl5o2vpWHE9JQsqhvWjR9jbUbdwMh/fvRN1GzVApqlQfOhgKu+xKUxd0Bwq//cJjOH7qHKZ9873Q4JPXn8bOxCO4ei1bzKmYqEgcP30O/5m1UMxbOtyZm+6U1c5pgsLfT39TpGopLCxEuXLlQNHB9DtpQkCY/i4oKBB/aw8JhTOvXMKODSuQn5+LO/vfh5i4qjh65AD2bNuAOg2boFP3/iguLsK29Stw8fxptL+9Fxo1b2OpjqGwqaePX41nKOxX+blxjQIMhXlImEYBgsKJZ7JNYy8b6hsF6LWt/CL/ROb4pofB3UpMRCiu5BWZQoSQm4D2dSsZzlZfQGF62CNotH1vEv793wXiwVEFRo4CpeLiEsRUroSXP5iF7re1xciBvcQDavfbSh/C6MH0y8VrbbblzoMntUEPn53aNcdL78/C4bQTZQBTi8b18JfxD6DlzfVx/XoJ5q/cLOCXfKA+e+Ey3pxSmtPdbIctKHw+4yR2bPweERUiceddwxBRMVI8jP96cA/Kh0egYdPWort6kIuA2LnT6di5ZS2q16onHrIvnj+DfT9tRL1GzdGiXUcc+/UQIqOiUa1mHYtsHCns/AhyBwoTwH35yZE4de4inn7jE3Rs0wyP3dcf/ce+iPf+9n9o0agu/vTP6Th59gLaNWuE0NAQMQ/fmjoPm3cm4uPXnhIG/3I4DQ8N7IUJkz7GOy+MxY+7D6BR3Zriu2f+PkX8tNWW2muyp23zRnjwubfF9UBtT343de7yMp9TeWmLbG/1zHcwa+FqAbzfePZhDOvXFT/9cgTjX/mP8yL/VsKRSGGaH9nXMtGqfWf8b8W3yMm+ho533oV6jZrd0K48t0qN2khPSUKXPgOxccV8tO5wB1IP78etd/TBzh9Xo2nLeJw8loKOd/YrUwdDYZddaeqC7kBhmgvxLW/GkCcngSLoX3z8QSxauxUJd3fH3OUb8NnX3+PN58bgtnbNcf8zbyIr+/fUKK7OTRLblbLaOU1QeNWMfwjgS+BXQmCCwpQygtKe0WdFRUXie+0hoXB+Xq4AylcuXRDzq+/gh7BuyVz0GfIQEndtRY069VGnwc3A9dL72/+Wf4Peg0eK+x4dDIVNPX38ajxDYb/Kz41rFGAozEPCNAoQFM64euON3TQdYEO9okBEWDnkFTIU9oq4BqjUTP6l/HJ144z3GqEvoDABm3/++Q+46SbgL//6rxg5EuAM7tPFYaC0bP12vPrUKAFWE+7pgcysHISFleaVlYDHVlsEp+ThyoOnBEq9O9+CDTt+EW3Kh9EX35+J+ZNfxqGUdPzp3c9BgJgeOg/+ekw8UNPDc35BIca99IF45dZshy0onJOVKUBw2uFEnMtIxx19BmPTqoW4fP4MmrbtgNbtS6NA1UNCrhbtbsPG7+eLh+xdW9aiao3auHD2tIBcP2/+QUQ/Hk7cia59h4iHc3kwFHZ+BLkLhQkCZ2Zli+jAXYnJAgrf98zfseiT18RizNxlGyxGaSGtCm2WfjoJVzKzERtdCQ+98K6Aw5UjK2LV5p04fe4ialevIurWtkUAWj20c/j1Z0ZjwarNom5auKlTsyqmzFmmC4Vle1Tf4w/eK6IhCQovnvI6ko+dQrsWjcT8dnWu2oPChQX5WL90Hnre+4CYO3RsW78c9Ro3vwEKq+eeOHpEgOT4zj3FHKvXsCmOJh9A3cbNceZEGkLDyuO27v0tUErqxVDY+fkSCCXcgcI0hyc98zDemfYNenRqh4Z1a+DYybNo3qguRjz7lpCnSYPamPbmRAGIae5Zu786OjepvCvz2hYUJg3o/zmUMoIAMC1Yli9fXgBjuqdQmjHtoU0fkXHiGFKS9or70KaVC1C9dn2cSDuCzr0Hiujh3OwsnD19XEQR05yWKQ0ZCgfCLPJPHxgK+0d3blVfAYbCPDJMowBDYdO4yqeGmgka+lSYAGnMTP4NdihMEPjkmQsoHxaKz79dKUDN+zMX4oWx9zkFlKa/9TyioyIRVakCXvvwSzwyrF8ZoERDW68tGbHo7kMrPXxGVohA43o18fFXS9Hz9ltElT//chijh/QVkEyNmKLv3nr+UdSvVQ1x0VFYsn47/jt/lelmoCPpIw7v3wWKrLql052ifwf3lr5+r4XCKuSiqOBjyQfQtd8QnEg9glPpqSguKkTVmnVx6mgyIiIroVX7LuLBWz0YCjs/hDwBhd+bsUBEx3+/8Wf079YRb3z8lRjf9AZA7RpV8Njwu1CxQgRmLlwtUkJoI4UJtI4Z3g9/G5+Az+evxH9mLRILKxRdn5p+Gkkp6SKdBEFhbVv2oPC7fxorgC4tvtSqFid+0hxVI4hJNbU9+rt9qyZic7vikhI8NWoQZi1ag0eH3SXSR7i66Z09KEzR77SA0qn7AIsjrUFh9dyC/Dwsm/sZcnOyEFU5Fh269hWvsefmZON4yiEBvI6nJqFydBzu6DMI5UJKN5djKOz8fAmEEu5AYer/nPf+KuZlx7bNsXbLbjSqVxNRkRXL5BFWI+2t3V8dnZtUXguFHSlrDQpTfXIvBwLABIXpJy3YUsQwgWKKHqaIYfVQofDZ0+nYvn4FBtw3RsynFd9OR/ztPXFk/y6069RdRAqnpx4W96/Mq5fQf/gjlnnHUDgQZpF/+sBQ2D+6c6v6CjAU5pFhGgUYCpvGVT411EzQ0KfCBEhjZvIvQ+GH8PHspZgwehA2/bwfvTvHY/HarRgxoLtTQImil6a8/jRWb9ktInK1QGnPoRQBgbRt2YPCjjx4SqBEP89fvCJgEr1OTw+dJ8+cxx3tW4lXbSe/8qSIrEo7kYFH/vJvLPjoFQGN69SoikqRFcTr7mY77EHhlEP7kJr0C/oNHW15ILYGhVXIdeJosoi4IoAlf+/c6x7kZmfjwtlTItr44oUzKCkutqSmIO0YCjs/gjwBhQnMUj7fbh3biHF/12MviujafUmpeOOTOZY0Dt+u3IQH7u6BD79YJCKAaTHnala2mLO2ooipV5Q+Qqam0Lal9tqdaH+qR5s+omuH1iIP8bFTZ1CjSiwKCovwwMTSiEhnD3tQmKJ8W9xyG2rUrm+p2hoU1juXtKdX1eO79EJctZq4fOEMkg/sRUhoGJq0ikfa4V/QtFU8omKqiPoZCjvrwcA4310o/NyYYRjUp7OYCzRfaBF09ODeeOK1j0T6pBF3dxeR9n/513SRO1wers5NKu9I2X9Nn493Xhine32hOmylj6BcwnTQHKKIXvqp3XBOQuGTack4mnIQXfsMFve1U8dTyyxiph89AsrzLY8fFsxC136DLfOOoXBgzCN/9IKhsD9U5zatKcBQmMeGaRS4AQrvnI473tZsEtLzKWybeKvTfdo2eRz+dHw4Fn5wL2o5XZoL+FMBM0FDf+pk1rYd8a+YvxtLe9jwkbcwb1gtqJ+JL9RrQ8b3eGjCIvy+bWUtPD31LTxUC0q5znhv8Xg0WvwK7pudAaD07zuwB5OGLUKz385XdWUoXJpftGnDOhg9uA9KrpfgjY/n4PlHhzsFlEhTNTJJGyGkAidtW55KH0E2ULqImW+/gLiYKCSlpoNSW7z0xEi8/dnXWLt1j+XBdvmGHXh69BDsP5KGsNBQNGtYBy99MEvkWTXTYQsKE/wtyMtBfOdeltdmqW/WoLAKuShX4+6ta9F74IM4tO8nIQlFFuflZOOnTT+InI2RkZWRX5CH8IgKllfrGQo7P3o8BYVpYWPue39Fjaqx6DxiokiP8o8/PiZexybIQhF4T/99Cv4w4m4BgLNycsXnf/7ndDHu9aBwny7xuJKZhbSTZ7Biw08WKKxtS+21I/DI0ZzCtLndoN6dRW5hSoNBfZKpamg+O3vYgsIUTb92yRyxgEJjWh4qFN63/X+IqVINterfXOZcek19/84fceHMKVStWQedegwQUOunjStxS6fuyDh5DMd+PYiCvDz0UXKbMhR21oOBcb67UJjSQ8yf/Ar2HkoRqY/omPH2H0V6lmvZOYgID8fsxWstufOlaq7OTSrvSFlaWJ066Rnd6wvVYQ0Ky+hgihim3wkQU7QwQWF1wzkJhTf/sBBphw8gsnJlVKtRF516DsCaRV8JQHz14jkMuP8x0eU929ajHEUdF+RjwH2PWlIdMRQOjHnkj14wFPaH6tymNQUYCvPYMI0C1iKFMwja/NjFJtC1dw5DYdMMgxsMdQQamrd3bLl9/2Zg3uIMPDTsVkAsFOE3eCu1I4g7BXhpBibddqOe6rUBN1xLMjDvj1OAP7+FhvPHYc0dM3DXtnH4pH4peNYeDIV/33Tq87eeE1G1tNlUePkwp4AS6aqFwipQ+vyb0tQUMjJYbcuTUJiipggcffTKBKzbvldEUVG7lOuYHpYjK1bAvkOpIsIqr6DAEpVI+VQpqvL1j74y1QS2BYUXffER8nKzERYegfqNW+D2nneLvqlQ2BrkIqBFgCw0JBQ5OVliIx/KsUoP2Q1L6ztOAAAMQUlEQVSatEJRUaGAYPTaPOVzlGkkGAo7P3zcgcLOt2aMEgS1/i/hHpHvlDai9NVhL1LYV3bIdhgK+1pxY7TnLhT2Zi+8OTcJCi+e8qrL5mtzCrtaEUNhV5XjcgyFeQwYSQGGwkbyBttiUwHHoDBBnFfwydHSqu4iEAQlorjRcCwceRr3WSKMS6P/wJHCph199qGhabvGhgNwyr86UNj2gpAKjPXhsSgvI4Wn1sYn/wbet/JGQTBDYbMOVm8+tJpNE3vpI3zdH4bCzisejFCYVKIFqP3JR2/I9e28go6XYCjsuFZ8pvcUMDIU9ubcZCjsvTHFNftGAYbCvtGZW3FMAYbCjunEZxlAAUegsBrpJ36f3eD3V8BviCb+HQJR9B+njzCAk10wwSlo6EL9XMS/Cjjs399SQuC39BGlVjseJVzrt3PXWLor00XID0oXnJJH6kcc01kMhf07Vlxt3R9AyVVbvVlODwofOnkNZ67cuHO7N+2Qdcc3jEZcpfK+aCpg2ghWKOwPB+pB4cT0TJzPzPeHOejUJBaVIkL90jY36j8FjA6FvaWMu1D49OU8HD51zS3zwsPK4fYmcQgNucmterhwcCrAUDg4/W7UXjMUNqpn2K4bFHAECh+liF/8lldYRA0eF7lCe+1QUkxochFTDtKn019hKGzSMecwNDRp/4LdbIf8+9ucFm8GqCkidNNJlIW8K+6UqSDsRA1TXds6YGH9RZocw797iKFwsI9Wc/dfDwpTjzKu5IEeXnx5VAwPRWxk6WZBfDiuAENhx7Vy90w9KCzmy+U8kQPYl0dUhTBEVWAg7EvNjdIWQ2HXPZGVV4zComKXK6B5x0DYZfmCviBD4aAfAoYSgKGwodzBxthSwBEo7Eik8O/gGCLXaDJDYVMPPIegoal7GNzG2/dvaQTv73D3d70cTx0hHuWVejI0eYjl5nJPAf8um2NYhdCBA4VvQkhICG6yEfzy9rRv8cmc5cE9OAOs99agcIB1M6C78zsguo7i4hLk5uagfPnyYrOlcuXKWf6RCONe/hCrNu8KaD282TlrUNibbXLdrIBWARUK5+Zmi3u33nyncgMfn4Q9h1ICQkR3I4UDQgTuhKkVoLVDW//PNnXn2HjTKcBQ2HQuC16DHYHCtX4DO2VyClPkoIwObjQcn965HU+KHKGlB0cKm3tM2YeG5u5fsFtv17+/pY04ZhFKpn34Lb94g9/eHCDsq6SUuUN5k+AhuWecWlfP38vRRpRyczlLjmHKT67JLRwoUJgeMkNDy6NcOeujj6Fw4M1MhsLm96kERKU/ryMvLxehoaECDDMU9qx/GQp7Vk+uzTUF5JwvLgaKigpw/XqJ7nxnKOyavlyKFfCWAiUlsPn/bG+1y/WyAnoKMBTmcWEaBaxBYdN0gA31igJ2oaFXWuVKfaWAmfxrVChMviIopHcUFxeD/tFBrzzT7/SQGRIShhAbefIICu9K/NVXw4Db8YECb058GK2bNvBBS9yEtxSQc7ioqERA4JycLBE1KCMHS98AKH0F4A8vT8alq+7l1PRWP8xQ7yevPYna1auYwVS2MYAVoDlfVFSMnJwcRERUEGBYb76TBA+98C/k5RcEjBqLPnklYPrCHQk+BTh9RPD53Mg9ZihsZO+wbWUUYCjMA0JPATNBQ/ag8wqYyb9GhsIEg+if9igsLLTkv6SHSwLCBIZDQkJ/O18/N6avc2Y6P3K4hLMKSFjobDk+3zgKlEJhShuRK+ZwSUmxeD2VIBHNfwLF0s88h93zG88X9/Tj0p5RoHTOX8e5c2cQExOHm266Lua6dr5Ta4E253kOemYMcS2+V4BSRxQUFCA8nDfT9b363KKeAgyFeVyYRgGGwqZxlU8NNRM09KkwAdKYmfxrZChMw0F9SFSjguVQUaEwweHw8AriAZMPVoAVMIcCNIcLC4tx8eJ5kTYiJiYWhYUF4nc9SGSOXrGVrAArYE0BijbMz8/HxYsXRKRwdHS0SCHB853HDCtgXAWuX78J58+fQ/Xq1YxrJFsWVAowFA4qd5u7syXXr8PHGzqbW7AgsZ7GRTnO1B+w3jabf0PK2didzeBeklCYgHBRUZGINAwNpQ2qDG44m8cKsAJCAQJEFCV89eoV8XflytEIDw+nGEFLTmGOruPBwgoEjgL0ZsC5c2ctUcBxcVXEIhD9t1h9MyBwesw9YQXMrQCxDLpPZ2VdQ/Xq1c3dGbY+YBRgKBwwruSOsAKsACvACrACrikgXyuVYJigMP2rUKGizTQSrrXGpVgBVsDTCsjXUSlikGAQHQSAKVpYQiIJhBkMe1p9ro8V8K0CNN/p36VLF8Rr6HLOU6qYypVjEBJCqWJKbeL57lvfcGusgDUFaM5S2ja6T9NcrVq1KovFChhCAYbChnADG8EKsAKsACvACvhPATXXoMwrTP9xpX8VK0YiLKw8p5Lwn3u4ZVbAqgLyDaq8vDxcvnxJLOIQBJL/aG5HRVHEMOUuLE0Hw5CIBxQrYF4FSoHwdVy5chk079U5T6CJ9gWIjo75LVKY57t5Pc2WB5ICJSWURzhf3KdpEYfmLUPhQPKwufvCUNjc/mPrWQFWgBVgBVgBjymgTSEhI4bpQTMiouJvr6ALrGQBTB5rnCtiBVgBBxQonXsyUpDm7LVrV5GTk2N50JSvjRP8pe/pX3h4BCpWrPgbLC6FSnReoG0+5YCAfAorYEoFKD0MzWnKIXzp0kXRBwmX5JyXUJgWdytUqCD2BihXjq4DJeK+zdnWTOl6NtpkCvx+7y01nOZuZuZV5OaW3qdlnv/Y2FiT9YzNDVQFGAoHqme5X6wAK8AKsAKsgBMKaFNIyNzCEgxT9BFFDEdERIh8w6UPpL/nUGa45ITYfCor4LICpYCH5iWB4Pz8PEtUsAREFIEkowflppI0f+kfzV+ax6X5wnn+uuwGLsgK+FABuh/TXM/KyhILOfJNAO2cp3kv3/ahawT9Xr58ebEoVHpN+D2tBN+zfehAbiqoFKD5Kf8PnZOTLRZy5JyV92cCw5UrVw4qXbizxlWAobBxfcOWsQKsACvACrACPldARgvTTwmE5X9u5cMm/aSDHyp97h5ukBWwKCDTQKjRgqX5g28SAIg+JxBM81XOZ57DPIBYAfMqYG/Oq1BY777N92zz+p4tN6cC1uYs3Z8rVapkzk6x1QGnAEPhgHMpd4gVYAVYAVaAFXBNATVaWMJhgkoy4khGG1LtEjQxHHZNay7FCjirgBohSGXpYVNuMKVGBxMYlq+Tq5tHqlHD6hyWKSY417CzHuHzWQHvKuDsnJcpYeS9Wi4CqYtD8p4t6/ZuD7h2ViC4FHBkzsoUEvTmDh+sgBEUYChsBC+wDawAK8AKsAKsgIEUkJBIBcPqw6UaTcyRRwZyHJsS0ArIPIUSCEsoLCODZXSwTB0hxZAwWG8Oy6h/te6AFpE7xwqYSAFn57xc2FHfCJCAmH7Ke7u8hvD920SDgU01hQLOzFnKAc4HK2AEBRgKG8ELbAMrwAqwAqwAK2AwBVQwrIXDKhQms9UHTYN1g81hBQJGAQl81J8yIli74ZQa9SvnpwqK9BZ2GBAFzFDhjgSIAs7OeXVzSb1FXfVtIHnvDhCpuBusgCEUcGbO0gIuH6yAERRgKGwEL7ANrAArwAqwAqyAARXQgmEVLqnfGdB0NokVCDgF1Ne95aY1arSw+pn83d4cVvODc/qIgBsy3CGTK+DJOa+NFOb0ESYfHGy+IRVwZs7K9E+G7AgbFVQKMBQOKndzZ1kBVoAVYAVYAecUUCOL1Ihg7e8MlJzTlc9mBVxRQO+Bk+pRgbD8W9Zvbw4zHHLFE1yGFfCNAp6a83zP9o2/uBVWwJU5y6qxAv5UgKGwP9XntlkBVoAVYAVYAYMrIP9zq75ark0Xwa+dG9yJbF5AKaAuwEgYLDsoXx/Xpo/Q5gzWAqKAEog7wwoEmAKemPPyrQCShu/ZATZAuDuGU8DZOWu4DrBBQaUAQ+Ggcjd3lhVgBVgBVoAVcE0BPTgsa+IHTNc05VKsgCsK6EXl68Fgbd3W5jDPX1e8wGVYAd8pwHPed1pzS6yAJxRwdc56om2ugxVwVgGGws4qxuezAqwAK8AKsAJBrIAESJwuIogHAXfdMAq4Mh9dKWOYDrMhrECQK+DK/OUUMUE+aLj7flXAlTnrV4O58aBT4P8BdcEk5Fmlv8MAAAAASUVORK5CYII=&quot;"/>
    <we:property name="snapshotAltText" value="&quot;KD_Ngành hàng Phụ kiện_DTV, Tổng quan&quot;"/>
    <we:property name="snapshotLastRefreshTime" value="&quot;4/12/25, 8:16 PM&quot;"/>
    <we:property name="snapshotTimestamp" value="&quot;174446410516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S06453</cp:lastModifiedBy>
  <cp:revision>3</cp:revision>
  <dcterms:created xsi:type="dcterms:W3CDTF">2018-06-07T21:39:02Z</dcterms:created>
  <dcterms:modified xsi:type="dcterms:W3CDTF">2025-04-12T13:22:36Z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