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DEVARAJ KUMAR J</a:t>
            </a:r>
            <a:r>
              <a:rPr lang="en-US" sz="2400" b="1" dirty="0" smtClean="0">
                <a:solidFill>
                  <a:schemeClr val="accent1">
                    <a:lumMod val="75000"/>
                  </a:schemeClr>
                </a:solidFill>
                <a:latin typeface="Arial"/>
                <a:cs typeface="Arial"/>
              </a:rPr>
              <a:t> </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40</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54</cp:revision>
  <dcterms:created xsi:type="dcterms:W3CDTF">2021-05-26T16:50:10Z</dcterms:created>
  <dcterms:modified xsi:type="dcterms:W3CDTF">2024-04-06T07:57:53Z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