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8595-7CE5-B14B-8812-847C812B9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F2808-7BA5-F548-8FC5-CF901BD07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15E7C-B1B3-C243-B6C6-46E53B02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3C2A3-61EF-EA4E-ADE5-C4915BF1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D8F6-1E6B-8445-9D34-9ABFACF7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9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1445-939D-3A48-91AD-6F56C59C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F3876-2688-3245-B261-08DC9260B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5F59-BE3E-DD48-8DC3-59BA8C97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E515-CA61-7540-8587-F5D3A0D8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CA51-54B2-A245-8E18-AD23B50E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5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B3BEA-7070-E146-9BAA-6FD78E461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BCC64-8135-AC45-A51A-3FB9817CC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BE3E3-0AF8-7B46-BAC3-0D358D3C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49008-FA9C-E240-8E34-3C2A4A10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41DC-B8E5-3E47-AD50-7FE82E21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8E64-BD40-5143-AD31-3A249F96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88CC-1075-B14B-A8C0-50C06A73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AE55-FC14-F945-89E5-8F206F92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FCDE-7E23-8B4D-BB31-0E9B3DEC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9B150-29C7-6B4B-97E8-12F4D80F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9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2993-0C04-6145-A0B8-58D6C3EC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18995-C46A-C947-AA79-4D4507562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7649-C4E0-4C45-A5E2-33E577D5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BDCD2-318B-5540-9D7A-044626C2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EFDB5-19A5-2D4E-BAFC-952CEDE8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E5FC-E492-D640-B391-4D990BE9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FD95-00A0-DD4B-AC5E-B6CBB86DE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765B9-ACE1-1147-A091-204112E08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71E81-D6D0-6945-97DE-97BB2957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4A0AF-E0E9-134C-AB97-DAE79F40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3CB4D-0489-1546-A626-12877032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7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00B7-C106-F34E-99C6-0A95A147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B421C-AAFF-A54C-A6C7-57FB30F64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F7C66-4829-9440-A76D-50FE9315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D468C-77CB-BF4D-A3AF-40DE313FA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0A747-B0D3-FD46-BDDD-2C496B3AC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28E32-6B04-BD45-8CE0-DBDB61DF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F508E-DAF5-FC4B-99AB-0B60B2E2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6608D-3C38-5048-A65A-5138A58D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997F-469B-0F4C-9EAD-981D21B8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5BA68-CCB1-7A45-B637-482BE8B2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0F70D-B9D2-034D-B69E-EC6B6041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CA694-4C68-424D-BA44-8F2C91A0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9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270A1-2980-264F-A7DE-A67D28E6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55B1D-A4F2-AD45-B808-7294B093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BC24C-6653-3F43-8E88-BFE47831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5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29AA-7604-554F-8F1F-08D681CA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1E1B7-5FE8-7D49-BE57-390CD10B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9C2A9-0D87-9B47-B138-6631F7F17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2AB9E-5A71-9245-B4F8-53A3C992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F8E14-4714-F74F-B2B8-2C2208EF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8F686-81D2-6B4B-B7B8-2D35F965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4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A3BB-B412-FF49-9991-3ECC2B0F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FB8E8-1758-B54A-A359-7A1D4520D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31F6A-EFF2-A64D-91F8-693FF94BF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D6697-A0D0-B04D-83CF-B022F341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925-9F33-9A43-856A-4DCBC9210D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8363-D5B3-304F-9CA7-B2FA1012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B1478-4B65-934D-8DF3-A697D2FC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1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5D439-4BFF-7C4F-97BA-B1E230CCD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03433-8701-3541-95A4-E1A2F446E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2679-B517-8745-BA34-6DFF54CAD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22925-9F33-9A43-856A-4DCBC9210D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37136-660C-B64E-B8B6-9ADC9195C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D107A-6649-3A4B-93D6-7761ED090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8081-F7DD-B049-B32F-59764118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6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1CD3D8-0F56-3E48-BA0E-F7786C5F5B8E}"/>
              </a:ext>
            </a:extLst>
          </p:cNvPr>
          <p:cNvSpPr/>
          <p:nvPr/>
        </p:nvSpPr>
        <p:spPr>
          <a:xfrm>
            <a:off x="2457450" y="651510"/>
            <a:ext cx="3886200" cy="5269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D1372-6A63-D049-A838-67DD94CD7C3E}"/>
              </a:ext>
            </a:extLst>
          </p:cNvPr>
          <p:cNvSpPr/>
          <p:nvPr/>
        </p:nvSpPr>
        <p:spPr>
          <a:xfrm>
            <a:off x="3566160" y="1074420"/>
            <a:ext cx="2686050" cy="12687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EC79BA-4833-9E4B-9180-0B2721450008}"/>
              </a:ext>
            </a:extLst>
          </p:cNvPr>
          <p:cNvSpPr/>
          <p:nvPr/>
        </p:nvSpPr>
        <p:spPr>
          <a:xfrm>
            <a:off x="3566160" y="2400300"/>
            <a:ext cx="2686050" cy="3467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41EC1-D3E6-AA41-AF65-DFAA077B5CD9}"/>
              </a:ext>
            </a:extLst>
          </p:cNvPr>
          <p:cNvSpPr/>
          <p:nvPr/>
        </p:nvSpPr>
        <p:spPr>
          <a:xfrm>
            <a:off x="2548890" y="1074420"/>
            <a:ext cx="925830" cy="47929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704FB-2351-5A41-91B0-CA1BB9394BC8}"/>
              </a:ext>
            </a:extLst>
          </p:cNvPr>
          <p:cNvSpPr/>
          <p:nvPr/>
        </p:nvSpPr>
        <p:spPr>
          <a:xfrm>
            <a:off x="4800600" y="3865245"/>
            <a:ext cx="1345883" cy="1908810"/>
          </a:xfrm>
          <a:prstGeom prst="rect">
            <a:avLst/>
          </a:prstGeom>
          <a:solidFill>
            <a:srgbClr val="00B4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206BE7CD-13EB-654A-93CD-FAFE23BAC48D}"/>
              </a:ext>
            </a:extLst>
          </p:cNvPr>
          <p:cNvSpPr/>
          <p:nvPr/>
        </p:nvSpPr>
        <p:spPr>
          <a:xfrm>
            <a:off x="262889" y="1771650"/>
            <a:ext cx="1263015" cy="320040"/>
          </a:xfrm>
          <a:prstGeom prst="borderCallout1">
            <a:avLst>
              <a:gd name="adj1" fmla="val 46735"/>
              <a:gd name="adj2" fmla="val 105417"/>
              <a:gd name="adj3" fmla="val 62127"/>
              <a:gd name="adj4" fmla="val 20041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E305E9CC-24AA-4643-BFDC-1E0F5D2B2CE9}"/>
              </a:ext>
            </a:extLst>
          </p:cNvPr>
          <p:cNvSpPr/>
          <p:nvPr/>
        </p:nvSpPr>
        <p:spPr>
          <a:xfrm>
            <a:off x="6863714" y="1314450"/>
            <a:ext cx="1263015" cy="320040"/>
          </a:xfrm>
          <a:prstGeom prst="borderCallout1">
            <a:avLst>
              <a:gd name="adj1" fmla="val 50307"/>
              <a:gd name="adj2" fmla="val -8333"/>
              <a:gd name="adj3" fmla="val 108555"/>
              <a:gd name="adj4" fmla="val -78333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01192-3FF2-244A-9B12-9552A7FC3207}"/>
              </a:ext>
            </a:extLst>
          </p:cNvPr>
          <p:cNvSpPr/>
          <p:nvPr/>
        </p:nvSpPr>
        <p:spPr>
          <a:xfrm>
            <a:off x="2548890" y="739140"/>
            <a:ext cx="3703320" cy="2781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62D6D464-36AC-8849-9E75-D525869B1A7C}"/>
              </a:ext>
            </a:extLst>
          </p:cNvPr>
          <p:cNvSpPr/>
          <p:nvPr/>
        </p:nvSpPr>
        <p:spPr>
          <a:xfrm>
            <a:off x="365759" y="651510"/>
            <a:ext cx="1263015" cy="320040"/>
          </a:xfrm>
          <a:prstGeom prst="borderCallout1">
            <a:avLst>
              <a:gd name="adj1" fmla="val 46735"/>
              <a:gd name="adj2" fmla="val 105417"/>
              <a:gd name="adj3" fmla="val 62127"/>
              <a:gd name="adj4" fmla="val 20041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6ADFF6B6-5DD4-7A43-885E-185BF9F17A98}"/>
              </a:ext>
            </a:extLst>
          </p:cNvPr>
          <p:cNvSpPr/>
          <p:nvPr/>
        </p:nvSpPr>
        <p:spPr>
          <a:xfrm>
            <a:off x="6606539" y="2667000"/>
            <a:ext cx="1263015" cy="320040"/>
          </a:xfrm>
          <a:prstGeom prst="borderCallout1">
            <a:avLst>
              <a:gd name="adj1" fmla="val 50307"/>
              <a:gd name="adj2" fmla="val -8333"/>
              <a:gd name="adj3" fmla="val 108555"/>
              <a:gd name="adj4" fmla="val -78333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todos</a:t>
            </a:r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CEA15263-FF47-A64E-983D-3BCCEAEE09DF}"/>
              </a:ext>
            </a:extLst>
          </p:cNvPr>
          <p:cNvSpPr/>
          <p:nvPr/>
        </p:nvSpPr>
        <p:spPr>
          <a:xfrm>
            <a:off x="6835139" y="3870960"/>
            <a:ext cx="1263015" cy="320040"/>
          </a:xfrm>
          <a:prstGeom prst="borderCallout1">
            <a:avLst>
              <a:gd name="adj1" fmla="val 50307"/>
              <a:gd name="adj2" fmla="val -8333"/>
              <a:gd name="adj3" fmla="val 108555"/>
              <a:gd name="adj4" fmla="val -78333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assignees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43322C-265D-B547-942A-19C170DCA0DB}"/>
              </a:ext>
            </a:extLst>
          </p:cNvPr>
          <p:cNvSpPr/>
          <p:nvPr/>
        </p:nvSpPr>
        <p:spPr>
          <a:xfrm>
            <a:off x="9061608" y="2122170"/>
            <a:ext cx="2402682" cy="3407624"/>
          </a:xfrm>
          <a:prstGeom prst="rect">
            <a:avLst/>
          </a:prstGeom>
          <a:solidFill>
            <a:srgbClr val="00B4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DFC573-2FCC-4C45-964B-F715147FF4B3}"/>
              </a:ext>
            </a:extLst>
          </p:cNvPr>
          <p:cNvSpPr txBox="1"/>
          <p:nvPr/>
        </p:nvSpPr>
        <p:spPr>
          <a:xfrm>
            <a:off x="9176510" y="229766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Help with Assignees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FD19D1-9D4C-5949-8A9D-F0A8777488E2}"/>
              </a:ext>
            </a:extLst>
          </p:cNvPr>
          <p:cNvSpPr txBox="1"/>
          <p:nvPr/>
        </p:nvSpPr>
        <p:spPr>
          <a:xfrm>
            <a:off x="9193654" y="2769870"/>
            <a:ext cx="2095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Assignees are assigned to perform todos. Every todo can have an assignee.</a:t>
            </a:r>
          </a:p>
          <a:p>
            <a:endParaRPr lang="en-US" sz="1400" dirty="0"/>
          </a:p>
          <a:p>
            <a:r>
              <a:rPr lang="en-US" sz="1400" u="sng" dirty="0">
                <a:solidFill>
                  <a:schemeClr val="accent5">
                    <a:lumMod val="50000"/>
                  </a:schemeClr>
                </a:solidFill>
              </a:rPr>
              <a:t>Click here to learn more about assignees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2AEA87-1481-BE4E-A09A-89AA20593AD2}"/>
              </a:ext>
            </a:extLst>
          </p:cNvPr>
          <p:cNvSpPr txBox="1"/>
          <p:nvPr/>
        </p:nvSpPr>
        <p:spPr>
          <a:xfrm>
            <a:off x="9186160" y="4493148"/>
            <a:ext cx="20105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Other help topics</a:t>
            </a:r>
          </a:p>
          <a:p>
            <a:pPr marL="180975" indent="-11430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accent5">
                    <a:lumMod val="50000"/>
                  </a:schemeClr>
                </a:solidFill>
              </a:rPr>
              <a:t>Changing Assignees</a:t>
            </a:r>
          </a:p>
          <a:p>
            <a:pPr marL="180975" indent="-11430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accent5">
                    <a:lumMod val="50000"/>
                  </a:schemeClr>
                </a:solidFill>
              </a:rPr>
              <a:t>Removing an Assignee</a:t>
            </a:r>
          </a:p>
        </p:txBody>
      </p:sp>
    </p:spTree>
    <p:extLst>
      <p:ext uri="{BB962C8B-B14F-4D97-AF65-F5344CB8AC3E}">
        <p14:creationId xmlns:p14="http://schemas.microsoft.com/office/powerpoint/2010/main" val="310019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37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kershaw</dc:creator>
  <cp:lastModifiedBy>david kershaw</cp:lastModifiedBy>
  <cp:revision>4</cp:revision>
  <dcterms:created xsi:type="dcterms:W3CDTF">2020-05-24T03:10:39Z</dcterms:created>
  <dcterms:modified xsi:type="dcterms:W3CDTF">2020-05-24T16:24:10Z</dcterms:modified>
</cp:coreProperties>
</file>