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D6A"/>
    <a:srgbClr val="FFA300"/>
    <a:srgbClr val="FF8F7D"/>
    <a:srgbClr val="00BEFF"/>
    <a:srgbClr val="00B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6"/>
    <p:restoredTop sz="96208"/>
  </p:normalViewPr>
  <p:slideViewPr>
    <p:cSldViewPr snapToGrid="0" snapToObjects="1">
      <p:cViewPr>
        <p:scale>
          <a:sx n="114" d="100"/>
          <a:sy n="114" d="100"/>
        </p:scale>
        <p:origin x="52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8595-7CE5-B14B-8812-847C812B9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F2808-7BA5-F548-8FC5-CF901BD07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5E7C-B1B3-C243-B6C6-46E53B02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C2A3-61EF-EA4E-ADE5-C4915BF1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D8F6-1E6B-8445-9D34-9ABFACF7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1445-939D-3A48-91AD-6F56C59C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F3876-2688-3245-B261-08DC9260B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5F59-BE3E-DD48-8DC3-59BA8C97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E515-CA61-7540-8587-F5D3A0D8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CA51-54B2-A245-8E18-AD23B50E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B3BEA-7070-E146-9BAA-6FD78E461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BCC64-8135-AC45-A51A-3FB9817CC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BE3E3-0AF8-7B46-BAC3-0D358D3C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9008-FA9C-E240-8E34-3C2A4A10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41DC-B8E5-3E47-AD50-7FE82E21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8E64-BD40-5143-AD31-3A249F96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88CC-1075-B14B-A8C0-50C06A73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AE55-FC14-F945-89E5-8F206F92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FCDE-7E23-8B4D-BB31-0E9B3DEC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9B150-29C7-6B4B-97E8-12F4D80F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2993-0C04-6145-A0B8-58D6C3EC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18995-C46A-C947-AA79-4D4507562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7649-C4E0-4C45-A5E2-33E577D5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BDCD2-318B-5540-9D7A-044626C2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EFDB5-19A5-2D4E-BAFC-952CEDE8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E5FC-E492-D640-B391-4D990BE9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FD95-00A0-DD4B-AC5E-B6CBB86DE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765B9-ACE1-1147-A091-204112E08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71E81-D6D0-6945-97DE-97BB2957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A0AF-E0E9-134C-AB97-DAE79F40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3CB4D-0489-1546-A626-12877032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7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00B7-C106-F34E-99C6-0A95A147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B421C-AAFF-A54C-A6C7-57FB30F64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F7C66-4829-9440-A76D-50FE9315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D468C-77CB-BF4D-A3AF-40DE313FA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0A747-B0D3-FD46-BDDD-2C496B3AC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28E32-6B04-BD45-8CE0-DBDB61DF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F508E-DAF5-FC4B-99AB-0B60B2E2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6608D-3C38-5048-A65A-5138A58D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997F-469B-0F4C-9EAD-981D21B8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5BA68-CCB1-7A45-B637-482BE8B2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0F70D-B9D2-034D-B69E-EC6B6041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CA694-4C68-424D-BA44-8F2C91A0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70A1-2980-264F-A7DE-A67D28E6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55B1D-A4F2-AD45-B808-7294B093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BC24C-6653-3F43-8E88-BFE47831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5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29AA-7604-554F-8F1F-08D681CA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E1B7-5FE8-7D49-BE57-390CD10B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9C2A9-0D87-9B47-B138-6631F7F17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2AB9E-5A71-9245-B4F8-53A3C992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F8E14-4714-F74F-B2B8-2C2208EF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8F686-81D2-6B4B-B7B8-2D35F965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4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A3BB-B412-FF49-9991-3ECC2B0F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FB8E8-1758-B54A-A359-7A1D4520D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31F6A-EFF2-A64D-91F8-693FF94B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D6697-A0D0-B04D-83CF-B022F341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8363-D5B3-304F-9CA7-B2FA1012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B1478-4B65-934D-8DF3-A697D2FC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5D439-4BFF-7C4F-97BA-B1E230CC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03433-8701-3541-95A4-E1A2F446E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2679-B517-8745-BA34-6DFF54CAD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22925-9F33-9A43-856A-4DCBC9210D60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37136-660C-B64E-B8B6-9ADC9195C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107A-6649-3A4B-93D6-7761ED090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1CD3D8-0F56-3E48-BA0E-F7786C5F5B8E}"/>
              </a:ext>
            </a:extLst>
          </p:cNvPr>
          <p:cNvSpPr/>
          <p:nvPr/>
        </p:nvSpPr>
        <p:spPr>
          <a:xfrm>
            <a:off x="2743200" y="1135116"/>
            <a:ext cx="3600449" cy="4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D1372-6A63-D049-A838-67DD94CD7C3E}"/>
              </a:ext>
            </a:extLst>
          </p:cNvPr>
          <p:cNvSpPr/>
          <p:nvPr/>
        </p:nvSpPr>
        <p:spPr>
          <a:xfrm>
            <a:off x="3785896" y="1572134"/>
            <a:ext cx="2466314" cy="771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EC79BA-4833-9E4B-9180-0B2721450008}"/>
              </a:ext>
            </a:extLst>
          </p:cNvPr>
          <p:cNvSpPr/>
          <p:nvPr/>
        </p:nvSpPr>
        <p:spPr>
          <a:xfrm>
            <a:off x="3785894" y="2389641"/>
            <a:ext cx="2466315" cy="31834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41EC1-D3E6-AA41-AF65-DFAA077B5CD9}"/>
              </a:ext>
            </a:extLst>
          </p:cNvPr>
          <p:cNvSpPr/>
          <p:nvPr/>
        </p:nvSpPr>
        <p:spPr>
          <a:xfrm>
            <a:off x="2845343" y="1572133"/>
            <a:ext cx="850091" cy="40114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704FB-2351-5A41-91B0-CA1BB9394BC8}"/>
              </a:ext>
            </a:extLst>
          </p:cNvPr>
          <p:cNvSpPr/>
          <p:nvPr/>
        </p:nvSpPr>
        <p:spPr>
          <a:xfrm>
            <a:off x="4910702" y="2959854"/>
            <a:ext cx="1235781" cy="1752657"/>
          </a:xfrm>
          <a:prstGeom prst="rect">
            <a:avLst/>
          </a:prstGeom>
          <a:solidFill>
            <a:srgbClr val="00B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E305E9CC-24AA-4643-BFDC-1E0F5D2B2CE9}"/>
              </a:ext>
            </a:extLst>
          </p:cNvPr>
          <p:cNvSpPr/>
          <p:nvPr/>
        </p:nvSpPr>
        <p:spPr>
          <a:xfrm>
            <a:off x="6590447" y="1612261"/>
            <a:ext cx="850879" cy="200903"/>
          </a:xfrm>
          <a:prstGeom prst="borderCallout1">
            <a:avLst>
              <a:gd name="adj1" fmla="val 50307"/>
              <a:gd name="adj2" fmla="val -8333"/>
              <a:gd name="adj3" fmla="val 108555"/>
              <a:gd name="adj4" fmla="val -78333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01192-3FF2-244A-9B12-9552A7FC3207}"/>
              </a:ext>
            </a:extLst>
          </p:cNvPr>
          <p:cNvSpPr/>
          <p:nvPr/>
        </p:nvSpPr>
        <p:spPr>
          <a:xfrm>
            <a:off x="2851847" y="1178210"/>
            <a:ext cx="3400362" cy="3508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62D6D464-36AC-8849-9E75-D525869B1A7C}"/>
              </a:ext>
            </a:extLst>
          </p:cNvPr>
          <p:cNvSpPr/>
          <p:nvPr/>
        </p:nvSpPr>
        <p:spPr>
          <a:xfrm>
            <a:off x="1355215" y="2566548"/>
            <a:ext cx="850879" cy="200903"/>
          </a:xfrm>
          <a:prstGeom prst="borderCallout1">
            <a:avLst>
              <a:gd name="adj1" fmla="val 46735"/>
              <a:gd name="adj2" fmla="val 105417"/>
              <a:gd name="adj3" fmla="val 56896"/>
              <a:gd name="adj4" fmla="val 164595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6ADFF6B6-5DD4-7A43-885E-185BF9F17A98}"/>
              </a:ext>
            </a:extLst>
          </p:cNvPr>
          <p:cNvSpPr/>
          <p:nvPr/>
        </p:nvSpPr>
        <p:spPr>
          <a:xfrm>
            <a:off x="6593402" y="2365723"/>
            <a:ext cx="850879" cy="200903"/>
          </a:xfrm>
          <a:prstGeom prst="borderCallout1">
            <a:avLst>
              <a:gd name="adj1" fmla="val 50307"/>
              <a:gd name="adj2" fmla="val -8333"/>
              <a:gd name="adj3" fmla="val 108555"/>
              <a:gd name="adj4" fmla="val -78333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todos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CEA15263-FF47-A64E-983D-3BCCEAEE09DF}"/>
              </a:ext>
            </a:extLst>
          </p:cNvPr>
          <p:cNvSpPr/>
          <p:nvPr/>
        </p:nvSpPr>
        <p:spPr>
          <a:xfrm>
            <a:off x="6582894" y="3496112"/>
            <a:ext cx="850879" cy="200903"/>
          </a:xfrm>
          <a:prstGeom prst="borderCallout1">
            <a:avLst>
              <a:gd name="adj1" fmla="val 50307"/>
              <a:gd name="adj2" fmla="val -8333"/>
              <a:gd name="adj3" fmla="val 108555"/>
              <a:gd name="adj4" fmla="val -78333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assignees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3322C-265D-B547-942A-19C170DCA0DB}"/>
              </a:ext>
            </a:extLst>
          </p:cNvPr>
          <p:cNvSpPr/>
          <p:nvPr/>
        </p:nvSpPr>
        <p:spPr>
          <a:xfrm>
            <a:off x="7747819" y="2122170"/>
            <a:ext cx="2402682" cy="3407624"/>
          </a:xfrm>
          <a:prstGeom prst="rect">
            <a:avLst/>
          </a:prstGeom>
          <a:solidFill>
            <a:srgbClr val="00B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FC573-2FCC-4C45-964B-F715147FF4B3}"/>
              </a:ext>
            </a:extLst>
          </p:cNvPr>
          <p:cNvSpPr txBox="1"/>
          <p:nvPr/>
        </p:nvSpPr>
        <p:spPr>
          <a:xfrm>
            <a:off x="7862721" y="22976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Help with Assignees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D19D1-9D4C-5949-8A9D-F0A8777488E2}"/>
              </a:ext>
            </a:extLst>
          </p:cNvPr>
          <p:cNvSpPr txBox="1"/>
          <p:nvPr/>
        </p:nvSpPr>
        <p:spPr>
          <a:xfrm>
            <a:off x="7879865" y="2769870"/>
            <a:ext cx="209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Assignees are assigned to perform todos. Every todo can have an assignee.</a:t>
            </a:r>
          </a:p>
          <a:p>
            <a:endParaRPr lang="en-US" sz="1400" dirty="0"/>
          </a:p>
          <a:p>
            <a:r>
              <a:rPr lang="en-US" sz="1400" u="sng" dirty="0">
                <a:solidFill>
                  <a:schemeClr val="accent5">
                    <a:lumMod val="50000"/>
                  </a:schemeClr>
                </a:solidFill>
              </a:rPr>
              <a:t>Click here to learn more about assignees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2AEA87-1481-BE4E-A09A-89AA20593AD2}"/>
              </a:ext>
            </a:extLst>
          </p:cNvPr>
          <p:cNvSpPr txBox="1"/>
          <p:nvPr/>
        </p:nvSpPr>
        <p:spPr>
          <a:xfrm>
            <a:off x="7872371" y="4493148"/>
            <a:ext cx="20105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Other help topics</a:t>
            </a:r>
          </a:p>
          <a:p>
            <a:pPr marL="180975" indent="-11430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accent5">
                    <a:lumMod val="50000"/>
                  </a:schemeClr>
                </a:solidFill>
              </a:rPr>
              <a:t>Changing Assignees</a:t>
            </a:r>
          </a:p>
          <a:p>
            <a:pPr marL="180975" indent="-11430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accent5">
                    <a:lumMod val="50000"/>
                  </a:schemeClr>
                </a:solidFill>
              </a:rPr>
              <a:t>Removing an Assignee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420D6-3FA1-9D4B-AD19-49A68C53157F}"/>
              </a:ext>
            </a:extLst>
          </p:cNvPr>
          <p:cNvSpPr txBox="1"/>
          <p:nvPr/>
        </p:nvSpPr>
        <p:spPr>
          <a:xfrm>
            <a:off x="2677284" y="317610"/>
            <a:ext cx="3749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docpath is: </a:t>
            </a:r>
          </a:p>
          <a:p>
            <a:r>
              <a:rPr lang="en-US" dirty="0"/>
              <a:t>      </a:t>
            </a:r>
            <a:r>
              <a:rPr lang="en-US" i="1" dirty="0"/>
              <a:t>/app/home/team/todos/assignees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206BE7CD-13EB-654A-93CD-FAFE23BAC48D}"/>
              </a:ext>
            </a:extLst>
          </p:cNvPr>
          <p:cNvSpPr/>
          <p:nvPr/>
        </p:nvSpPr>
        <p:spPr>
          <a:xfrm>
            <a:off x="1679799" y="1191442"/>
            <a:ext cx="850879" cy="200903"/>
          </a:xfrm>
          <a:prstGeom prst="borderCallout1">
            <a:avLst>
              <a:gd name="adj1" fmla="val 46735"/>
              <a:gd name="adj2" fmla="val 105417"/>
              <a:gd name="adj3" fmla="val 56895"/>
              <a:gd name="adj4" fmla="val 176947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AB385-7432-6246-865A-AEAD529A35DB}"/>
              </a:ext>
            </a:extLst>
          </p:cNvPr>
          <p:cNvSpPr txBox="1"/>
          <p:nvPr/>
        </p:nvSpPr>
        <p:spPr>
          <a:xfrm>
            <a:off x="4946111" y="3007115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Help with Assignees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9D0E98-9F7D-8148-B34B-659230385E48}"/>
              </a:ext>
            </a:extLst>
          </p:cNvPr>
          <p:cNvSpPr txBox="1"/>
          <p:nvPr/>
        </p:nvSpPr>
        <p:spPr>
          <a:xfrm>
            <a:off x="4952745" y="3174514"/>
            <a:ext cx="1146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Assignees are assigned to perform todos. Every todo can have an assignee.</a:t>
            </a:r>
          </a:p>
          <a:p>
            <a:endParaRPr lang="en-US" sz="800" dirty="0"/>
          </a:p>
          <a:p>
            <a:r>
              <a:rPr lang="en-US" sz="800" u="sng" dirty="0">
                <a:solidFill>
                  <a:schemeClr val="accent5">
                    <a:lumMod val="50000"/>
                  </a:schemeClr>
                </a:solidFill>
              </a:rPr>
              <a:t>Click here to learn more about assignees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D99D-D4F1-E04C-8465-D189D769D077}"/>
              </a:ext>
            </a:extLst>
          </p:cNvPr>
          <p:cNvSpPr txBox="1"/>
          <p:nvPr/>
        </p:nvSpPr>
        <p:spPr>
          <a:xfrm>
            <a:off x="4934741" y="4162070"/>
            <a:ext cx="11817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Other help topics</a:t>
            </a:r>
          </a:p>
          <a:p>
            <a:pPr marL="180975" indent="-114300">
              <a:buFont typeface="Arial" panose="020B0604020202020204" pitchFamily="34" charset="0"/>
              <a:buChar char="•"/>
            </a:pPr>
            <a:r>
              <a:rPr lang="en-US" sz="700" u="sng" dirty="0">
                <a:solidFill>
                  <a:schemeClr val="accent5">
                    <a:lumMod val="50000"/>
                  </a:schemeClr>
                </a:solidFill>
              </a:rPr>
              <a:t>Changing Assignees</a:t>
            </a:r>
          </a:p>
          <a:p>
            <a:pPr marL="180975" indent="-114300">
              <a:buFont typeface="Arial" panose="020B0604020202020204" pitchFamily="34" charset="0"/>
              <a:buChar char="•"/>
            </a:pPr>
            <a:r>
              <a:rPr lang="en-US" sz="700" u="sng" dirty="0">
                <a:solidFill>
                  <a:schemeClr val="accent5">
                    <a:lumMod val="50000"/>
                  </a:schemeClr>
                </a:solidFill>
              </a:rPr>
              <a:t>Removing an Assignee</a:t>
            </a:r>
          </a:p>
        </p:txBody>
      </p:sp>
    </p:spTree>
    <p:extLst>
      <p:ext uri="{BB962C8B-B14F-4D97-AF65-F5344CB8AC3E}">
        <p14:creationId xmlns:p14="http://schemas.microsoft.com/office/powerpoint/2010/main" val="310019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B43322C-265D-B547-942A-19C170DCA0DB}"/>
              </a:ext>
            </a:extLst>
          </p:cNvPr>
          <p:cNvSpPr/>
          <p:nvPr/>
        </p:nvSpPr>
        <p:spPr>
          <a:xfrm>
            <a:off x="8335610" y="1653540"/>
            <a:ext cx="2822183" cy="3670610"/>
          </a:xfrm>
          <a:prstGeom prst="rect">
            <a:avLst/>
          </a:prstGeom>
          <a:solidFill>
            <a:srgbClr val="00B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FC573-2FCC-4C45-964B-F715147FF4B3}"/>
              </a:ext>
            </a:extLst>
          </p:cNvPr>
          <p:cNvSpPr txBox="1"/>
          <p:nvPr/>
        </p:nvSpPr>
        <p:spPr>
          <a:xfrm>
            <a:off x="8335610" y="1829038"/>
            <a:ext cx="282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Help with Assignees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D19D1-9D4C-5949-8A9D-F0A8777488E2}"/>
              </a:ext>
            </a:extLst>
          </p:cNvPr>
          <p:cNvSpPr txBox="1"/>
          <p:nvPr/>
        </p:nvSpPr>
        <p:spPr>
          <a:xfrm>
            <a:off x="8534400" y="2431866"/>
            <a:ext cx="2230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Assignees are assigned to perform todos. Every todo can have an assignee.</a:t>
            </a:r>
          </a:p>
          <a:p>
            <a:endParaRPr lang="en-US" sz="1400" dirty="0"/>
          </a:p>
          <a:p>
            <a:r>
              <a:rPr lang="en-US" sz="1400" u="sng" dirty="0">
                <a:solidFill>
                  <a:schemeClr val="accent5">
                    <a:lumMod val="50000"/>
                  </a:schemeClr>
                </a:solidFill>
              </a:rPr>
              <a:t>Click here to learn more about assignees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2AEA87-1481-BE4E-A09A-89AA20593AD2}"/>
              </a:ext>
            </a:extLst>
          </p:cNvPr>
          <p:cNvSpPr txBox="1"/>
          <p:nvPr/>
        </p:nvSpPr>
        <p:spPr>
          <a:xfrm>
            <a:off x="8516805" y="4155144"/>
            <a:ext cx="2455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Other help topics</a:t>
            </a:r>
          </a:p>
          <a:p>
            <a:pPr marL="180975" indent="-11430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accent5">
                    <a:lumMod val="50000"/>
                  </a:schemeClr>
                </a:solidFill>
              </a:rPr>
              <a:t>Changing Assignees</a:t>
            </a:r>
          </a:p>
          <a:p>
            <a:pPr marL="180975" indent="-11430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accent5">
                    <a:lumMod val="50000"/>
                  </a:schemeClr>
                </a:solidFill>
              </a:rPr>
              <a:t>Removing an Assignee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420D6-3FA1-9D4B-AD19-49A68C53157F}"/>
              </a:ext>
            </a:extLst>
          </p:cNvPr>
          <p:cNvSpPr txBox="1"/>
          <p:nvPr/>
        </p:nvSpPr>
        <p:spPr>
          <a:xfrm>
            <a:off x="5106795" y="1265039"/>
            <a:ext cx="28941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/>
              <a:t>/app/home/team/todos/assignees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95F8A4-AB2D-EE4C-B8EC-95C25CE4B701}"/>
              </a:ext>
            </a:extLst>
          </p:cNvPr>
          <p:cNvSpPr/>
          <p:nvPr/>
        </p:nvSpPr>
        <p:spPr>
          <a:xfrm>
            <a:off x="1944972" y="1653540"/>
            <a:ext cx="2822183" cy="367061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“assignees”: ”Assignees”,</a:t>
            </a:r>
          </a:p>
          <a:p>
            <a:r>
              <a:rPr lang="en-US" sz="1600" dirty="0"/>
              <a:t>“assignee”: “assignee”,</a:t>
            </a:r>
          </a:p>
          <a:p>
            <a:r>
              <a:rPr lang="en-US" sz="1600" dirty="0"/>
              <a:t>”tasks”: “todos”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D7AE1F-517E-5841-B1E6-8D32B5EB00A8}"/>
              </a:ext>
            </a:extLst>
          </p:cNvPr>
          <p:cNvSpPr txBox="1"/>
          <p:nvPr/>
        </p:nvSpPr>
        <p:spPr>
          <a:xfrm>
            <a:off x="1914531" y="1265038"/>
            <a:ext cx="3019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/>
              <a:t>/app/home/team/todos/tokens.json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E8085-FBAE-5346-8501-7762F91536E1}"/>
              </a:ext>
            </a:extLst>
          </p:cNvPr>
          <p:cNvSpPr/>
          <p:nvPr/>
        </p:nvSpPr>
        <p:spPr>
          <a:xfrm>
            <a:off x="5116344" y="1675314"/>
            <a:ext cx="2822183" cy="36514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/>
              <a:t>&lt;header&gt;</a:t>
            </a:r>
          </a:p>
          <a:p>
            <a:r>
              <a:rPr lang="en-US" sz="1400" dirty="0"/>
              <a:t>   Help with {{assignees}}</a:t>
            </a:r>
          </a:p>
          <a:p>
            <a:r>
              <a:rPr lang="en-US" sz="1400" dirty="0"/>
              <a:t>&lt;/header&gt;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{{assignees}} are assigned to perform {{tasks}}. Every </a:t>
            </a:r>
            <a:r>
              <a:rPr lang="en-US" sz="1400"/>
              <a:t>{{task}} </a:t>
            </a:r>
            <a:r>
              <a:rPr lang="en-US" sz="1400" dirty="0"/>
              <a:t>can have an {{assignee}}.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&lt;see&gt;</a:t>
            </a:r>
          </a:p>
          <a:p>
            <a:r>
              <a:rPr lang="en-US" sz="1400" dirty="0"/>
              <a:t>&lt;ul&gt;</a:t>
            </a:r>
          </a:p>
          <a:p>
            <a:r>
              <a:rPr lang="en-US" sz="1400" dirty="0"/>
              <a:t>&lt;li/&gt;[/app/home/team/todos/assignees#changing_assignees]</a:t>
            </a:r>
          </a:p>
          <a:p>
            <a:r>
              <a:rPr lang="en-US" sz="1400" dirty="0"/>
              <a:t>&lt;li/&gt;[/app/home/team/todos/assignees#removing_assignees]</a:t>
            </a:r>
          </a:p>
          <a:p>
            <a:r>
              <a:rPr lang="en-US" sz="1400" dirty="0"/>
              <a:t>&lt;/ul&gt;</a:t>
            </a:r>
          </a:p>
          <a:p>
            <a:r>
              <a:rPr lang="en-US" sz="1400" dirty="0"/>
              <a:t>&lt;/see&gt;</a:t>
            </a:r>
          </a:p>
        </p:txBody>
      </p:sp>
    </p:spTree>
    <p:extLst>
      <p:ext uri="{BB962C8B-B14F-4D97-AF65-F5344CB8AC3E}">
        <p14:creationId xmlns:p14="http://schemas.microsoft.com/office/powerpoint/2010/main" val="27261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B43322C-265D-B547-942A-19C170DCA0DB}"/>
              </a:ext>
            </a:extLst>
          </p:cNvPr>
          <p:cNvSpPr/>
          <p:nvPr/>
        </p:nvSpPr>
        <p:spPr>
          <a:xfrm>
            <a:off x="1944972" y="2174699"/>
            <a:ext cx="4950975" cy="2136044"/>
          </a:xfrm>
          <a:prstGeom prst="rect">
            <a:avLst/>
          </a:prstGeom>
          <a:solidFill>
            <a:srgbClr val="00B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D19D1-9D4C-5949-8A9D-F0A8777488E2}"/>
              </a:ext>
            </a:extLst>
          </p:cNvPr>
          <p:cNvSpPr txBox="1"/>
          <p:nvPr/>
        </p:nvSpPr>
        <p:spPr>
          <a:xfrm>
            <a:off x="7302227" y="2032932"/>
            <a:ext cx="3413114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     “home.tabs.home”:”Home”,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     “home.tabs.teams”:”Teams”,                    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     “home.tabs.reports”:”Reports”,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     “home.tabs.default”:“Default”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95F8A4-AB2D-EE4C-B8EC-95C25CE4B701}"/>
              </a:ext>
            </a:extLst>
          </p:cNvPr>
          <p:cNvSpPr/>
          <p:nvPr/>
        </p:nvSpPr>
        <p:spPr>
          <a:xfrm>
            <a:off x="5188743" y="1634450"/>
            <a:ext cx="1707204" cy="5448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2723FE-B40C-CB48-9FED-892DFECDD2B0}"/>
              </a:ext>
            </a:extLst>
          </p:cNvPr>
          <p:cNvSpPr/>
          <p:nvPr/>
        </p:nvSpPr>
        <p:spPr>
          <a:xfrm>
            <a:off x="1944972" y="1634450"/>
            <a:ext cx="1081257" cy="544830"/>
          </a:xfrm>
          <a:prstGeom prst="rect">
            <a:avLst/>
          </a:prstGeom>
          <a:solidFill>
            <a:srgbClr val="00B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0E6DB-E7BC-FD4A-87F5-C07CEBD44F39}"/>
              </a:ext>
            </a:extLst>
          </p:cNvPr>
          <p:cNvSpPr/>
          <p:nvPr/>
        </p:nvSpPr>
        <p:spPr>
          <a:xfrm>
            <a:off x="3026229" y="1634450"/>
            <a:ext cx="1081257" cy="544830"/>
          </a:xfrm>
          <a:prstGeom prst="rect">
            <a:avLst/>
          </a:prstGeom>
          <a:solidFill>
            <a:srgbClr val="00B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Teams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5248D-12D0-454E-A30E-3AB2C5DA57AA}"/>
              </a:ext>
            </a:extLst>
          </p:cNvPr>
          <p:cNvSpPr/>
          <p:nvPr/>
        </p:nvSpPr>
        <p:spPr>
          <a:xfrm>
            <a:off x="4107545" y="1634450"/>
            <a:ext cx="1081257" cy="544830"/>
          </a:xfrm>
          <a:prstGeom prst="rect">
            <a:avLst/>
          </a:prstGeom>
          <a:solidFill>
            <a:srgbClr val="00B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B9DA64-2175-8841-A7F4-66D5E58C331A}"/>
              </a:ext>
            </a:extLst>
          </p:cNvPr>
          <p:cNvSpPr/>
          <p:nvPr/>
        </p:nvSpPr>
        <p:spPr>
          <a:xfrm>
            <a:off x="6580416" y="1824950"/>
            <a:ext cx="146955" cy="156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DEDCD-2A8E-7942-A106-7822AEAAF60E}"/>
              </a:ext>
            </a:extLst>
          </p:cNvPr>
          <p:cNvSpPr txBox="1"/>
          <p:nvPr/>
        </p:nvSpPr>
        <p:spPr>
          <a:xfrm>
            <a:off x="5910941" y="178253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venir Next" panose="020B0503020202020204" pitchFamily="34" charset="0"/>
                <a:ea typeface="Meiryo UI" panose="020B0604030504040204" pitchFamily="34" charset="-128"/>
                <a:cs typeface="Al Nile" pitchFamily="2" charset="-78"/>
              </a:rPr>
              <a:t>Default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EB561-12A2-0146-8267-85E11392EDE3}"/>
              </a:ext>
            </a:extLst>
          </p:cNvPr>
          <p:cNvSpPr/>
          <p:nvPr/>
        </p:nvSpPr>
        <p:spPr>
          <a:xfrm>
            <a:off x="6613071" y="1855328"/>
            <a:ext cx="82550" cy="877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28BC6-0CE4-494D-AF7E-47845BBD8593}"/>
              </a:ext>
            </a:extLst>
          </p:cNvPr>
          <p:cNvSpPr txBox="1"/>
          <p:nvPr/>
        </p:nvSpPr>
        <p:spPr>
          <a:xfrm>
            <a:off x="2326512" y="2534863"/>
            <a:ext cx="198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team named Jack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0454A-90EB-2243-A95D-DFE3137F3654}"/>
              </a:ext>
            </a:extLst>
          </p:cNvPr>
          <p:cNvSpPr txBox="1"/>
          <p:nvPr/>
        </p:nvSpPr>
        <p:spPr>
          <a:xfrm>
            <a:off x="2328440" y="2924546"/>
            <a:ext cx="18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team named Jill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5D377-9178-6245-852C-2A57CC81A78F}"/>
              </a:ext>
            </a:extLst>
          </p:cNvPr>
          <p:cNvSpPr txBox="1"/>
          <p:nvPr/>
        </p:nvSpPr>
        <p:spPr>
          <a:xfrm>
            <a:off x="2330369" y="3314229"/>
            <a:ext cx="244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team named Man Utd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2D103-3BC6-1A46-B8C0-3FE48E57005D}"/>
              </a:ext>
            </a:extLst>
          </p:cNvPr>
          <p:cNvSpPr/>
          <p:nvPr/>
        </p:nvSpPr>
        <p:spPr>
          <a:xfrm>
            <a:off x="2149652" y="2648681"/>
            <a:ext cx="146955" cy="156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1F0E5-D2D1-9041-94D4-497A9F01A500}"/>
              </a:ext>
            </a:extLst>
          </p:cNvPr>
          <p:cNvSpPr/>
          <p:nvPr/>
        </p:nvSpPr>
        <p:spPr>
          <a:xfrm>
            <a:off x="2182307" y="2684008"/>
            <a:ext cx="82550" cy="877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333444-DDB0-4E4F-BD51-E5522C3D73F7}"/>
              </a:ext>
            </a:extLst>
          </p:cNvPr>
          <p:cNvSpPr/>
          <p:nvPr/>
        </p:nvSpPr>
        <p:spPr>
          <a:xfrm>
            <a:off x="2151581" y="3032576"/>
            <a:ext cx="146955" cy="156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3F3945-2277-4142-8CBA-60644742A258}"/>
              </a:ext>
            </a:extLst>
          </p:cNvPr>
          <p:cNvSpPr/>
          <p:nvPr/>
        </p:nvSpPr>
        <p:spPr>
          <a:xfrm>
            <a:off x="2153508" y="3428045"/>
            <a:ext cx="146955" cy="156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2CF8E-9722-5545-BF7E-9F4C3E96A21A}"/>
              </a:ext>
            </a:extLst>
          </p:cNvPr>
          <p:cNvSpPr/>
          <p:nvPr/>
        </p:nvSpPr>
        <p:spPr>
          <a:xfrm>
            <a:off x="2186163" y="3458423"/>
            <a:ext cx="82550" cy="877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D78B2-E629-CC40-BA24-91D0D9DF4558}"/>
              </a:ext>
            </a:extLst>
          </p:cNvPr>
          <p:cNvSpPr txBox="1"/>
          <p:nvPr/>
        </p:nvSpPr>
        <p:spPr>
          <a:xfrm>
            <a:off x="7282538" y="1709058"/>
            <a:ext cx="1616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/app/home/labels.json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17121-0D67-924B-AC6F-ACAD0F42657B}"/>
              </a:ext>
            </a:extLst>
          </p:cNvPr>
          <p:cNvSpPr txBox="1"/>
          <p:nvPr/>
        </p:nvSpPr>
        <p:spPr>
          <a:xfrm>
            <a:off x="7275654" y="3651480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from cdocs.cdocs import Cdocs</a:t>
            </a:r>
          </a:p>
          <a:p>
            <a:r>
              <a:rPr lang="en-US" sz="1200" dirty="0">
                <a:latin typeface="Courier" pitchFamily="2" charset="0"/>
              </a:rPr>
              <a:t>cdocs = Cdocs(“/Users/dk/webapp/en_us”)</a:t>
            </a:r>
          </a:p>
          <a:p>
            <a:r>
              <a:rPr lang="en-US" sz="1200" dirty="0">
                <a:latin typeface="Courier" pitchFamily="2" charset="0"/>
              </a:rPr>
              <a:t>labels = cdocs.get_labels(“/app/home”)</a:t>
            </a:r>
          </a:p>
        </p:txBody>
      </p:sp>
    </p:spTree>
    <p:extLst>
      <p:ext uri="{BB962C8B-B14F-4D97-AF65-F5344CB8AC3E}">
        <p14:creationId xmlns:p14="http://schemas.microsoft.com/office/powerpoint/2010/main" val="79193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1CD3D8-0F56-3E48-BA0E-F7786C5F5B8E}"/>
              </a:ext>
            </a:extLst>
          </p:cNvPr>
          <p:cNvSpPr/>
          <p:nvPr/>
        </p:nvSpPr>
        <p:spPr>
          <a:xfrm>
            <a:off x="1770931" y="1135116"/>
            <a:ext cx="3600449" cy="4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D1372-6A63-D049-A838-67DD94CD7C3E}"/>
              </a:ext>
            </a:extLst>
          </p:cNvPr>
          <p:cNvSpPr/>
          <p:nvPr/>
        </p:nvSpPr>
        <p:spPr>
          <a:xfrm>
            <a:off x="2813627" y="1479536"/>
            <a:ext cx="2466314" cy="771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EC79BA-4833-9E4B-9180-0B2721450008}"/>
              </a:ext>
            </a:extLst>
          </p:cNvPr>
          <p:cNvSpPr/>
          <p:nvPr/>
        </p:nvSpPr>
        <p:spPr>
          <a:xfrm>
            <a:off x="2813625" y="2297043"/>
            <a:ext cx="2466315" cy="2938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41EC1-D3E6-AA41-AF65-DFAA077B5CD9}"/>
              </a:ext>
            </a:extLst>
          </p:cNvPr>
          <p:cNvSpPr/>
          <p:nvPr/>
        </p:nvSpPr>
        <p:spPr>
          <a:xfrm>
            <a:off x="1873074" y="1479535"/>
            <a:ext cx="850091" cy="3755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01192-3FF2-244A-9B12-9552A7FC3207}"/>
              </a:ext>
            </a:extLst>
          </p:cNvPr>
          <p:cNvSpPr/>
          <p:nvPr/>
        </p:nvSpPr>
        <p:spPr>
          <a:xfrm>
            <a:off x="1879578" y="1178210"/>
            <a:ext cx="3400362" cy="241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206BE7CD-13EB-654A-93CD-FAFE23BAC48D}"/>
              </a:ext>
            </a:extLst>
          </p:cNvPr>
          <p:cNvSpPr/>
          <p:nvPr/>
        </p:nvSpPr>
        <p:spPr>
          <a:xfrm>
            <a:off x="1643610" y="615253"/>
            <a:ext cx="1086848" cy="229699"/>
          </a:xfrm>
          <a:prstGeom prst="borderCallout1">
            <a:avLst>
              <a:gd name="adj1" fmla="val 46735"/>
              <a:gd name="adj2" fmla="val 105417"/>
              <a:gd name="adj3" fmla="val 303809"/>
              <a:gd name="adj4" fmla="val 142868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Header nav</a:t>
            </a:r>
          </a:p>
        </p:txBody>
      </p:sp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D2A4EF50-C1FD-3B4F-A864-143608022BDD}"/>
              </a:ext>
            </a:extLst>
          </p:cNvPr>
          <p:cNvSpPr/>
          <p:nvPr/>
        </p:nvSpPr>
        <p:spPr>
          <a:xfrm>
            <a:off x="430200" y="1265364"/>
            <a:ext cx="1086848" cy="424540"/>
          </a:xfrm>
          <a:prstGeom prst="borderCallout1">
            <a:avLst>
              <a:gd name="adj1" fmla="val 46735"/>
              <a:gd name="adj2" fmla="val 105417"/>
              <a:gd name="adj3" fmla="val 129319"/>
              <a:gd name="adj4" fmla="val 147128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Sliding 2</a:t>
            </a:r>
            <a:r>
              <a:rPr lang="en-US" sz="1200" baseline="30000" dirty="0"/>
              <a:t>nd</a:t>
            </a:r>
            <a:r>
              <a:rPr lang="en-US" sz="1200" dirty="0"/>
              <a:t> level  nav</a:t>
            </a:r>
          </a:p>
        </p:txBody>
      </p:sp>
      <p:sp>
        <p:nvSpPr>
          <p:cNvPr id="23" name="Line Callout 1 22">
            <a:extLst>
              <a:ext uri="{FF2B5EF4-FFF2-40B4-BE49-F238E27FC236}">
                <a16:creationId xmlns:a16="http://schemas.microsoft.com/office/drawing/2014/main" id="{CD98D748-6892-0C4D-B4F7-E1F9D59592E5}"/>
              </a:ext>
            </a:extLst>
          </p:cNvPr>
          <p:cNvSpPr/>
          <p:nvPr/>
        </p:nvSpPr>
        <p:spPr>
          <a:xfrm>
            <a:off x="5779634" y="1817227"/>
            <a:ext cx="1086848" cy="424540"/>
          </a:xfrm>
          <a:prstGeom prst="borderCallout1">
            <a:avLst>
              <a:gd name="adj1" fmla="val 60367"/>
              <a:gd name="adj2" fmla="val -12795"/>
              <a:gd name="adj3" fmla="val 72064"/>
              <a:gd name="adj4" fmla="val -65867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 down help box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106C0F-7991-CA49-97F7-9D23CC998E99}"/>
              </a:ext>
            </a:extLst>
          </p:cNvPr>
          <p:cNvSpPr/>
          <p:nvPr/>
        </p:nvSpPr>
        <p:spPr>
          <a:xfrm>
            <a:off x="2813626" y="1459691"/>
            <a:ext cx="2466314" cy="241525"/>
          </a:xfrm>
          <a:prstGeom prst="rect">
            <a:avLst/>
          </a:prstGeom>
          <a:solidFill>
            <a:srgbClr val="FF8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24">
            <a:extLst>
              <a:ext uri="{FF2B5EF4-FFF2-40B4-BE49-F238E27FC236}">
                <a16:creationId xmlns:a16="http://schemas.microsoft.com/office/drawing/2014/main" id="{73C00E9C-2069-6744-9D7E-A37C09EB0234}"/>
              </a:ext>
            </a:extLst>
          </p:cNvPr>
          <p:cNvSpPr/>
          <p:nvPr/>
        </p:nvSpPr>
        <p:spPr>
          <a:xfrm>
            <a:off x="5920459" y="1113099"/>
            <a:ext cx="1086848" cy="424540"/>
          </a:xfrm>
          <a:prstGeom prst="borderCallout1">
            <a:avLst>
              <a:gd name="adj1" fmla="val 60367"/>
              <a:gd name="adj2" fmla="val -12795"/>
              <a:gd name="adj3" fmla="val 132045"/>
              <a:gd name="adj4" fmla="val -69062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Dismissible alert box</a:t>
            </a:r>
          </a:p>
        </p:txBody>
      </p:sp>
      <p:sp>
        <p:nvSpPr>
          <p:cNvPr id="26" name="Line Callout 1 25">
            <a:extLst>
              <a:ext uri="{FF2B5EF4-FFF2-40B4-BE49-F238E27FC236}">
                <a16:creationId xmlns:a16="http://schemas.microsoft.com/office/drawing/2014/main" id="{A92B8105-DD35-1F4E-8C99-21A68B15F0B6}"/>
              </a:ext>
            </a:extLst>
          </p:cNvPr>
          <p:cNvSpPr/>
          <p:nvPr/>
        </p:nvSpPr>
        <p:spPr>
          <a:xfrm>
            <a:off x="5608639" y="2860878"/>
            <a:ext cx="1086848" cy="241137"/>
          </a:xfrm>
          <a:prstGeom prst="borderCallout1">
            <a:avLst>
              <a:gd name="adj1" fmla="val 60367"/>
              <a:gd name="adj2" fmla="val -12795"/>
              <a:gd name="adj3" fmla="val 72064"/>
              <a:gd name="adj4" fmla="val -65867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 area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1ABE7A-3A25-EF43-81FE-9FF0E3C9BC83}"/>
              </a:ext>
            </a:extLst>
          </p:cNvPr>
          <p:cNvSpPr/>
          <p:nvPr/>
        </p:nvSpPr>
        <p:spPr>
          <a:xfrm>
            <a:off x="1893080" y="5277581"/>
            <a:ext cx="3400362" cy="302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Callout 1 27">
            <a:extLst>
              <a:ext uri="{FF2B5EF4-FFF2-40B4-BE49-F238E27FC236}">
                <a16:creationId xmlns:a16="http://schemas.microsoft.com/office/drawing/2014/main" id="{F4B07AAC-5289-4245-8362-08BD25340AFF}"/>
              </a:ext>
            </a:extLst>
          </p:cNvPr>
          <p:cNvSpPr/>
          <p:nvPr/>
        </p:nvSpPr>
        <p:spPr>
          <a:xfrm>
            <a:off x="5761039" y="5270337"/>
            <a:ext cx="1086848" cy="241137"/>
          </a:xfrm>
          <a:prstGeom prst="borderCallout1">
            <a:avLst>
              <a:gd name="adj1" fmla="val 60367"/>
              <a:gd name="adj2" fmla="val -12795"/>
              <a:gd name="adj3" fmla="val 72064"/>
              <a:gd name="adj4" fmla="val -65867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Footer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4C9E-0E58-7B4F-B915-7C462DA0CD3E}"/>
              </a:ext>
            </a:extLst>
          </p:cNvPr>
          <p:cNvSpPr/>
          <p:nvPr/>
        </p:nvSpPr>
        <p:spPr>
          <a:xfrm>
            <a:off x="7444459" y="1113895"/>
            <a:ext cx="3600449" cy="4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8AAD4D-1F67-D244-89A2-060ABA94FF5D}"/>
              </a:ext>
            </a:extLst>
          </p:cNvPr>
          <p:cNvSpPr/>
          <p:nvPr/>
        </p:nvSpPr>
        <p:spPr>
          <a:xfrm>
            <a:off x="7858423" y="1479536"/>
            <a:ext cx="3095046" cy="37345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D75A0A-DB27-0B40-A08B-4E02F3FA9D33}"/>
              </a:ext>
            </a:extLst>
          </p:cNvPr>
          <p:cNvSpPr/>
          <p:nvPr/>
        </p:nvSpPr>
        <p:spPr>
          <a:xfrm>
            <a:off x="7546602" y="1458314"/>
            <a:ext cx="209677" cy="3755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D6B8B1-96F3-1540-88E3-157754844EDA}"/>
              </a:ext>
            </a:extLst>
          </p:cNvPr>
          <p:cNvSpPr/>
          <p:nvPr/>
        </p:nvSpPr>
        <p:spPr>
          <a:xfrm>
            <a:off x="7553106" y="1156989"/>
            <a:ext cx="3400362" cy="241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D389EC-1144-034A-B912-2F9D3FF56433}"/>
              </a:ext>
            </a:extLst>
          </p:cNvPr>
          <p:cNvSpPr/>
          <p:nvPr/>
        </p:nvSpPr>
        <p:spPr>
          <a:xfrm>
            <a:off x="7566608" y="5256360"/>
            <a:ext cx="3400362" cy="302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1CD3D8-0F56-3E48-BA0E-F7786C5F5B8E}"/>
              </a:ext>
            </a:extLst>
          </p:cNvPr>
          <p:cNvSpPr/>
          <p:nvPr/>
        </p:nvSpPr>
        <p:spPr>
          <a:xfrm>
            <a:off x="1770931" y="1135116"/>
            <a:ext cx="3600449" cy="4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EC79BA-4833-9E4B-9180-0B2721450008}"/>
              </a:ext>
            </a:extLst>
          </p:cNvPr>
          <p:cNvSpPr/>
          <p:nvPr/>
        </p:nvSpPr>
        <p:spPr>
          <a:xfrm>
            <a:off x="2813625" y="1479535"/>
            <a:ext cx="2466315" cy="3755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41EC1-D3E6-AA41-AF65-DFAA077B5CD9}"/>
              </a:ext>
            </a:extLst>
          </p:cNvPr>
          <p:cNvSpPr/>
          <p:nvPr/>
        </p:nvSpPr>
        <p:spPr>
          <a:xfrm>
            <a:off x="1873074" y="1479535"/>
            <a:ext cx="850091" cy="3755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01192-3FF2-244A-9B12-9552A7FC3207}"/>
              </a:ext>
            </a:extLst>
          </p:cNvPr>
          <p:cNvSpPr/>
          <p:nvPr/>
        </p:nvSpPr>
        <p:spPr>
          <a:xfrm>
            <a:off x="1879578" y="1178210"/>
            <a:ext cx="3400362" cy="241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D2A4EF50-C1FD-3B4F-A864-143608022BDD}"/>
              </a:ext>
            </a:extLst>
          </p:cNvPr>
          <p:cNvSpPr/>
          <p:nvPr/>
        </p:nvSpPr>
        <p:spPr>
          <a:xfrm>
            <a:off x="569096" y="81022"/>
            <a:ext cx="1086848" cy="644459"/>
          </a:xfrm>
          <a:prstGeom prst="borderCallout1">
            <a:avLst>
              <a:gd name="adj1" fmla="val 46735"/>
              <a:gd name="adj2" fmla="val 105417"/>
              <a:gd name="adj3" fmla="val 129319"/>
              <a:gd name="adj4" fmla="val 147128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Sliding 2</a:t>
            </a:r>
            <a:r>
              <a:rPr lang="en-US" sz="1200" baseline="30000" dirty="0"/>
              <a:t>nd</a:t>
            </a:r>
            <a:r>
              <a:rPr lang="en-US" sz="1200" dirty="0"/>
              <a:t> level  nav and doc tree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1ABE7A-3A25-EF43-81FE-9FF0E3C9BC83}"/>
              </a:ext>
            </a:extLst>
          </p:cNvPr>
          <p:cNvSpPr/>
          <p:nvPr/>
        </p:nvSpPr>
        <p:spPr>
          <a:xfrm>
            <a:off x="1893080" y="5277581"/>
            <a:ext cx="3400362" cy="302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Callout 1 27">
            <a:extLst>
              <a:ext uri="{FF2B5EF4-FFF2-40B4-BE49-F238E27FC236}">
                <a16:creationId xmlns:a16="http://schemas.microsoft.com/office/drawing/2014/main" id="{F4B07AAC-5289-4245-8362-08BD25340AFF}"/>
              </a:ext>
            </a:extLst>
          </p:cNvPr>
          <p:cNvSpPr/>
          <p:nvPr/>
        </p:nvSpPr>
        <p:spPr>
          <a:xfrm>
            <a:off x="5761039" y="5270337"/>
            <a:ext cx="1086848" cy="241137"/>
          </a:xfrm>
          <a:prstGeom prst="borderCallout1">
            <a:avLst>
              <a:gd name="adj1" fmla="val 60367"/>
              <a:gd name="adj2" fmla="val -12795"/>
              <a:gd name="adj3" fmla="val 72064"/>
              <a:gd name="adj4" fmla="val -65867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Footer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4C9E-0E58-7B4F-B915-7C462DA0CD3E}"/>
              </a:ext>
            </a:extLst>
          </p:cNvPr>
          <p:cNvSpPr/>
          <p:nvPr/>
        </p:nvSpPr>
        <p:spPr>
          <a:xfrm>
            <a:off x="7444459" y="1113895"/>
            <a:ext cx="3600449" cy="4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8AAD4D-1F67-D244-89A2-060ABA94FF5D}"/>
              </a:ext>
            </a:extLst>
          </p:cNvPr>
          <p:cNvSpPr/>
          <p:nvPr/>
        </p:nvSpPr>
        <p:spPr>
          <a:xfrm>
            <a:off x="7858423" y="1479536"/>
            <a:ext cx="3095046" cy="37345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D75A0A-DB27-0B40-A08B-4E02F3FA9D33}"/>
              </a:ext>
            </a:extLst>
          </p:cNvPr>
          <p:cNvSpPr/>
          <p:nvPr/>
        </p:nvSpPr>
        <p:spPr>
          <a:xfrm>
            <a:off x="7546602" y="1458314"/>
            <a:ext cx="209677" cy="3755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D6B8B1-96F3-1540-88E3-157754844EDA}"/>
              </a:ext>
            </a:extLst>
          </p:cNvPr>
          <p:cNvSpPr/>
          <p:nvPr/>
        </p:nvSpPr>
        <p:spPr>
          <a:xfrm>
            <a:off x="7553106" y="1156989"/>
            <a:ext cx="3400362" cy="241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D389EC-1144-034A-B912-2F9D3FF56433}"/>
              </a:ext>
            </a:extLst>
          </p:cNvPr>
          <p:cNvSpPr/>
          <p:nvPr/>
        </p:nvSpPr>
        <p:spPr>
          <a:xfrm>
            <a:off x="7566608" y="5256360"/>
            <a:ext cx="3400362" cy="302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13ECAA-9663-C24F-A79A-CA9E4C9E57FE}"/>
              </a:ext>
            </a:extLst>
          </p:cNvPr>
          <p:cNvSpPr/>
          <p:nvPr/>
        </p:nvSpPr>
        <p:spPr>
          <a:xfrm>
            <a:off x="7846197" y="1493134"/>
            <a:ext cx="3093119" cy="150778"/>
          </a:xfrm>
          <a:prstGeom prst="rect">
            <a:avLst/>
          </a:prstGeom>
          <a:solidFill>
            <a:srgbClr val="FF8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C85F1E-B964-D348-8C29-8A6A254B561E}"/>
              </a:ext>
            </a:extLst>
          </p:cNvPr>
          <p:cNvSpPr/>
          <p:nvPr/>
        </p:nvSpPr>
        <p:spPr>
          <a:xfrm>
            <a:off x="2811698" y="1646546"/>
            <a:ext cx="2466315" cy="3447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50C39-D2A7-314C-8EAA-182EB48AF90B}"/>
              </a:ext>
            </a:extLst>
          </p:cNvPr>
          <p:cNvSpPr/>
          <p:nvPr/>
        </p:nvSpPr>
        <p:spPr>
          <a:xfrm>
            <a:off x="2813625" y="1493134"/>
            <a:ext cx="2466315" cy="152400"/>
          </a:xfrm>
          <a:prstGeom prst="rect">
            <a:avLst/>
          </a:prstGeom>
          <a:solidFill>
            <a:srgbClr val="FF8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D0C780-9EF2-354B-B04D-96FE94C03552}"/>
              </a:ext>
            </a:extLst>
          </p:cNvPr>
          <p:cNvSpPr/>
          <p:nvPr/>
        </p:nvSpPr>
        <p:spPr>
          <a:xfrm>
            <a:off x="2811697" y="5094312"/>
            <a:ext cx="2466315" cy="152400"/>
          </a:xfrm>
          <a:prstGeom prst="rect">
            <a:avLst/>
          </a:prstGeom>
          <a:solidFill>
            <a:srgbClr val="FF8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54EF2D-BF03-F643-83B4-A04CACA07848}"/>
              </a:ext>
            </a:extLst>
          </p:cNvPr>
          <p:cNvSpPr/>
          <p:nvPr/>
        </p:nvSpPr>
        <p:spPr>
          <a:xfrm>
            <a:off x="7858422" y="5036325"/>
            <a:ext cx="3080894" cy="190376"/>
          </a:xfrm>
          <a:prstGeom prst="rect">
            <a:avLst/>
          </a:prstGeom>
          <a:solidFill>
            <a:srgbClr val="FF8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D768A8-5BD0-B949-847B-38A3092EDF71}"/>
              </a:ext>
            </a:extLst>
          </p:cNvPr>
          <p:cNvSpPr/>
          <p:nvPr/>
        </p:nvSpPr>
        <p:spPr>
          <a:xfrm>
            <a:off x="7844270" y="1646545"/>
            <a:ext cx="3095046" cy="3447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ine Callout 1 29">
            <a:extLst>
              <a:ext uri="{FF2B5EF4-FFF2-40B4-BE49-F238E27FC236}">
                <a16:creationId xmlns:a16="http://schemas.microsoft.com/office/drawing/2014/main" id="{497EF891-63A4-1E42-8D27-AD42FF10C3DC}"/>
              </a:ext>
            </a:extLst>
          </p:cNvPr>
          <p:cNvSpPr/>
          <p:nvPr/>
        </p:nvSpPr>
        <p:spPr>
          <a:xfrm>
            <a:off x="10785601" y="2092836"/>
            <a:ext cx="1086848" cy="241525"/>
          </a:xfrm>
          <a:prstGeom prst="borderCallout1">
            <a:avLst>
              <a:gd name="adj1" fmla="val 60367"/>
              <a:gd name="adj2" fmla="val -12795"/>
              <a:gd name="adj3" fmla="val 295629"/>
              <a:gd name="adj4" fmla="val -59477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Writing area</a:t>
            </a:r>
          </a:p>
        </p:txBody>
      </p:sp>
      <p:sp>
        <p:nvSpPr>
          <p:cNvPr id="40" name="Line Callout 1 39">
            <a:extLst>
              <a:ext uri="{FF2B5EF4-FFF2-40B4-BE49-F238E27FC236}">
                <a16:creationId xmlns:a16="http://schemas.microsoft.com/office/drawing/2014/main" id="{13A0F9F6-2457-E64B-9F4D-F9540793B366}"/>
              </a:ext>
            </a:extLst>
          </p:cNvPr>
          <p:cNvSpPr/>
          <p:nvPr/>
        </p:nvSpPr>
        <p:spPr>
          <a:xfrm>
            <a:off x="10370600" y="4030428"/>
            <a:ext cx="1195533" cy="385945"/>
          </a:xfrm>
          <a:prstGeom prst="borderCallout1">
            <a:avLst>
              <a:gd name="adj1" fmla="val 60367"/>
              <a:gd name="adj2" fmla="val -12795"/>
              <a:gd name="adj3" fmla="val 295629"/>
              <a:gd name="adj4" fmla="val -59477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Writing area info bar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C1F401-371C-4243-BD18-C1181FD8DE81}"/>
              </a:ext>
            </a:extLst>
          </p:cNvPr>
          <p:cNvSpPr/>
          <p:nvPr/>
        </p:nvSpPr>
        <p:spPr>
          <a:xfrm>
            <a:off x="1873074" y="1483483"/>
            <a:ext cx="850392" cy="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E76363-77A7-544B-8ED4-4543BA5BEA30}"/>
              </a:ext>
            </a:extLst>
          </p:cNvPr>
          <p:cNvSpPr/>
          <p:nvPr/>
        </p:nvSpPr>
        <p:spPr>
          <a:xfrm>
            <a:off x="1875001" y="1608875"/>
            <a:ext cx="850392" cy="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7D5406-6E75-464E-9DD6-166C5D35C21D}"/>
              </a:ext>
            </a:extLst>
          </p:cNvPr>
          <p:cNvSpPr/>
          <p:nvPr/>
        </p:nvSpPr>
        <p:spPr>
          <a:xfrm>
            <a:off x="1865207" y="1738125"/>
            <a:ext cx="850392" cy="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551A75-47FF-C74F-A9AE-654A6387D375}"/>
              </a:ext>
            </a:extLst>
          </p:cNvPr>
          <p:cNvSpPr/>
          <p:nvPr/>
        </p:nvSpPr>
        <p:spPr>
          <a:xfrm>
            <a:off x="1878858" y="1851942"/>
            <a:ext cx="839472" cy="33856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5887E1-D3A2-D849-A944-6BE597620217}"/>
              </a:ext>
            </a:extLst>
          </p:cNvPr>
          <p:cNvSpPr/>
          <p:nvPr/>
        </p:nvSpPr>
        <p:spPr>
          <a:xfrm>
            <a:off x="1951934" y="1979582"/>
            <a:ext cx="108354" cy="108354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1C622-CC3A-4E4B-9AE8-F17520CC221C}"/>
              </a:ext>
            </a:extLst>
          </p:cNvPr>
          <p:cNvCxnSpPr>
            <a:cxnSpLocks/>
          </p:cNvCxnSpPr>
          <p:nvPr/>
        </p:nvCxnSpPr>
        <p:spPr>
          <a:xfrm>
            <a:off x="2064153" y="2037149"/>
            <a:ext cx="1620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1B33E0-1BAB-D84B-B4ED-13C644B9D7A2}"/>
              </a:ext>
            </a:extLst>
          </p:cNvPr>
          <p:cNvSpPr/>
          <p:nvPr/>
        </p:nvSpPr>
        <p:spPr>
          <a:xfrm>
            <a:off x="1953866" y="2131982"/>
            <a:ext cx="108354" cy="108354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7D842AC-5B19-CE45-A2A5-98629065C0FB}"/>
              </a:ext>
            </a:extLst>
          </p:cNvPr>
          <p:cNvCxnSpPr>
            <a:cxnSpLocks/>
          </p:cNvCxnSpPr>
          <p:nvPr/>
        </p:nvCxnSpPr>
        <p:spPr>
          <a:xfrm>
            <a:off x="2066085" y="2189549"/>
            <a:ext cx="1620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70EE779-1FC3-F84B-A7A7-7FCC6EF26DE2}"/>
              </a:ext>
            </a:extLst>
          </p:cNvPr>
          <p:cNvSpPr/>
          <p:nvPr/>
        </p:nvSpPr>
        <p:spPr>
          <a:xfrm>
            <a:off x="2167996" y="2284382"/>
            <a:ext cx="108354" cy="108354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FE71C8-98C9-0D46-AFEE-489D1CAE4309}"/>
              </a:ext>
            </a:extLst>
          </p:cNvPr>
          <p:cNvCxnSpPr>
            <a:cxnSpLocks/>
          </p:cNvCxnSpPr>
          <p:nvPr/>
        </p:nvCxnSpPr>
        <p:spPr>
          <a:xfrm>
            <a:off x="2010144" y="2341949"/>
            <a:ext cx="1620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B04F19F-0CE4-6743-9597-AF1AB6043E2A}"/>
              </a:ext>
            </a:extLst>
          </p:cNvPr>
          <p:cNvSpPr/>
          <p:nvPr/>
        </p:nvSpPr>
        <p:spPr>
          <a:xfrm>
            <a:off x="2374411" y="2436782"/>
            <a:ext cx="108354" cy="108354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E03D552-0116-E742-AC97-C1CD93A6C3F0}"/>
              </a:ext>
            </a:extLst>
          </p:cNvPr>
          <p:cNvCxnSpPr>
            <a:cxnSpLocks/>
          </p:cNvCxnSpPr>
          <p:nvPr/>
        </p:nvCxnSpPr>
        <p:spPr>
          <a:xfrm>
            <a:off x="2216559" y="2494349"/>
            <a:ext cx="1620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59D2E9D-2CB4-1244-88D7-881FF9FFCDE9}"/>
              </a:ext>
            </a:extLst>
          </p:cNvPr>
          <p:cNvSpPr/>
          <p:nvPr/>
        </p:nvSpPr>
        <p:spPr>
          <a:xfrm>
            <a:off x="2372485" y="2589182"/>
            <a:ext cx="108354" cy="108354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56BD95-32D5-3B43-B0E8-8A49C9252CC8}"/>
              </a:ext>
            </a:extLst>
          </p:cNvPr>
          <p:cNvCxnSpPr>
            <a:cxnSpLocks/>
          </p:cNvCxnSpPr>
          <p:nvPr/>
        </p:nvCxnSpPr>
        <p:spPr>
          <a:xfrm>
            <a:off x="2214633" y="2646749"/>
            <a:ext cx="1620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8AD2799D-81E2-C141-90B3-C5CDE1C8325A}"/>
              </a:ext>
            </a:extLst>
          </p:cNvPr>
          <p:cNvSpPr/>
          <p:nvPr/>
        </p:nvSpPr>
        <p:spPr>
          <a:xfrm>
            <a:off x="2169927" y="2737722"/>
            <a:ext cx="108354" cy="108354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F1FBF9-A9DF-4C44-BA02-63F6A8757CC5}"/>
              </a:ext>
            </a:extLst>
          </p:cNvPr>
          <p:cNvCxnSpPr>
            <a:cxnSpLocks/>
          </p:cNvCxnSpPr>
          <p:nvPr/>
        </p:nvCxnSpPr>
        <p:spPr>
          <a:xfrm>
            <a:off x="2012075" y="2795289"/>
            <a:ext cx="1620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C7DCEB4-E5D5-DE4F-947D-A0D63A9E195D}"/>
              </a:ext>
            </a:extLst>
          </p:cNvPr>
          <p:cNvSpPr/>
          <p:nvPr/>
        </p:nvSpPr>
        <p:spPr>
          <a:xfrm>
            <a:off x="1951940" y="2897840"/>
            <a:ext cx="108354" cy="108354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CA20B8-E033-F641-8E65-B88FB80B9041}"/>
              </a:ext>
            </a:extLst>
          </p:cNvPr>
          <p:cNvCxnSpPr>
            <a:cxnSpLocks/>
          </p:cNvCxnSpPr>
          <p:nvPr/>
        </p:nvCxnSpPr>
        <p:spPr>
          <a:xfrm>
            <a:off x="2064159" y="2955407"/>
            <a:ext cx="1620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F72152E-9807-A24A-A4AF-D79D4B580E4A}"/>
              </a:ext>
            </a:extLst>
          </p:cNvPr>
          <p:cNvSpPr/>
          <p:nvPr/>
        </p:nvSpPr>
        <p:spPr>
          <a:xfrm>
            <a:off x="3098328" y="2461384"/>
            <a:ext cx="1907425" cy="7358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Callout 1 57">
            <a:extLst>
              <a:ext uri="{FF2B5EF4-FFF2-40B4-BE49-F238E27FC236}">
                <a16:creationId xmlns:a16="http://schemas.microsoft.com/office/drawing/2014/main" id="{F8BDE546-3DA3-9D44-AD0A-D8DEBC8B98A6}"/>
              </a:ext>
            </a:extLst>
          </p:cNvPr>
          <p:cNvSpPr/>
          <p:nvPr/>
        </p:nvSpPr>
        <p:spPr>
          <a:xfrm>
            <a:off x="5608640" y="2327842"/>
            <a:ext cx="1282320" cy="693575"/>
          </a:xfrm>
          <a:prstGeom prst="borderCallout1">
            <a:avLst>
              <a:gd name="adj1" fmla="val 60367"/>
              <a:gd name="adj2" fmla="val -12795"/>
              <a:gd name="adj3" fmla="val 72064"/>
              <a:gd name="adj4" fmla="val -65867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Modal dialog to get link, JavaScript, etc. </a:t>
            </a:r>
          </a:p>
        </p:txBody>
      </p:sp>
      <p:sp>
        <p:nvSpPr>
          <p:cNvPr id="59" name="Line Callout 1 58">
            <a:extLst>
              <a:ext uri="{FF2B5EF4-FFF2-40B4-BE49-F238E27FC236}">
                <a16:creationId xmlns:a16="http://schemas.microsoft.com/office/drawing/2014/main" id="{DD87AC3A-B178-E743-BD54-26184F482C78}"/>
              </a:ext>
            </a:extLst>
          </p:cNvPr>
          <p:cNvSpPr/>
          <p:nvPr/>
        </p:nvSpPr>
        <p:spPr>
          <a:xfrm>
            <a:off x="384879" y="2969657"/>
            <a:ext cx="1086848" cy="489901"/>
          </a:xfrm>
          <a:prstGeom prst="borderCallout1">
            <a:avLst>
              <a:gd name="adj1" fmla="val 53188"/>
              <a:gd name="adj2" fmla="val 106933"/>
              <a:gd name="adj3" fmla="val 16846"/>
              <a:gd name="adj4" fmla="val 156331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Drag and drop content tree </a:t>
            </a:r>
          </a:p>
        </p:txBody>
      </p:sp>
      <p:sp>
        <p:nvSpPr>
          <p:cNvPr id="60" name="Line Callout 1 59">
            <a:extLst>
              <a:ext uri="{FF2B5EF4-FFF2-40B4-BE49-F238E27FC236}">
                <a16:creationId xmlns:a16="http://schemas.microsoft.com/office/drawing/2014/main" id="{1717F8F3-3336-9146-8B39-6487695281A3}"/>
              </a:ext>
            </a:extLst>
          </p:cNvPr>
          <p:cNvSpPr/>
          <p:nvPr/>
        </p:nvSpPr>
        <p:spPr>
          <a:xfrm>
            <a:off x="10218200" y="367991"/>
            <a:ext cx="1195533" cy="648295"/>
          </a:xfrm>
          <a:prstGeom prst="borderCallout1">
            <a:avLst>
              <a:gd name="adj1" fmla="val 60367"/>
              <a:gd name="adj2" fmla="val -12795"/>
              <a:gd name="adj3" fmla="val 187264"/>
              <a:gd name="adj4" fmla="val -46419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Writing area tool and address bars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0D52D5-9A9A-A74A-A661-ACF553D26A5B}"/>
              </a:ext>
            </a:extLst>
          </p:cNvPr>
          <p:cNvSpPr/>
          <p:nvPr/>
        </p:nvSpPr>
        <p:spPr>
          <a:xfrm>
            <a:off x="3178095" y="2571087"/>
            <a:ext cx="949550" cy="122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3B64C9E-0E58-7B4F-B915-7C462DA0CD3E}"/>
              </a:ext>
            </a:extLst>
          </p:cNvPr>
          <p:cNvSpPr/>
          <p:nvPr/>
        </p:nvSpPr>
        <p:spPr>
          <a:xfrm>
            <a:off x="7444459" y="1113895"/>
            <a:ext cx="3600449" cy="4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8AAD4D-1F67-D244-89A2-060ABA94FF5D}"/>
              </a:ext>
            </a:extLst>
          </p:cNvPr>
          <p:cNvSpPr/>
          <p:nvPr/>
        </p:nvSpPr>
        <p:spPr>
          <a:xfrm>
            <a:off x="7858423" y="1479536"/>
            <a:ext cx="3095046" cy="37345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D75A0A-DB27-0B40-A08B-4E02F3FA9D33}"/>
              </a:ext>
            </a:extLst>
          </p:cNvPr>
          <p:cNvSpPr/>
          <p:nvPr/>
        </p:nvSpPr>
        <p:spPr>
          <a:xfrm>
            <a:off x="7546602" y="1458314"/>
            <a:ext cx="209677" cy="3755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D6B8B1-96F3-1540-88E3-157754844EDA}"/>
              </a:ext>
            </a:extLst>
          </p:cNvPr>
          <p:cNvSpPr/>
          <p:nvPr/>
        </p:nvSpPr>
        <p:spPr>
          <a:xfrm>
            <a:off x="7553106" y="1156989"/>
            <a:ext cx="3400362" cy="241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D389EC-1144-034A-B912-2F9D3FF56433}"/>
              </a:ext>
            </a:extLst>
          </p:cNvPr>
          <p:cNvSpPr/>
          <p:nvPr/>
        </p:nvSpPr>
        <p:spPr>
          <a:xfrm>
            <a:off x="7566608" y="5256360"/>
            <a:ext cx="3400362" cy="302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13ECAA-9663-C24F-A79A-CA9E4C9E57FE}"/>
              </a:ext>
            </a:extLst>
          </p:cNvPr>
          <p:cNvSpPr/>
          <p:nvPr/>
        </p:nvSpPr>
        <p:spPr>
          <a:xfrm>
            <a:off x="7846197" y="1493134"/>
            <a:ext cx="3093119" cy="150778"/>
          </a:xfrm>
          <a:prstGeom prst="rect">
            <a:avLst/>
          </a:prstGeom>
          <a:solidFill>
            <a:srgbClr val="FF8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24">
            <a:extLst>
              <a:ext uri="{FF2B5EF4-FFF2-40B4-BE49-F238E27FC236}">
                <a16:creationId xmlns:a16="http://schemas.microsoft.com/office/drawing/2014/main" id="{73C00E9C-2069-6744-9D7E-A37C09EB0234}"/>
              </a:ext>
            </a:extLst>
          </p:cNvPr>
          <p:cNvSpPr/>
          <p:nvPr/>
        </p:nvSpPr>
        <p:spPr>
          <a:xfrm>
            <a:off x="10218200" y="367991"/>
            <a:ext cx="1195533" cy="648295"/>
          </a:xfrm>
          <a:prstGeom prst="borderCallout1">
            <a:avLst>
              <a:gd name="adj1" fmla="val 60367"/>
              <a:gd name="adj2" fmla="val -12795"/>
              <a:gd name="adj3" fmla="val 187264"/>
              <a:gd name="adj4" fmla="val -46419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Writing area tool and address bars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50C39-D2A7-314C-8EAA-182EB48AF90B}"/>
              </a:ext>
            </a:extLst>
          </p:cNvPr>
          <p:cNvSpPr/>
          <p:nvPr/>
        </p:nvSpPr>
        <p:spPr>
          <a:xfrm>
            <a:off x="290707" y="451921"/>
            <a:ext cx="7153752" cy="442049"/>
          </a:xfrm>
          <a:prstGeom prst="rect">
            <a:avLst/>
          </a:prstGeom>
          <a:solidFill>
            <a:srgbClr val="FF8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54EF2D-BF03-F643-83B4-A04CACA07848}"/>
              </a:ext>
            </a:extLst>
          </p:cNvPr>
          <p:cNvSpPr/>
          <p:nvPr/>
        </p:nvSpPr>
        <p:spPr>
          <a:xfrm>
            <a:off x="7858422" y="5036325"/>
            <a:ext cx="3080894" cy="190376"/>
          </a:xfrm>
          <a:prstGeom prst="rect">
            <a:avLst/>
          </a:prstGeom>
          <a:solidFill>
            <a:srgbClr val="FF8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D768A8-5BD0-B949-847B-38A3092EDF71}"/>
              </a:ext>
            </a:extLst>
          </p:cNvPr>
          <p:cNvSpPr/>
          <p:nvPr/>
        </p:nvSpPr>
        <p:spPr>
          <a:xfrm>
            <a:off x="7844270" y="1646545"/>
            <a:ext cx="3095046" cy="3447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ine Callout 1 29">
            <a:extLst>
              <a:ext uri="{FF2B5EF4-FFF2-40B4-BE49-F238E27FC236}">
                <a16:creationId xmlns:a16="http://schemas.microsoft.com/office/drawing/2014/main" id="{497EF891-63A4-1E42-8D27-AD42FF10C3DC}"/>
              </a:ext>
            </a:extLst>
          </p:cNvPr>
          <p:cNvSpPr/>
          <p:nvPr/>
        </p:nvSpPr>
        <p:spPr>
          <a:xfrm>
            <a:off x="10785601" y="2092836"/>
            <a:ext cx="1086848" cy="241525"/>
          </a:xfrm>
          <a:prstGeom prst="borderCallout1">
            <a:avLst>
              <a:gd name="adj1" fmla="val 60367"/>
              <a:gd name="adj2" fmla="val -12795"/>
              <a:gd name="adj3" fmla="val 295629"/>
              <a:gd name="adj4" fmla="val -59477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Writing area</a:t>
            </a:r>
          </a:p>
        </p:txBody>
      </p:sp>
      <p:sp>
        <p:nvSpPr>
          <p:cNvPr id="40" name="Line Callout 1 39">
            <a:extLst>
              <a:ext uri="{FF2B5EF4-FFF2-40B4-BE49-F238E27FC236}">
                <a16:creationId xmlns:a16="http://schemas.microsoft.com/office/drawing/2014/main" id="{13A0F9F6-2457-E64B-9F4D-F9540793B366}"/>
              </a:ext>
            </a:extLst>
          </p:cNvPr>
          <p:cNvSpPr/>
          <p:nvPr/>
        </p:nvSpPr>
        <p:spPr>
          <a:xfrm>
            <a:off x="10370600" y="4030428"/>
            <a:ext cx="1195533" cy="385945"/>
          </a:xfrm>
          <a:prstGeom prst="borderCallout1">
            <a:avLst>
              <a:gd name="adj1" fmla="val 60367"/>
              <a:gd name="adj2" fmla="val -12795"/>
              <a:gd name="adj3" fmla="val 295629"/>
              <a:gd name="adj4" fmla="val -59477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Writing area info 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0257F-E0D1-F448-AEFB-0F12AF13F1C5}"/>
              </a:ext>
            </a:extLst>
          </p:cNvPr>
          <p:cNvSpPr/>
          <p:nvPr/>
        </p:nvSpPr>
        <p:spPr>
          <a:xfrm>
            <a:off x="2366010" y="538816"/>
            <a:ext cx="4960620" cy="287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dirty="0">
                <a:solidFill>
                  <a:schemeClr val="accent1">
                    <a:lumMod val="50000"/>
                  </a:schemeClr>
                </a:solidFill>
              </a:rPr>
              <a:t>en_us:/app/home/teams/todos/assignee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474290-A95E-F141-937B-DB8C7B8002C1}"/>
              </a:ext>
            </a:extLst>
          </p:cNvPr>
          <p:cNvSpPr/>
          <p:nvPr/>
        </p:nvSpPr>
        <p:spPr>
          <a:xfrm>
            <a:off x="365760" y="538816"/>
            <a:ext cx="628931" cy="287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Docs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7A7619-40D3-AD48-8282-E2FBB3FE83A1}"/>
              </a:ext>
            </a:extLst>
          </p:cNvPr>
          <p:cNvSpPr/>
          <p:nvPr/>
        </p:nvSpPr>
        <p:spPr>
          <a:xfrm>
            <a:off x="987348" y="531196"/>
            <a:ext cx="628931" cy="287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Labels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3D7187-5E47-0342-B028-F345CA0A2AD1}"/>
              </a:ext>
            </a:extLst>
          </p:cNvPr>
          <p:cNvSpPr/>
          <p:nvPr/>
        </p:nvSpPr>
        <p:spPr>
          <a:xfrm>
            <a:off x="1619529" y="535006"/>
            <a:ext cx="628931" cy="287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Tokens</a:t>
            </a:r>
          </a:p>
        </p:txBody>
      </p:sp>
      <p:sp>
        <p:nvSpPr>
          <p:cNvPr id="65" name="Line Callout 1 64">
            <a:extLst>
              <a:ext uri="{FF2B5EF4-FFF2-40B4-BE49-F238E27FC236}">
                <a16:creationId xmlns:a16="http://schemas.microsoft.com/office/drawing/2014/main" id="{7EA8C2A1-1998-014A-ADF6-B39FACA68E5A}"/>
              </a:ext>
            </a:extLst>
          </p:cNvPr>
          <p:cNvSpPr/>
          <p:nvPr/>
        </p:nvSpPr>
        <p:spPr>
          <a:xfrm>
            <a:off x="4625262" y="1615451"/>
            <a:ext cx="1195533" cy="385945"/>
          </a:xfrm>
          <a:prstGeom prst="borderCallout1">
            <a:avLst>
              <a:gd name="adj1" fmla="val 60367"/>
              <a:gd name="adj2" fmla="val -12795"/>
              <a:gd name="adj3" fmla="val -166375"/>
              <a:gd name="adj4" fmla="val -29839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Writing area address bar</a:t>
            </a:r>
          </a:p>
        </p:txBody>
      </p:sp>
    </p:spTree>
    <p:extLst>
      <p:ext uri="{BB962C8B-B14F-4D97-AF65-F5344CB8AC3E}">
        <p14:creationId xmlns:p14="http://schemas.microsoft.com/office/powerpoint/2010/main" val="267468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3B64C9E-0E58-7B4F-B915-7C462DA0CD3E}"/>
              </a:ext>
            </a:extLst>
          </p:cNvPr>
          <p:cNvSpPr/>
          <p:nvPr/>
        </p:nvSpPr>
        <p:spPr>
          <a:xfrm>
            <a:off x="508400" y="1436935"/>
            <a:ext cx="3885180" cy="4304392"/>
          </a:xfrm>
          <a:prstGeom prst="rect">
            <a:avLst/>
          </a:prstGeom>
          <a:gradFill flip="none" rotWithShape="1">
            <a:gsLst>
              <a:gs pos="0">
                <a:srgbClr val="FCBD6A">
                  <a:tint val="66000"/>
                  <a:satMod val="160000"/>
                </a:srgbClr>
              </a:gs>
              <a:gs pos="50000">
                <a:srgbClr val="FCBD6A">
                  <a:tint val="44500"/>
                  <a:satMod val="160000"/>
                </a:srgbClr>
              </a:gs>
              <a:gs pos="100000">
                <a:srgbClr val="FCBD6A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8AAD4D-1F67-D244-89A2-060ABA94FF5D}"/>
              </a:ext>
            </a:extLst>
          </p:cNvPr>
          <p:cNvSpPr/>
          <p:nvPr/>
        </p:nvSpPr>
        <p:spPr>
          <a:xfrm>
            <a:off x="922364" y="1680259"/>
            <a:ext cx="3095046" cy="37345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D6B8B1-96F3-1540-88E3-157754844EDA}"/>
              </a:ext>
            </a:extLst>
          </p:cNvPr>
          <p:cNvSpPr/>
          <p:nvPr/>
        </p:nvSpPr>
        <p:spPr>
          <a:xfrm>
            <a:off x="908211" y="1436934"/>
            <a:ext cx="3095046" cy="2398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D389EC-1144-034A-B912-2F9D3FF56433}"/>
              </a:ext>
            </a:extLst>
          </p:cNvPr>
          <p:cNvSpPr/>
          <p:nvPr/>
        </p:nvSpPr>
        <p:spPr>
          <a:xfrm>
            <a:off x="908211" y="5457083"/>
            <a:ext cx="3122700" cy="2842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13ECAA-9663-C24F-A79A-CA9E4C9E57FE}"/>
              </a:ext>
            </a:extLst>
          </p:cNvPr>
          <p:cNvSpPr/>
          <p:nvPr/>
        </p:nvSpPr>
        <p:spPr>
          <a:xfrm>
            <a:off x="910138" y="1693857"/>
            <a:ext cx="3093119" cy="150778"/>
          </a:xfrm>
          <a:prstGeom prst="rect">
            <a:avLst/>
          </a:prstGeom>
          <a:solidFill>
            <a:srgbClr val="FF8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50C39-D2A7-314C-8EAA-182EB48AF90B}"/>
              </a:ext>
            </a:extLst>
          </p:cNvPr>
          <p:cNvSpPr/>
          <p:nvPr/>
        </p:nvSpPr>
        <p:spPr>
          <a:xfrm>
            <a:off x="290707" y="451921"/>
            <a:ext cx="7153752" cy="442049"/>
          </a:xfrm>
          <a:prstGeom prst="rect">
            <a:avLst/>
          </a:prstGeom>
          <a:solidFill>
            <a:srgbClr val="FF8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54EF2D-BF03-F643-83B4-A04CACA07848}"/>
              </a:ext>
            </a:extLst>
          </p:cNvPr>
          <p:cNvSpPr/>
          <p:nvPr/>
        </p:nvSpPr>
        <p:spPr>
          <a:xfrm>
            <a:off x="922363" y="5237048"/>
            <a:ext cx="3080894" cy="190376"/>
          </a:xfrm>
          <a:prstGeom prst="rect">
            <a:avLst/>
          </a:prstGeom>
          <a:solidFill>
            <a:srgbClr val="FF8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D768A8-5BD0-B949-847B-38A3092EDF71}"/>
              </a:ext>
            </a:extLst>
          </p:cNvPr>
          <p:cNvSpPr/>
          <p:nvPr/>
        </p:nvSpPr>
        <p:spPr>
          <a:xfrm>
            <a:off x="908211" y="1847268"/>
            <a:ext cx="3095046" cy="3447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0257F-E0D1-F448-AEFB-0F12AF13F1C5}"/>
              </a:ext>
            </a:extLst>
          </p:cNvPr>
          <p:cNvSpPr/>
          <p:nvPr/>
        </p:nvSpPr>
        <p:spPr>
          <a:xfrm>
            <a:off x="2366010" y="538816"/>
            <a:ext cx="4960620" cy="287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dirty="0">
                <a:solidFill>
                  <a:schemeClr val="accent1">
                    <a:lumMod val="50000"/>
                  </a:schemeClr>
                </a:solidFill>
              </a:rPr>
              <a:t>en_us:/app/home/teams/todos/assignee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474290-A95E-F141-937B-DB8C7B8002C1}"/>
              </a:ext>
            </a:extLst>
          </p:cNvPr>
          <p:cNvSpPr/>
          <p:nvPr/>
        </p:nvSpPr>
        <p:spPr>
          <a:xfrm>
            <a:off x="365760" y="538816"/>
            <a:ext cx="628931" cy="287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Docs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7A7619-40D3-AD48-8282-E2FBB3FE83A1}"/>
              </a:ext>
            </a:extLst>
          </p:cNvPr>
          <p:cNvSpPr/>
          <p:nvPr/>
        </p:nvSpPr>
        <p:spPr>
          <a:xfrm>
            <a:off x="987348" y="531196"/>
            <a:ext cx="628931" cy="287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Labels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3D7187-5E47-0342-B028-F345CA0A2AD1}"/>
              </a:ext>
            </a:extLst>
          </p:cNvPr>
          <p:cNvSpPr/>
          <p:nvPr/>
        </p:nvSpPr>
        <p:spPr>
          <a:xfrm>
            <a:off x="1619529" y="535006"/>
            <a:ext cx="628931" cy="287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Tokens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B03ED-4345-A040-AFCA-FC5C5544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27" y="1882853"/>
            <a:ext cx="3115275" cy="219849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0FD557D-07AF-CC4A-9F26-171C08A54259}"/>
              </a:ext>
            </a:extLst>
          </p:cNvPr>
          <p:cNvSpPr/>
          <p:nvPr/>
        </p:nvSpPr>
        <p:spPr>
          <a:xfrm>
            <a:off x="4552575" y="1436934"/>
            <a:ext cx="3885180" cy="4304392"/>
          </a:xfrm>
          <a:prstGeom prst="rect">
            <a:avLst/>
          </a:prstGeom>
          <a:gradFill flip="none" rotWithShape="1">
            <a:gsLst>
              <a:gs pos="0">
                <a:srgbClr val="FCBD6A">
                  <a:tint val="66000"/>
                  <a:satMod val="160000"/>
                </a:srgbClr>
              </a:gs>
              <a:gs pos="50000">
                <a:srgbClr val="FCBD6A">
                  <a:tint val="44500"/>
                  <a:satMod val="160000"/>
                </a:srgbClr>
              </a:gs>
              <a:gs pos="100000">
                <a:srgbClr val="FCBD6A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0EBD87-674B-4248-9D84-1ABD0EB16231}"/>
              </a:ext>
            </a:extLst>
          </p:cNvPr>
          <p:cNvSpPr/>
          <p:nvPr/>
        </p:nvSpPr>
        <p:spPr>
          <a:xfrm>
            <a:off x="4966539" y="1680258"/>
            <a:ext cx="3095046" cy="37345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D46EC0-DEF5-D64A-A1E8-99A4A15D099A}"/>
              </a:ext>
            </a:extLst>
          </p:cNvPr>
          <p:cNvSpPr/>
          <p:nvPr/>
        </p:nvSpPr>
        <p:spPr>
          <a:xfrm>
            <a:off x="4952386" y="1436933"/>
            <a:ext cx="3095046" cy="2398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C5639E-14DD-6349-A0AE-57B03CFF3F29}"/>
              </a:ext>
            </a:extLst>
          </p:cNvPr>
          <p:cNvSpPr/>
          <p:nvPr/>
        </p:nvSpPr>
        <p:spPr>
          <a:xfrm>
            <a:off x="4952386" y="5457082"/>
            <a:ext cx="3122700" cy="2842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5D7577-336D-A443-B7D8-EAA10F52B4DC}"/>
              </a:ext>
            </a:extLst>
          </p:cNvPr>
          <p:cNvSpPr/>
          <p:nvPr/>
        </p:nvSpPr>
        <p:spPr>
          <a:xfrm>
            <a:off x="4954313" y="1693856"/>
            <a:ext cx="3093119" cy="150778"/>
          </a:xfrm>
          <a:prstGeom prst="rect">
            <a:avLst/>
          </a:prstGeom>
          <a:solidFill>
            <a:srgbClr val="FF8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04676-6409-A941-97D9-C896EBFD387F}"/>
              </a:ext>
            </a:extLst>
          </p:cNvPr>
          <p:cNvSpPr/>
          <p:nvPr/>
        </p:nvSpPr>
        <p:spPr>
          <a:xfrm>
            <a:off x="4966538" y="5237047"/>
            <a:ext cx="3080894" cy="190376"/>
          </a:xfrm>
          <a:prstGeom prst="rect">
            <a:avLst/>
          </a:prstGeom>
          <a:solidFill>
            <a:srgbClr val="FF8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0D4975-897E-F04F-B735-8C1BFF9FF481}"/>
              </a:ext>
            </a:extLst>
          </p:cNvPr>
          <p:cNvSpPr/>
          <p:nvPr/>
        </p:nvSpPr>
        <p:spPr>
          <a:xfrm>
            <a:off x="4952386" y="1847267"/>
            <a:ext cx="3095046" cy="3447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4BE56-B76D-9D4B-891E-4BC3B91C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427" y="1858232"/>
            <a:ext cx="3093119" cy="16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0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</TotalTime>
  <Words>441</Words>
  <Application>Microsoft Macintosh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kershaw</dc:creator>
  <cp:lastModifiedBy>david kershaw</cp:lastModifiedBy>
  <cp:revision>21</cp:revision>
  <dcterms:created xsi:type="dcterms:W3CDTF">2020-05-24T03:10:39Z</dcterms:created>
  <dcterms:modified xsi:type="dcterms:W3CDTF">2020-06-18T01:40:38Z</dcterms:modified>
</cp:coreProperties>
</file>