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6" d="100"/>
          <a:sy n="86" d="100"/>
        </p:scale>
        <p:origin x="72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_2_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981075"/>
          </a:xfrm>
        </p:spPr>
        <p:txBody>
          <a:bodyPr/>
          <a:lstStyle>
            <a:lvl1pPr>
              <a:defRPr sz="3600" b="0" i="0">
                <a:solidFill>
                  <a:srgbClr val="F1E405"/>
                </a:solidFill>
                <a:latin typeface=""/>
                <a:cs typeface="Futura Ligh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504950"/>
          </a:xfrm>
        </p:spPr>
        <p:txBody>
          <a:bodyPr/>
          <a:lstStyle>
            <a:lvl1pPr marL="0" indent="0" algn="ctr">
              <a:buFont typeface="Symbol" charset="0"/>
              <a:buNone/>
              <a:defRPr sz="2800" b="0" i="0">
                <a:solidFill>
                  <a:schemeClr val="bg1"/>
                </a:solidFill>
                <a:latin typeface=""/>
                <a:cs typeface="Futura Book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78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2057400"/>
            <a:ext cx="3767138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1063" y="2057400"/>
            <a:ext cx="3767137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767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7437"/>
            <a:ext cx="4040188" cy="350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1767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7437"/>
            <a:ext cx="4041775" cy="3205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2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86675" cy="1195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02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213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1650"/>
            <a:ext cx="3008313" cy="4051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26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36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0"/>
            <a:ext cx="5486400" cy="3883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0363"/>
            <a:ext cx="5486400" cy="500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46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nt-slide-bkg_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381000"/>
            <a:ext cx="76866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76866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0" i="0">
          <a:solidFill>
            <a:schemeClr val="tx1"/>
          </a:solidFill>
          <a:latin typeface=""/>
          <a:ea typeface="+mj-ea"/>
          <a:cs typeface="Futura Medium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10000"/>
        </a:spcBef>
        <a:spcAft>
          <a:spcPct val="20000"/>
        </a:spcAft>
        <a:buFont typeface="Symbol" charset="0"/>
        <a:buChar char=""/>
        <a:defRPr sz="2400" b="1" i="0">
          <a:solidFill>
            <a:schemeClr val="tx1"/>
          </a:solidFill>
          <a:latin typeface=""/>
          <a:ea typeface="+mn-ea"/>
          <a:cs typeface="Futura Heavy"/>
        </a:defRPr>
      </a:lvl1pPr>
      <a:lvl2pPr marL="742950" indent="-28575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&lt;"/>
        <a:defRPr sz="2200" b="0" i="0">
          <a:solidFill>
            <a:schemeClr val="tx1"/>
          </a:solidFill>
          <a:latin typeface=""/>
          <a:ea typeface="+mn-ea"/>
          <a:cs typeface="Futura Light"/>
        </a:defRPr>
      </a:lvl2pPr>
      <a:lvl3pPr marL="11430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a"/>
        <a:defRPr sz="2200" b="0" i="0">
          <a:solidFill>
            <a:schemeClr val="tx1"/>
          </a:solidFill>
          <a:latin typeface=""/>
          <a:ea typeface="+mn-ea"/>
          <a:cs typeface="Futura Light"/>
        </a:defRPr>
      </a:lvl3pPr>
      <a:lvl4pPr marL="1600200" indent="-228600" algn="l" rtl="0" eaLnBrk="1" fontAlgn="base" hangingPunct="1">
        <a:spcBef>
          <a:spcPct val="0"/>
        </a:spcBef>
        <a:spcAft>
          <a:spcPct val="20000"/>
        </a:spcAft>
        <a:buChar char="•"/>
        <a:defRPr sz="2200" b="0" i="0">
          <a:solidFill>
            <a:schemeClr val="tx1"/>
          </a:solidFill>
          <a:latin typeface=""/>
          <a:ea typeface="+mn-ea"/>
          <a:cs typeface="Futura Light"/>
        </a:defRPr>
      </a:lvl4pPr>
      <a:lvl5pPr marL="20574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 b="0" i="0">
          <a:solidFill>
            <a:schemeClr val="tx1"/>
          </a:solidFill>
          <a:latin typeface=""/>
          <a:ea typeface="+mn-ea"/>
          <a:cs typeface="Futura Light"/>
        </a:defRPr>
      </a:lvl5pPr>
      <a:lvl6pPr marL="25146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mnsu.edu/its/security/blog/2016-01-27-password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nsu.edu/its/security/antivirus.html" TargetMode="External"/><Relationship Id="rId2" Type="http://schemas.openxmlformats.org/officeDocument/2006/relationships/hyperlink" Target="mailto:spam@mnsu.ed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nsu.edu/its/security/cybersecurity.html" TargetMode="External"/><Relationship Id="rId2" Type="http://schemas.openxmlformats.org/officeDocument/2006/relationships/hyperlink" Target="http://www.mnsu.edu/its/security/blo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Phishing Awareness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Khalid </a:t>
            </a:r>
            <a:r>
              <a:rPr lang="en-US" dirty="0" err="1" smtClean="0"/>
              <a:t>Diriye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978694"/>
            <a:ext cx="7686675" cy="3657600"/>
          </a:xfrm>
        </p:spPr>
        <p:txBody>
          <a:bodyPr/>
          <a:lstStyle/>
          <a:p>
            <a:r>
              <a:rPr lang="en-US" sz="3200" u="sng" dirty="0" smtClean="0"/>
              <a:t>Phishing</a:t>
            </a:r>
            <a:r>
              <a:rPr lang="en-US" dirty="0" smtClean="0"/>
              <a:t>: Process of attempting to steal private information such as credit card numbers, usernames, and passwords via email, phone, or social media.</a:t>
            </a:r>
            <a:endParaRPr lang="en-US" dirty="0"/>
          </a:p>
        </p:txBody>
      </p:sp>
      <p:pic>
        <p:nvPicPr>
          <p:cNvPr id="1028" name="Picture 4" descr="http://rack.0.mshcdn.com/media/ZgkyMDEyLzEyLzA0L2MyL2dvb2dsZXlhaG9vLmFKTS5qcGcKcAl0aHVtYgkxMjAweDYyNyMKZQlqcGc/e8ba7fd3/6eb/google-yahoo-form-group-to-tackle-phishing-692eacb64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82" y="2667000"/>
            <a:ext cx="6279960" cy="328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6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686675" cy="3657600"/>
          </a:xfrm>
        </p:spPr>
        <p:txBody>
          <a:bodyPr/>
          <a:lstStyle/>
          <a:p>
            <a:r>
              <a:rPr lang="en-US" sz="3200" u="sng" dirty="0" smtClean="0"/>
              <a:t>How it’s done</a:t>
            </a:r>
            <a:r>
              <a:rPr lang="en-US" u="sng" dirty="0" smtClean="0"/>
              <a:t>: </a:t>
            </a:r>
          </a:p>
          <a:p>
            <a:r>
              <a:rPr lang="en-US" dirty="0" smtClean="0"/>
              <a:t>Phishing messages try to make themselves look like a trustworthy person or organization by copying format styles such headers, or even signatures.</a:t>
            </a:r>
          </a:p>
          <a:p>
            <a:endParaRPr lang="en-US" dirty="0"/>
          </a:p>
          <a:p>
            <a:r>
              <a:rPr lang="en-US" dirty="0" smtClean="0"/>
              <a:t>User afterwards clicks on a link provided in the message and are attacked after being directed to the page the attacker wants them to go to.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16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39"/>
            <a:ext cx="7686675" cy="11953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743680" cy="5486400"/>
          </a:xfrm>
        </p:spPr>
      </p:pic>
    </p:spTree>
    <p:extLst>
      <p:ext uri="{BB962C8B-B14F-4D97-AF65-F5344CB8AC3E}">
        <p14:creationId xmlns:p14="http://schemas.microsoft.com/office/powerpoint/2010/main" val="2107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Phishing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4" y="1295400"/>
            <a:ext cx="7686675" cy="3657600"/>
          </a:xfrm>
        </p:spPr>
        <p:txBody>
          <a:bodyPr/>
          <a:lstStyle/>
          <a:p>
            <a:r>
              <a:rPr lang="en-US" u="sng" dirty="0" smtClean="0"/>
              <a:t>How to do check links?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hlinkClick r:id="rId2"/>
              </a:rPr>
              <a:t>CLICK HERE!!!</a:t>
            </a:r>
            <a:r>
              <a:rPr lang="en-US" dirty="0" smtClean="0"/>
              <a:t>  &lt;- Example</a:t>
            </a:r>
          </a:p>
          <a:p>
            <a:endParaRPr lang="en-US" dirty="0"/>
          </a:p>
          <a:p>
            <a:r>
              <a:rPr lang="en-US" dirty="0" smtClean="0"/>
              <a:t>Right Click – Copy – Paste into Notepad and verify the link is valid.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657600"/>
            <a:ext cx="3867936" cy="23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Spam &amp; Phishing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76388"/>
            <a:ext cx="7772400" cy="4191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spam@mnsu.edu</a:t>
            </a:r>
            <a:r>
              <a:rPr lang="en-US" dirty="0" smtClean="0"/>
              <a:t> – If you receive or have received a phishing email.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have ever received phishing or scam emails, please delete them from your </a:t>
            </a:r>
            <a:r>
              <a:rPr lang="en-US" dirty="0" smtClean="0"/>
              <a:t>inbox.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un </a:t>
            </a:r>
            <a:r>
              <a:rPr lang="en-US" dirty="0"/>
              <a:t>an antivirus/anti malware scan. </a:t>
            </a:r>
            <a:r>
              <a:rPr lang="en-US" dirty="0" smtClean="0"/>
              <a:t>For assistance </a:t>
            </a:r>
            <a:r>
              <a:rPr lang="en-US" dirty="0"/>
              <a:t>running a scan, visit </a:t>
            </a:r>
            <a:r>
              <a:rPr lang="en-US" dirty="0">
                <a:hlinkClick r:id="rId3"/>
              </a:rPr>
              <a:t>http://www.mnsu.edu/its/security/antivirus.html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762999" cy="3886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ITS </a:t>
            </a:r>
            <a:r>
              <a:rPr lang="en-US" dirty="0"/>
              <a:t>at Minnesota State University, Mankato will </a:t>
            </a:r>
            <a:r>
              <a:rPr lang="en-US" dirty="0">
                <a:solidFill>
                  <a:srgbClr val="FF0000"/>
                </a:solidFill>
              </a:rPr>
              <a:t>never</a:t>
            </a:r>
            <a:r>
              <a:rPr lang="en-US" dirty="0"/>
              <a:t> ask you to provide </a:t>
            </a:r>
            <a:r>
              <a:rPr lang="en-US" dirty="0">
                <a:solidFill>
                  <a:srgbClr val="FF0000"/>
                </a:solidFill>
              </a:rPr>
              <a:t>personal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confidential </a:t>
            </a:r>
            <a:r>
              <a:rPr lang="en-US" dirty="0"/>
              <a:t>information in an </a:t>
            </a:r>
            <a:r>
              <a:rPr lang="en-US" dirty="0" smtClean="0"/>
              <a:t>email.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3657600"/>
          </a:xfrm>
        </p:spPr>
        <p:txBody>
          <a:bodyPr/>
          <a:lstStyle/>
          <a:p>
            <a:r>
              <a:rPr lang="en-US" dirty="0" smtClean="0"/>
              <a:t>Information Security Blog Posts: </a:t>
            </a:r>
            <a:r>
              <a:rPr lang="en-US" dirty="0" smtClean="0">
                <a:solidFill>
                  <a:schemeClr val="accent6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accent6"/>
                </a:solidFill>
                <a:hlinkClick r:id="rId2"/>
              </a:rPr>
              <a:t>://www.mnsu.edu/its/security/blog</a:t>
            </a:r>
            <a:r>
              <a:rPr lang="en-US" dirty="0" smtClean="0">
                <a:solidFill>
                  <a:schemeClr val="accent6"/>
                </a:solidFill>
                <a:hlinkClick r:id="rId2"/>
              </a:rPr>
              <a:t>/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/>
              <a:t>Cyber Security Posts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accent6"/>
                </a:solidFill>
                <a:hlinkClick r:id="rId3"/>
              </a:rPr>
              <a:t>www.mnsu.edu/its/security/cybersecurity.html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SU_master_11-13">
  <a:themeElements>
    <a:clrScheme name="">
      <a:dk1>
        <a:srgbClr val="3F0058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34004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MNSU-master-11-13pc (1)</Template>
  <TotalTime>72</TotalTime>
  <Words>187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Futura Book</vt:lpstr>
      <vt:lpstr>Futura Heavy</vt:lpstr>
      <vt:lpstr>Futura Light</vt:lpstr>
      <vt:lpstr>Futura Medium</vt:lpstr>
      <vt:lpstr>Osaka</vt:lpstr>
      <vt:lpstr>Symbol</vt:lpstr>
      <vt:lpstr>Webdings</vt:lpstr>
      <vt:lpstr>ヒラギノ角ゴ Pro W3</vt:lpstr>
      <vt:lpstr>MNSU_master_11-13</vt:lpstr>
      <vt:lpstr>Phishing Awareness</vt:lpstr>
      <vt:lpstr>PowerPoint Presentation</vt:lpstr>
      <vt:lpstr>PowerPoint Presentation</vt:lpstr>
      <vt:lpstr>PowerPoint Presentation</vt:lpstr>
      <vt:lpstr>Check for Phishing messages</vt:lpstr>
      <vt:lpstr>Report Spam &amp; Phishing</vt:lpstr>
      <vt:lpstr>Reminder</vt:lpstr>
      <vt:lpstr>More Information</vt:lpstr>
    </vt:vector>
  </TitlesOfParts>
  <Company>v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</dc:title>
  <dc:creator>Khalid</dc:creator>
  <cp:lastModifiedBy>Khalid</cp:lastModifiedBy>
  <cp:revision>7</cp:revision>
  <dcterms:created xsi:type="dcterms:W3CDTF">2016-04-15T15:14:21Z</dcterms:created>
  <dcterms:modified xsi:type="dcterms:W3CDTF">2016-04-22T15:24:20Z</dcterms:modified>
</cp:coreProperties>
</file>