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7" r:id="rId10"/>
    <p:sldId id="26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/>
          <p:nvPr/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/>
          <p:nvPr/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02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916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6480" y="273629"/>
            <a:ext cx="822384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125440" cy="4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94400" cy="4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6320" y="6247376"/>
            <a:ext cx="2125440" cy="4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73" y="1781175"/>
            <a:ext cx="2969202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7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	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524000"/>
            <a:ext cx="541019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81000" y="273629"/>
            <a:ext cx="8299320" cy="79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81000" y="1295400"/>
            <a:ext cx="829932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Constraints</a:t>
            </a:r>
            <a:endParaRPr lang="en-US" dirty="0"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Order by  Clause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concept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Clause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Views in SQL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79863" y="0"/>
            <a:ext cx="8299320" cy="79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SQL Constraints (MySQL)</a:t>
            </a:r>
            <a:endParaRPr sz="3600" dirty="0"/>
          </a:p>
        </p:txBody>
      </p:sp>
      <p:sp>
        <p:nvSpPr>
          <p:cNvPr id="111" name="Google Shape;111;p16"/>
          <p:cNvSpPr/>
          <p:nvPr/>
        </p:nvSpPr>
        <p:spPr>
          <a:xfrm>
            <a:off x="379863" y="793171"/>
            <a:ext cx="8299320" cy="701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are the rules enforced on the data columns of a table.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used to limit the type of data that can go into a table. This ensures the accuracy and reliability of the data in the database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Constraints could be either on a column level or a table level.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column level constraints are applied only to one column, whereas the table level constraints are applied to the whole table.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Following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some of the most commonly used constraints available in SQL.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 − Ensures that a column cannot have NULL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− Provides a default value for a column when none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− Ensures that all values in a column 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PRIMARY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− Uniquely identifies each row/record in a database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FOREIGN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− Uniquely identifies a row/record in any of the given database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− The CHECK constraint ensures that all the values in a column satisfies certain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− Used to create and retrieve data from the database very quickly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Constraints can be specified when a table is created with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CREATE TABLE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statement or you can use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ALTER TABLE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statement to create constraints even after the table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or to drop constraint.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00335" y="0"/>
            <a:ext cx="822384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Order by And Group by</a:t>
            </a:r>
            <a:endParaRPr dirty="0"/>
          </a:p>
        </p:txBody>
      </p:sp>
      <p:sp>
        <p:nvSpPr>
          <p:cNvPr id="117" name="Google Shape;117;p17"/>
          <p:cNvSpPr/>
          <p:nvPr/>
        </p:nvSpPr>
        <p:spPr>
          <a:xfrm>
            <a:off x="533400" y="1143000"/>
            <a:ext cx="79248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89499" y="565727"/>
            <a:ext cx="8261580" cy="610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8109" y="943750"/>
            <a:ext cx="8271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222222"/>
              </a:solidFill>
              <a:latin typeface="Source Sans Pro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7018" y="664519"/>
            <a:ext cx="742062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keyword is used to sort the result-set in ascending or descending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ORDER BY keyword sorts the records in ascending order by default.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sort the records in descending order, use 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keyword.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934" y="1625233"/>
            <a:ext cx="3714750" cy="112395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289499" y="3122889"/>
            <a:ext cx="874366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statement groups rows that have the same values into summary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Tx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 smtClean="0"/>
              <a:t>Indexing in SQL(MySQL)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147957"/>
            <a:ext cx="8229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database index is a data structure that improves the speed of operations in a table. Indexes can be created using one or more columns, providing the basis for both rapid random lookups and efficient ordering of access to records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creating index, it should be taken into consideration which all columns will be used to make SQL queries and create one or more indexes on those columns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statements take more time on tables having indexes, whereas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statements become fast on those tables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an index on tables that are frequently updated can result in poor performance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because MySQL creates a new index block every time that data is added or updated in the table. Generally, indexes should be used on tables whose data does not change frequently but is used a lot in select search queries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 smtClean="0"/>
              <a:t>Views </a:t>
            </a:r>
            <a:r>
              <a:rPr lang="en-US" dirty="0"/>
              <a:t>in </a:t>
            </a:r>
            <a:r>
              <a:rPr lang="en-US" dirty="0" smtClean="0"/>
              <a:t>SQL (MySQL)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42900" y="715962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VIEWS</a:t>
            </a:r>
            <a:r>
              <a:rPr lang="en-US" sz="1600" dirty="0"/>
              <a:t> are virtual tables that do not store any data of their own but display data stored in other tables. In other words, VIEWS are nothing but SQL Queries. A view can contain all or a few rows from a table. A MySQL view can show data from one table or many tables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dirty="0" smtClean="0"/>
              <a:t>view</a:t>
            </a:r>
            <a:r>
              <a:rPr lang="en-US" sz="1600" dirty="0" smtClean="0"/>
              <a:t> </a:t>
            </a:r>
            <a:r>
              <a:rPr lang="en-US" sz="1600" dirty="0"/>
              <a:t>is unique in a </a:t>
            </a:r>
            <a:r>
              <a:rPr lang="en-US" sz="1600" dirty="0" smtClean="0"/>
              <a:t>database </a:t>
            </a:r>
            <a:r>
              <a:rPr lang="en-US" sz="1600" dirty="0"/>
              <a:t>Because views and tables in the same database share the same namespace, the name a view cannot the same as the name of an existing table.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Why to use views :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en-US" sz="1600" dirty="0"/>
              <a:t>VIEWS increase </a:t>
            </a:r>
            <a:r>
              <a:rPr lang="en-US" sz="1600" dirty="0" smtClean="0"/>
              <a:t>re-usability.</a:t>
            </a:r>
          </a:p>
          <a:p>
            <a:r>
              <a:rPr lang="en-US" sz="1600" dirty="0"/>
              <a:t>VIEWS help in data security. You can use views to show only authorized information to users and hide sensitive data like credit card numbers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If you have any frequently used complex query, you can create a view based on it so that you can reference to the view by using a simple SELECT statement instead of typing the query all over again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713634"/>
            <a:ext cx="5057775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92546" y="32327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 smtClean="0"/>
              <a:t>Where and Having Clause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3381" y="1277157"/>
            <a:ext cx="84004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0424E"/>
                </a:solidFill>
                <a:latin typeface="urw-din"/>
              </a:rPr>
              <a:t>WHERE </a:t>
            </a:r>
            <a:r>
              <a:rPr lang="en-US" b="1" dirty="0">
                <a:solidFill>
                  <a:srgbClr val="40424E"/>
                </a:solidFill>
                <a:latin typeface="urw-din"/>
              </a:rPr>
              <a:t>Clause: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</a:t>
            </a:r>
            <a:r>
              <a:rPr lang="en-US" dirty="0"/>
              <a:t>Clause is used to filter the records from the table or used while joining more than one </a:t>
            </a:r>
            <a:r>
              <a:rPr lang="en-US" dirty="0" smtClean="0"/>
              <a:t>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those records will be extracted who are satisfying the specified condition in WHERE clause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can be used with SELECT, UPDATE, DELETE statements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>
              <a:solidFill>
                <a:srgbClr val="40424E"/>
              </a:solidFill>
              <a:latin typeface="urw-din"/>
            </a:endParaRPr>
          </a:p>
          <a:p>
            <a:r>
              <a:rPr lang="en-US" b="1" dirty="0" smtClean="0"/>
              <a:t>HAVING Clause: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Clause is used to filter the records from the groups based on the given condition in the HAVING Clause.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Those </a:t>
            </a:r>
            <a:r>
              <a:rPr lang="en-US" dirty="0"/>
              <a:t>groups who will satisfy the given condition will appear in the final result.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Clause can only be </a:t>
            </a:r>
            <a:r>
              <a:rPr lang="en-US" dirty="0" smtClean="0"/>
              <a:t>used with </a:t>
            </a:r>
            <a:r>
              <a:rPr lang="en-US" dirty="0"/>
              <a:t>SELECT statement.</a:t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 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4" y="5305195"/>
            <a:ext cx="5124450" cy="1101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12" y="2943225"/>
            <a:ext cx="3838575" cy="6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92546" y="32327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 smtClean="0"/>
              <a:t>Where and Having Clause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" y="1117600"/>
            <a:ext cx="8031019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7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	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371600"/>
            <a:ext cx="3810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608881" y="426361"/>
            <a:ext cx="8228160" cy="7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301</Words>
  <Application>Microsoft Office PowerPoint</Application>
  <PresentationFormat>On-screen Show (4:3)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Source Sans Pro</vt:lpstr>
      <vt:lpstr>urw-din</vt:lpstr>
      <vt:lpstr>Office Theme</vt:lpstr>
      <vt:lpstr> </vt:lpstr>
      <vt:lpstr> </vt:lpstr>
      <vt:lpstr>SQL Constraints (MySQL)</vt:lpstr>
      <vt:lpstr>Order by And Group by</vt:lpstr>
      <vt:lpstr>Indexing in SQL(MySQL)</vt:lpstr>
      <vt:lpstr>Views in SQL (MySQL)</vt:lpstr>
      <vt:lpstr>Where and Having Clause</vt:lpstr>
      <vt:lpstr>Where and Having Clause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sandy</dc:creator>
  <cp:lastModifiedBy>Windows User</cp:lastModifiedBy>
  <cp:revision>81</cp:revision>
  <dcterms:modified xsi:type="dcterms:W3CDTF">2021-05-27T15:56:41Z</dcterms:modified>
</cp:coreProperties>
</file>