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1BFFF-21CA-4ED7-A079-39F7D671A5B9}" v="40" dt="2023-12-25T10:55:24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昊鹭 刘" userId="35b6f36a87bdc280" providerId="LiveId" clId="{4261BFFF-21CA-4ED7-A079-39F7D671A5B9}"/>
    <pc:docChg chg="custSel addSld modSld">
      <pc:chgData name="昊鹭 刘" userId="35b6f36a87bdc280" providerId="LiveId" clId="{4261BFFF-21CA-4ED7-A079-39F7D671A5B9}" dt="2023-12-25T10:56:19.329" v="362" actId="1076"/>
      <pc:docMkLst>
        <pc:docMk/>
      </pc:docMkLst>
      <pc:sldChg chg="modSp new mod">
        <pc:chgData name="昊鹭 刘" userId="35b6f36a87bdc280" providerId="LiveId" clId="{4261BFFF-21CA-4ED7-A079-39F7D671A5B9}" dt="2023-12-25T09:18:12.959" v="45" actId="20577"/>
        <pc:sldMkLst>
          <pc:docMk/>
          <pc:sldMk cId="3131643151" sldId="256"/>
        </pc:sldMkLst>
        <pc:spChg chg="mod">
          <ac:chgData name="昊鹭 刘" userId="35b6f36a87bdc280" providerId="LiveId" clId="{4261BFFF-21CA-4ED7-A079-39F7D671A5B9}" dt="2023-12-25T09:18:02.733" v="22" actId="20577"/>
          <ac:spMkLst>
            <pc:docMk/>
            <pc:sldMk cId="3131643151" sldId="256"/>
            <ac:spMk id="2" creationId="{78C90E35-29FA-A09E-8518-6EE7691604A6}"/>
          </ac:spMkLst>
        </pc:spChg>
        <pc:spChg chg="mod">
          <ac:chgData name="昊鹭 刘" userId="35b6f36a87bdc280" providerId="LiveId" clId="{4261BFFF-21CA-4ED7-A079-39F7D671A5B9}" dt="2023-12-25T09:18:12.959" v="45" actId="20577"/>
          <ac:spMkLst>
            <pc:docMk/>
            <pc:sldMk cId="3131643151" sldId="256"/>
            <ac:spMk id="3" creationId="{50A243B7-5162-071D-6A17-56F9D828163D}"/>
          </ac:spMkLst>
        </pc:spChg>
      </pc:sldChg>
      <pc:sldChg chg="modSp new mod">
        <pc:chgData name="昊鹭 刘" userId="35b6f36a87bdc280" providerId="LiveId" clId="{4261BFFF-21CA-4ED7-A079-39F7D671A5B9}" dt="2023-12-25T10:44:19.017" v="79" actId="1076"/>
        <pc:sldMkLst>
          <pc:docMk/>
          <pc:sldMk cId="3970004061" sldId="257"/>
        </pc:sldMkLst>
        <pc:spChg chg="mod">
          <ac:chgData name="昊鹭 刘" userId="35b6f36a87bdc280" providerId="LiveId" clId="{4261BFFF-21CA-4ED7-A079-39F7D671A5B9}" dt="2023-12-25T10:44:19.017" v="79" actId="1076"/>
          <ac:spMkLst>
            <pc:docMk/>
            <pc:sldMk cId="3970004061" sldId="257"/>
            <ac:spMk id="2" creationId="{BA586876-5B2F-9046-CECF-BD2D2CE0AFB1}"/>
          </ac:spMkLst>
        </pc:spChg>
      </pc:sldChg>
      <pc:sldChg chg="delSp modSp new mod">
        <pc:chgData name="昊鹭 刘" userId="35b6f36a87bdc280" providerId="LiveId" clId="{4261BFFF-21CA-4ED7-A079-39F7D671A5B9}" dt="2023-12-25T10:45:40.819" v="156" actId="20577"/>
        <pc:sldMkLst>
          <pc:docMk/>
          <pc:sldMk cId="2390757453" sldId="258"/>
        </pc:sldMkLst>
        <pc:spChg chg="mod">
          <ac:chgData name="昊鹭 刘" userId="35b6f36a87bdc280" providerId="LiveId" clId="{4261BFFF-21CA-4ED7-A079-39F7D671A5B9}" dt="2023-12-25T10:45:14.464" v="121" actId="120"/>
          <ac:spMkLst>
            <pc:docMk/>
            <pc:sldMk cId="2390757453" sldId="258"/>
            <ac:spMk id="2" creationId="{833BC6BB-D56C-04AE-DCC3-EF2311916703}"/>
          </ac:spMkLst>
        </pc:spChg>
        <pc:spChg chg="mod ord">
          <ac:chgData name="昊鹭 刘" userId="35b6f36a87bdc280" providerId="LiveId" clId="{4261BFFF-21CA-4ED7-A079-39F7D671A5B9}" dt="2023-12-25T10:45:40.819" v="156" actId="20577"/>
          <ac:spMkLst>
            <pc:docMk/>
            <pc:sldMk cId="2390757453" sldId="258"/>
            <ac:spMk id="3" creationId="{81BBDF39-3D38-0656-DA36-B5F817AA3B7D}"/>
          </ac:spMkLst>
        </pc:spChg>
        <pc:spChg chg="del">
          <ac:chgData name="昊鹭 刘" userId="35b6f36a87bdc280" providerId="LiveId" clId="{4261BFFF-21CA-4ED7-A079-39F7D671A5B9}" dt="2023-12-25T10:44:33.728" v="81"/>
          <ac:spMkLst>
            <pc:docMk/>
            <pc:sldMk cId="2390757453" sldId="258"/>
            <ac:spMk id="4" creationId="{2FF1FE55-9DBC-C254-B9E6-41DE62D98687}"/>
          </ac:spMkLst>
        </pc:spChg>
        <pc:spChg chg="del">
          <ac:chgData name="昊鹭 刘" userId="35b6f36a87bdc280" providerId="LiveId" clId="{4261BFFF-21CA-4ED7-A079-39F7D671A5B9}" dt="2023-12-25T10:44:33.728" v="81"/>
          <ac:spMkLst>
            <pc:docMk/>
            <pc:sldMk cId="2390757453" sldId="258"/>
            <ac:spMk id="5" creationId="{0214A45B-9F7B-5887-9665-F739517AFA6E}"/>
          </ac:spMkLst>
        </pc:spChg>
        <pc:picChg chg="del">
          <ac:chgData name="昊鹭 刘" userId="35b6f36a87bdc280" providerId="LiveId" clId="{4261BFFF-21CA-4ED7-A079-39F7D671A5B9}" dt="2023-12-25T10:44:33.728" v="81"/>
          <ac:picMkLst>
            <pc:docMk/>
            <pc:sldMk cId="2390757453" sldId="258"/>
            <ac:picMk id="1025" creationId="{B293BC11-0256-3CEF-EA64-25CA852E6FD0}"/>
          </ac:picMkLst>
        </pc:picChg>
        <pc:picChg chg="del">
          <ac:chgData name="昊鹭 刘" userId="35b6f36a87bdc280" providerId="LiveId" clId="{4261BFFF-21CA-4ED7-A079-39F7D671A5B9}" dt="2023-12-25T10:44:33.728" v="81"/>
          <ac:picMkLst>
            <pc:docMk/>
            <pc:sldMk cId="2390757453" sldId="258"/>
            <ac:picMk id="1026" creationId="{94E8B281-413B-A40D-A95B-63CB425CD5CE}"/>
          </ac:picMkLst>
        </pc:picChg>
      </pc:sldChg>
      <pc:sldChg chg="addSp delSp modSp new mod">
        <pc:chgData name="昊鹭 刘" userId="35b6f36a87bdc280" providerId="LiveId" clId="{4261BFFF-21CA-4ED7-A079-39F7D671A5B9}" dt="2023-12-25T10:50:23.969" v="188" actId="1076"/>
        <pc:sldMkLst>
          <pc:docMk/>
          <pc:sldMk cId="4112389671" sldId="259"/>
        </pc:sldMkLst>
        <pc:spChg chg="mod">
          <ac:chgData name="昊鹭 刘" userId="35b6f36a87bdc280" providerId="LiveId" clId="{4261BFFF-21CA-4ED7-A079-39F7D671A5B9}" dt="2023-12-25T10:48:24.863" v="168" actId="14100"/>
          <ac:spMkLst>
            <pc:docMk/>
            <pc:sldMk cId="4112389671" sldId="259"/>
            <ac:spMk id="2" creationId="{44E2E25A-FF2E-5C3A-855A-1A961BBDC586}"/>
          </ac:spMkLst>
        </pc:spChg>
        <pc:spChg chg="add del mod">
          <ac:chgData name="昊鹭 刘" userId="35b6f36a87bdc280" providerId="LiveId" clId="{4261BFFF-21CA-4ED7-A079-39F7D671A5B9}" dt="2023-12-25T10:48:29.717" v="177" actId="15"/>
          <ac:spMkLst>
            <pc:docMk/>
            <pc:sldMk cId="4112389671" sldId="259"/>
            <ac:spMk id="3" creationId="{0C8499B9-0C32-2DEC-3C80-F32C682A9678}"/>
          </ac:spMkLst>
        </pc:spChg>
        <pc:spChg chg="add del mod">
          <ac:chgData name="昊鹭 刘" userId="35b6f36a87bdc280" providerId="LiveId" clId="{4261BFFF-21CA-4ED7-A079-39F7D671A5B9}" dt="2023-12-25T10:48:14.702" v="162" actId="478"/>
          <ac:spMkLst>
            <pc:docMk/>
            <pc:sldMk cId="4112389671" sldId="259"/>
            <ac:spMk id="4" creationId="{1A31ED96-5B84-988F-8F70-FC894CEE992F}"/>
          </ac:spMkLst>
        </pc:spChg>
        <pc:picChg chg="add del mod">
          <ac:chgData name="昊鹭 刘" userId="35b6f36a87bdc280" providerId="LiveId" clId="{4261BFFF-21CA-4ED7-A079-39F7D671A5B9}" dt="2023-12-25T10:48:17.070" v="165"/>
          <ac:picMkLst>
            <pc:docMk/>
            <pc:sldMk cId="4112389671" sldId="259"/>
            <ac:picMk id="2050" creationId="{D1771077-BA0B-8FB6-B0A0-D9194F518A7E}"/>
          </ac:picMkLst>
        </pc:picChg>
        <pc:picChg chg="add del mod">
          <ac:chgData name="昊鹭 刘" userId="35b6f36a87bdc280" providerId="LiveId" clId="{4261BFFF-21CA-4ED7-A079-39F7D671A5B9}" dt="2023-12-25T10:48:25.199" v="169"/>
          <ac:picMkLst>
            <pc:docMk/>
            <pc:sldMk cId="4112389671" sldId="259"/>
            <ac:picMk id="2052" creationId="{43F04F45-CE55-1166-6452-05635F30E781}"/>
          </ac:picMkLst>
        </pc:picChg>
        <pc:picChg chg="add mod">
          <ac:chgData name="昊鹭 刘" userId="35b6f36a87bdc280" providerId="LiveId" clId="{4261BFFF-21CA-4ED7-A079-39F7D671A5B9}" dt="2023-12-25T10:50:23.969" v="188" actId="1076"/>
          <ac:picMkLst>
            <pc:docMk/>
            <pc:sldMk cId="4112389671" sldId="259"/>
            <ac:picMk id="2054" creationId="{8C281120-EF64-A5BC-9001-5A6BC0E6FB3A}"/>
          </ac:picMkLst>
        </pc:picChg>
        <pc:picChg chg="add mod">
          <ac:chgData name="昊鹭 刘" userId="35b6f36a87bdc280" providerId="LiveId" clId="{4261BFFF-21CA-4ED7-A079-39F7D671A5B9}" dt="2023-12-25T10:50:17.705" v="186" actId="1076"/>
          <ac:picMkLst>
            <pc:docMk/>
            <pc:sldMk cId="4112389671" sldId="259"/>
            <ac:picMk id="2056" creationId="{2CFA0BE1-7711-C3ED-4A1D-C6BC56D1E766}"/>
          </ac:picMkLst>
        </pc:picChg>
      </pc:sldChg>
      <pc:sldChg chg="addSp delSp modSp new mod">
        <pc:chgData name="昊鹭 刘" userId="35b6f36a87bdc280" providerId="LiveId" clId="{4261BFFF-21CA-4ED7-A079-39F7D671A5B9}" dt="2023-12-25T10:53:58.460" v="241" actId="1076"/>
        <pc:sldMkLst>
          <pc:docMk/>
          <pc:sldMk cId="1617193204" sldId="260"/>
        </pc:sldMkLst>
        <pc:spChg chg="mod">
          <ac:chgData name="昊鹭 刘" userId="35b6f36a87bdc280" providerId="LiveId" clId="{4261BFFF-21CA-4ED7-A079-39F7D671A5B9}" dt="2023-12-25T10:50:35.359" v="199" actId="20577"/>
          <ac:spMkLst>
            <pc:docMk/>
            <pc:sldMk cId="1617193204" sldId="260"/>
            <ac:spMk id="2" creationId="{14A14D2D-C86B-AFC6-0702-D8B4543CFFCD}"/>
          </ac:spMkLst>
        </pc:spChg>
        <pc:spChg chg="mod">
          <ac:chgData name="昊鹭 刘" userId="35b6f36a87bdc280" providerId="LiveId" clId="{4261BFFF-21CA-4ED7-A079-39F7D671A5B9}" dt="2023-12-25T10:53:35.522" v="237" actId="14100"/>
          <ac:spMkLst>
            <pc:docMk/>
            <pc:sldMk cId="1617193204" sldId="260"/>
            <ac:spMk id="3" creationId="{E5101BF4-282E-F70F-9B86-05CC2F704D57}"/>
          </ac:spMkLst>
        </pc:spChg>
        <pc:spChg chg="add del mod">
          <ac:chgData name="昊鹭 刘" userId="35b6f36a87bdc280" providerId="LiveId" clId="{4261BFFF-21CA-4ED7-A079-39F7D671A5B9}" dt="2023-12-25T10:53:44.909" v="239" actId="478"/>
          <ac:spMkLst>
            <pc:docMk/>
            <pc:sldMk cId="1617193204" sldId="260"/>
            <ac:spMk id="4" creationId="{8138B46D-9DE4-BBEC-13FE-270CE0B489FB}"/>
          </ac:spMkLst>
        </pc:spChg>
        <pc:picChg chg="add mod">
          <ac:chgData name="昊鹭 刘" userId="35b6f36a87bdc280" providerId="LiveId" clId="{4261BFFF-21CA-4ED7-A079-39F7D671A5B9}" dt="2023-12-25T10:53:58.460" v="241" actId="1076"/>
          <ac:picMkLst>
            <pc:docMk/>
            <pc:sldMk cId="1617193204" sldId="260"/>
            <ac:picMk id="3076" creationId="{3BAC463D-3642-3A09-95B6-C873DD719D20}"/>
          </ac:picMkLst>
        </pc:picChg>
      </pc:sldChg>
      <pc:sldChg chg="addSp modSp new mod">
        <pc:chgData name="昊鹭 刘" userId="35b6f36a87bdc280" providerId="LiveId" clId="{4261BFFF-21CA-4ED7-A079-39F7D671A5B9}" dt="2023-12-25T10:55:27.817" v="327" actId="1076"/>
        <pc:sldMkLst>
          <pc:docMk/>
          <pc:sldMk cId="3124927348" sldId="261"/>
        </pc:sldMkLst>
        <pc:spChg chg="mod">
          <ac:chgData name="昊鹭 刘" userId="35b6f36a87bdc280" providerId="LiveId" clId="{4261BFFF-21CA-4ED7-A079-39F7D671A5B9}" dt="2023-12-25T10:54:28.993" v="271" actId="1076"/>
          <ac:spMkLst>
            <pc:docMk/>
            <pc:sldMk cId="3124927348" sldId="261"/>
            <ac:spMk id="2" creationId="{F3C52343-6EBD-8530-7054-0272976E5BA6}"/>
          </ac:spMkLst>
        </pc:spChg>
        <pc:spChg chg="mod">
          <ac:chgData name="昊鹭 刘" userId="35b6f36a87bdc280" providerId="LiveId" clId="{4261BFFF-21CA-4ED7-A079-39F7D671A5B9}" dt="2023-12-25T10:55:17.712" v="325" actId="20577"/>
          <ac:spMkLst>
            <pc:docMk/>
            <pc:sldMk cId="3124927348" sldId="261"/>
            <ac:spMk id="3" creationId="{05308B8E-458D-DDB1-DE20-FBFD52989A03}"/>
          </ac:spMkLst>
        </pc:spChg>
        <pc:picChg chg="add mod">
          <ac:chgData name="昊鹭 刘" userId="35b6f36a87bdc280" providerId="LiveId" clId="{4261BFFF-21CA-4ED7-A079-39F7D671A5B9}" dt="2023-12-25T10:55:27.817" v="327" actId="1076"/>
          <ac:picMkLst>
            <pc:docMk/>
            <pc:sldMk cId="3124927348" sldId="261"/>
            <ac:picMk id="4" creationId="{323360FA-3C7B-3646-DD19-5E76C894E585}"/>
          </ac:picMkLst>
        </pc:picChg>
      </pc:sldChg>
      <pc:sldChg chg="modSp new mod">
        <pc:chgData name="昊鹭 刘" userId="35b6f36a87bdc280" providerId="LiveId" clId="{4261BFFF-21CA-4ED7-A079-39F7D671A5B9}" dt="2023-12-25T10:55:53.093" v="345"/>
        <pc:sldMkLst>
          <pc:docMk/>
          <pc:sldMk cId="686202581" sldId="262"/>
        </pc:sldMkLst>
        <pc:spChg chg="mod">
          <ac:chgData name="昊鹭 刘" userId="35b6f36a87bdc280" providerId="LiveId" clId="{4261BFFF-21CA-4ED7-A079-39F7D671A5B9}" dt="2023-12-25T10:55:44.533" v="344" actId="20577"/>
          <ac:spMkLst>
            <pc:docMk/>
            <pc:sldMk cId="686202581" sldId="262"/>
            <ac:spMk id="2" creationId="{5186C281-EC5F-9D49-4A02-284455EBD9D4}"/>
          </ac:spMkLst>
        </pc:spChg>
        <pc:spChg chg="mod">
          <ac:chgData name="昊鹭 刘" userId="35b6f36a87bdc280" providerId="LiveId" clId="{4261BFFF-21CA-4ED7-A079-39F7D671A5B9}" dt="2023-12-25T10:55:53.093" v="345"/>
          <ac:spMkLst>
            <pc:docMk/>
            <pc:sldMk cId="686202581" sldId="262"/>
            <ac:spMk id="3" creationId="{5047E3D7-6C0B-081F-A88E-961B2AB092C5}"/>
          </ac:spMkLst>
        </pc:spChg>
      </pc:sldChg>
      <pc:sldChg chg="modSp new mod">
        <pc:chgData name="昊鹭 刘" userId="35b6f36a87bdc280" providerId="LiveId" clId="{4261BFFF-21CA-4ED7-A079-39F7D671A5B9}" dt="2023-12-25T10:56:19.329" v="362" actId="1076"/>
        <pc:sldMkLst>
          <pc:docMk/>
          <pc:sldMk cId="3441258050" sldId="263"/>
        </pc:sldMkLst>
        <pc:spChg chg="mod">
          <ac:chgData name="昊鹭 刘" userId="35b6f36a87bdc280" providerId="LiveId" clId="{4261BFFF-21CA-4ED7-A079-39F7D671A5B9}" dt="2023-12-25T10:56:19.329" v="362" actId="1076"/>
          <ac:spMkLst>
            <pc:docMk/>
            <pc:sldMk cId="3441258050" sldId="263"/>
            <ac:spMk id="2" creationId="{62A3664C-B936-90CD-6F64-D522A5877A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5C685-7A87-9DFA-A5B5-A20C7827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2EF52-D2A1-67B2-6C53-49F67382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DF148-CC88-2087-A046-37F3FE1F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FF1B-94FD-C39E-329B-920AA21D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C8AEB-F844-403A-C304-82CD5409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5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630D-2A5A-3DC2-C6B5-25AD37B6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4D735-A0C9-AB18-604B-9B087316C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E826-05A6-66C1-D673-EA9B7DE4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99F51-CD52-51CA-8DF9-17AEB334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CDE8E-B1DC-2B13-859E-8F31FF28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AAE88-41C4-1591-30B2-414A2E93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AC9A8-26DA-3243-F303-CAFCA2CD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29B5D-83ED-1FB9-C785-05073117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6204E-4EA4-9BF9-CDB6-C5A51460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6C2B0-78FB-7E07-EC6F-D7333FEB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09C98-2BBF-F123-CE52-82BAF419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7A0D0-9820-F739-A60C-1710F1A2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F70BE-EA59-1EDB-DBB2-913C5668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91DF-FA28-A169-A6E7-2F0685C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0097D-4916-8B7E-27FD-31251842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08904-ACDD-CE66-164C-312681A3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39019-402F-BBB4-B993-A59A1F0D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95CE4-219E-0523-C671-39A93B32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0B04-8293-B097-F440-7CF3E98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F05BF-6406-9A88-8708-799FC55A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3FCB6-2AE1-EED4-AC19-64476FE0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B7457-B271-01E9-10FF-88387211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261BB-AB12-FD39-7558-85B87F691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4E1ED-A11C-6433-1330-9A6BF8C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8AC34-5A62-69F4-E999-964B3532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A33AF-C26C-1F16-ED39-1F876A1C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2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3044-A747-156E-0A82-734AF195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10D3D-FD7E-29DD-47E1-17CD2AB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02733-2F01-FC05-F46B-0372BAFF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33D5D-ED8B-E184-75D7-EB3F4E8E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91BB04-2A43-C880-F489-41196058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4D02E-903E-B536-01C5-1CE78809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C38089-E2A3-6D12-F955-A7B7DF4A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DC0730-33BE-6CBF-63C2-93AA0B8E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48C0E-F678-7271-9229-18F24DDB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21C5E4-33B3-7BBE-E623-411DD391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A61B99-1C29-21E0-D568-E2301604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03E8-97D0-8F79-70D7-47005ADA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0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93B36-D5B6-5D1B-2D81-54821F7E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7A34E3-CF20-5191-0E91-CD994BA5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BAAA-5511-2C16-F4B3-9D80F38A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2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9BCBB-F83D-D53F-C2D7-9EDB98AA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B9B53-E69F-768B-0D7E-7387B3A0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1C6D9-7A98-1D74-3E99-1494710A2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180F8-80C4-74CA-069F-96A0ED97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38DBF-51C5-E037-5623-BC57444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6A706-60AE-45B6-F677-8A6F4FF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2650E-4CAA-4C97-5B71-09730D77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51A187-8EDC-5D4F-927D-C54F6CBE7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63B92-7630-9D8B-186E-B00E091C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4C74E-1C34-75AE-B0B4-4B65D8E6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E8460-196E-4076-C46C-79860CC6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2AE96-4A0D-1341-30FA-9FD96BEF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980E92-F1E1-9581-13AB-4DB7716D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CB2C1-7E0E-027C-0E6B-C0597DD7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BDBD5-2F9D-146F-F5EE-4F809101E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9F5F-90CE-432A-9AAE-C05B0E08F8A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6FD49-5F93-F599-915B-5F2E02A4D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91EB8-6D6B-0D46-4EAE-C633441F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F338-52DF-475A-BB70-E0D7EAC4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ju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90E35-29FA-A09E-8518-6EE769160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243B7-5162-071D-6A17-56F9D8281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珠峰班 刘昊鹭</a:t>
            </a:r>
          </a:p>
        </p:txBody>
      </p:sp>
    </p:spTree>
    <p:extLst>
      <p:ext uri="{BB962C8B-B14F-4D97-AF65-F5344CB8AC3E}">
        <p14:creationId xmlns:p14="http://schemas.microsoft.com/office/powerpoint/2010/main" val="31316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6876-5B2F-9046-CECF-BD2D2CE0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4D6BF-A6CD-3695-D3A5-C37BDF88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BDF39-3D38-0656-DA36-B5F817AA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贪心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3BC6BB-D56C-04AE-DCC3-EF231191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71"/>
            <a:ext cx="10515600" cy="1325563"/>
          </a:xfrm>
        </p:spPr>
        <p:txBody>
          <a:bodyPr/>
          <a:lstStyle/>
          <a:p>
            <a:r>
              <a:rPr lang="zh-CN" altLang="en-US" dirty="0"/>
              <a:t>第一、二代</a:t>
            </a:r>
          </a:p>
        </p:txBody>
      </p:sp>
    </p:spTree>
    <p:extLst>
      <p:ext uri="{BB962C8B-B14F-4D97-AF65-F5344CB8AC3E}">
        <p14:creationId xmlns:p14="http://schemas.microsoft.com/office/powerpoint/2010/main" val="239075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2E25A-FF2E-5C3A-855A-1A961BBD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499B9-0C32-2DEC-3C80-F32C682A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</a:t>
            </a:r>
            <a:r>
              <a:rPr lang="en-US" altLang="zh-CN" dirty="0"/>
              <a:t>alpha-beta</a:t>
            </a:r>
            <a:r>
              <a:rPr lang="zh-CN" altLang="en-US" dirty="0"/>
              <a:t>剪枝</a:t>
            </a:r>
            <a:endParaRPr lang="en-US" altLang="zh-CN" dirty="0"/>
          </a:p>
          <a:p>
            <a:pPr lvl="8"/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C281120-EF64-A5BC-9001-5A6BC0E6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62" y="0"/>
            <a:ext cx="3752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在这里插入图片描述">
            <a:extLst>
              <a:ext uri="{FF2B5EF4-FFF2-40B4-BE49-F238E27FC236}">
                <a16:creationId xmlns:a16="http://schemas.microsoft.com/office/drawing/2014/main" id="{2CFA0BE1-7711-C3ED-4A1D-C6BC56D1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60" y="2638661"/>
            <a:ext cx="4861613" cy="33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8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4D2D-C86B-AFC6-0702-D8B4543C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101BF4-282E-F70F-9B86-05CC2F704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加入蒙特卡洛树搜索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egoe UI" panose="020B0502040204020203" pitchFamily="34" charset="0"/>
                      </a:rPr>
                      <m:t>𝑈𝐶𝐵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egoe UI" panose="020B0502040204020203" pitchFamily="34" charset="0"/>
                      </a:rPr>
                      <m:t>+</m:t>
                    </m:r>
                    <m:r>
                      <a:rPr lang="en-US" altLang="zh-CN" sz="1800" i="1" kern="10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egoe UI" panose="020B0502040204020203" pitchFamily="34" charset="0"/>
                      </a:rPr>
                      <m:t>𝑐</m:t>
                    </m:r>
                    <m:r>
                      <a:rPr lang="en-US" altLang="zh-CN" sz="1800" i="1" kern="10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egoe UI" panose="020B0502040204020203" pitchFamily="34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zh-CN" i="1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Segoe UI" panose="020B0502040204020203" pitchFamily="34" charset="0"/>
                              </a:rPr>
                              <m:t>𝑙𝑛𝑁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1F23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solidFill>
                                      <a:srgbClr val="1F23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solidFill>
                                      <a:srgbClr val="1F23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zh-CN" altLang="en-US" dirty="0"/>
                  <a:t>选择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101BF4-282E-F70F-9B86-05CC2F704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3BAC463D-3642-3A09-95B6-C873DD71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62" y="3534944"/>
            <a:ext cx="68580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9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52343-6EBD-8530-7054-0272976E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第五代（彻底起飞）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08B8E-458D-DDB1-DE20-FBFD5298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改编自</a:t>
            </a:r>
            <a:r>
              <a:rPr lang="en-US" altLang="zh-CN" sz="18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alphazero</a:t>
            </a:r>
            <a:r>
              <a:rPr lang="zh-CN" altLang="zh-CN" sz="18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公开的代码。（暂时还没有手搓一个的能力）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/>
              <a:t>Self-play</a:t>
            </a:r>
          </a:p>
          <a:p>
            <a:r>
              <a:rPr lang="zh-CN" altLang="en-US" dirty="0"/>
              <a:t>策略网络价值训练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360FA-3C7B-3646-DD19-5E76C894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6" y="2993036"/>
            <a:ext cx="4518025" cy="268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92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C281-EC5F-9D49-4A02-284455EB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7E3D7-6C0B-081F-A88E-961B2AB0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u="sng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Renju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 International Federation (RIF) - </a:t>
            </a:r>
            <a:r>
              <a:rPr lang="en-US" altLang="zh-CN" sz="1800" u="sng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RenjuNet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0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3664C-B936-90CD-6F64-D522A58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831D-4118-C11E-BD9E-4DE8025A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25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72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Segoe UI</vt:lpstr>
      <vt:lpstr>Times New Roman</vt:lpstr>
      <vt:lpstr>Office 主题​​</vt:lpstr>
      <vt:lpstr>实验报告</vt:lpstr>
      <vt:lpstr>概述</vt:lpstr>
      <vt:lpstr>第一、二代</vt:lpstr>
      <vt:lpstr>第三代</vt:lpstr>
      <vt:lpstr>第四代</vt:lpstr>
      <vt:lpstr>第五代（彻底起飞）</vt:lpstr>
      <vt:lpstr>总结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实验报告</dc:title>
  <dc:creator>昊鹭 刘</dc:creator>
  <cp:lastModifiedBy>昊鹭 刘</cp:lastModifiedBy>
  <cp:revision>1</cp:revision>
  <dcterms:created xsi:type="dcterms:W3CDTF">2023-12-25T09:17:25Z</dcterms:created>
  <dcterms:modified xsi:type="dcterms:W3CDTF">2023-12-25T10:56:28Z</dcterms:modified>
</cp:coreProperties>
</file>