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Lato Black" panose="020F0A02020204030203" pitchFamily="34" charset="0"/>
              </a:rPr>
              <a:t>Microservices</a:t>
            </a:r>
            <a:r>
              <a:rPr lang="en-US" b="1" dirty="0" smtClean="0">
                <a:latin typeface="Lato Black" panose="020F0A02020204030203" pitchFamily="34" charset="0"/>
              </a:rPr>
              <a:t> Tutorial</a:t>
            </a:r>
            <a:endParaRPr lang="en-US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With Spring Boot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Prerequisite for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smtClean="0">
                <a:latin typeface="Lato" panose="020F0502020204030203" pitchFamily="34" charset="0"/>
              </a:rPr>
              <a:t>Tutorial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Blog Application</a:t>
            </a:r>
            <a:endParaRPr lang="en-US" sz="1800" dirty="0">
              <a:latin typeface="Lato" panose="020F0502020204030203" pitchFamily="34" charset="0"/>
            </a:endParaRP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Before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</a:t>
            </a:r>
            <a:r>
              <a:rPr lang="en-US" sz="2200" dirty="0" smtClean="0">
                <a:latin typeface="Lato" panose="020F0502020204030203" pitchFamily="34" charset="0"/>
              </a:rPr>
              <a:t>Monolithic architecture: multiple components are combined in single large app.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Cumbersome over time</a:t>
            </a:r>
            <a:endParaRPr lang="en-US" sz="2200" dirty="0"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Shipment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using 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using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 Registry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192.168.56.01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192.168.56.02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192.168.56.03</a:t>
            </a:r>
            <a:r>
              <a:rPr lang="en-US" dirty="0" smtClean="0"/>
              <a:t>:8080/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all the information of services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b="1" dirty="0" smtClean="0"/>
              <a:t>service-name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Lets start building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Service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user with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Feign Client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Feign </a:t>
            </a:r>
            <a:r>
              <a:rPr lang="en-US" dirty="0"/>
              <a:t>is a </a:t>
            </a:r>
            <a:r>
              <a:rPr lang="en-US" b="1" dirty="0"/>
              <a:t>declarative </a:t>
            </a:r>
            <a:r>
              <a:rPr lang="en-US" b="1" dirty="0" smtClean="0"/>
              <a:t>HTTP web client </a:t>
            </a: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b="1" dirty="0"/>
              <a:t>Netflix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Lato</vt:lpstr>
      <vt:lpstr>Lato Black</vt:lpstr>
      <vt:lpstr>Office Theme</vt:lpstr>
      <vt:lpstr>Microservices Tutorial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40</cp:revision>
  <dcterms:created xsi:type="dcterms:W3CDTF">2022-11-14T14:02:41Z</dcterms:created>
  <dcterms:modified xsi:type="dcterms:W3CDTF">2022-12-01T17:55:45Z</dcterms:modified>
</cp:coreProperties>
</file>