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514C8-14CF-BACF-0850-F92337224214}" v="609" dt="2025-09-25T02:52:22.102"/>
    <p1510:client id="{C515E782-5301-4638-B116-2F688855305A}" v="376" dt="2025-09-25T02:53:0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>
      <p:cViewPr varScale="1">
        <p:scale>
          <a:sx n="116" d="100"/>
          <a:sy n="116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4DAB-7D24-FBA8-6643-9069EB8C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498-32C0-F8E3-E2D0-D9972AC7B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9D05-B431-426D-96D1-9B5CEE4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95931-AD62-1348-570C-7F741D40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8E01-E484-46D1-9C3A-AC2F157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A50-0588-772C-C38E-237CDDBD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5203C-77AD-5B8C-C029-62D07FF4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99A1-F39B-1F5F-8F12-63095CF3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21A3-04A7-6B2A-79E2-0C9E6A21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F504-17A4-1B08-7F3F-1E38D007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37FA2-BAFA-5377-A14C-8A65418C0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81AA0-D240-56F9-66AB-D432F526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6B00-5A79-7D52-11F9-48C0EDE3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959-E0EA-134A-8598-86C24BFD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4108-CB13-6C93-52F8-35B7798C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F0F-C98E-D273-16FB-A085EB6E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AE73-E465-D2E4-6047-16ED4F4E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9DD3-B852-9D7F-CBDF-29ADAFC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7E82-8EED-A9A3-42B3-7672832B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B4BD-557D-8CBF-C49B-D528EDA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258-C715-758D-9447-BCCDA23E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C718-A74A-13F0-50C0-75E638ED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4C55-58C9-0D86-C5DB-EEECBFA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65E1-0662-2CA6-D4C7-F881CC1B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8C54-FBCE-7102-70AF-384E00AA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5340-FE96-A274-1926-AF81C8F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2BCD-3023-E676-5DD6-5DB56F55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D899-4A2C-2E3D-3440-737F76AD1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3A30-DAC4-0BBB-07AB-3A1990D4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C3C1-379C-FEE1-0087-49C4DCC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4CD5-E319-7CC3-1C7F-002CE8C0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BF7D-E791-E684-6DC5-889F05DC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ED68-74F2-9592-7A78-A3DE4D4B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F970-1DA2-821D-4519-3B9662D17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C0667-F0AB-8327-606C-33AE9B51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7DC31-0DD4-EE75-3C20-9DC42AE5B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94795-5395-6B4B-2726-6879E3F7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D3AA1-5DEA-8E4E-0000-E3CFE0CD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FC89-8D1A-4C93-E338-250765AC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7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FFDD-F1BE-2CAF-0B28-B5AEA89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D8224-5358-4628-AB7F-EF8D1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4DFDD-F7E0-02D1-B1E2-692931AC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F011-5615-1991-B86E-20965B27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27F8F-AB4D-E554-F381-35391B4F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10300-08B9-613E-4367-4327F041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847E-F3B9-3BE0-DBA9-5483847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E810-456B-D053-0D53-772B5A46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8149-2EDC-1662-A605-D759D54A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DACD-AD78-90E8-C6E4-9F319F78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FD9D1-5790-41EB-7418-F884E040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F8EB9-E44D-7B96-CE97-80E9E615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BC2-6F0C-BEF9-9746-8360022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C98-F267-3882-6874-C6B85C79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F85BA-E4FD-C9F4-7CC5-0BB7E023B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97F8-C8E6-7ABE-1653-F42FD07A9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3E023-4CD2-2FE7-6A14-65A4FB77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C24F-DC29-7EAD-B48C-1678B37F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CD0F-71D0-A3FD-B04B-4407693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1C0AE-CA98-7D48-4F80-D31ED85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715D1-5719-E0EB-416D-676D007A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8F7A-9146-3A4F-1E48-AE8C3A9C3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E18A4-47A7-4AED-BDA2-69165FC8251B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8609-4021-8DEA-5C81-2EED6687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3AC-185D-7DAB-9ADA-CDEEE917F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B8BC2-5592-4A2A-9A3A-31A5ACCA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9FB5-0517-19B6-D360-4B940EE20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Auto-Pick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15452-D6C2-CF86-3DC9-5C1C217B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Your pick to help you find your next automobile </a:t>
            </a:r>
          </a:p>
        </p:txBody>
      </p:sp>
    </p:spTree>
    <p:extLst>
      <p:ext uri="{BB962C8B-B14F-4D97-AF65-F5344CB8AC3E}">
        <p14:creationId xmlns:p14="http://schemas.microsoft.com/office/powerpoint/2010/main" val="21513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576-32CC-1479-0CD0-EF1280EB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AACA-DEFF-610D-FA04-0F2CEF01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through listed vehicles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 vehicle details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Save cars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sellers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 previously purchased vehicles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F177-1706-9061-80EF-7B39ADEA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Provider Functionalities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8656-A1DF-E9AE-AE8B-EE39FB08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View the statistics for their sales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Add new cars using dashboard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View their finances in the dashboard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View and manage their inventory 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View and reply to reviews</a:t>
            </a: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11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90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Auto-Pick</vt:lpstr>
      <vt:lpstr>Customer Functionalities</vt:lpstr>
      <vt:lpstr>Provider Functionalities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Davin Kennaley</dc:creator>
  <cp:lastModifiedBy>Davin Kennaley</cp:lastModifiedBy>
  <cp:revision>2</cp:revision>
  <dcterms:created xsi:type="dcterms:W3CDTF">2025-09-25T02:31:42Z</dcterms:created>
  <dcterms:modified xsi:type="dcterms:W3CDTF">2025-09-25T13:56:08Z</dcterms:modified>
</cp:coreProperties>
</file>