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Dosis Light"/>
      <p:regular r:id="rId16"/>
      <p:bold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osisLight-bold.fntdata"/><Relationship Id="rId16" Type="http://schemas.openxmlformats.org/officeDocument/2006/relationships/font" Target="fonts/DosisLight-regular.fntdata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Shape 24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2" name="Shape 2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Shape 25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Shape 2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Shape 25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5" name="Shape 2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Shape 24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7" name="Shape 2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Shape 24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5" name="Shape 2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Shape 24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7" name="Shape 2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Shape 24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Shape 2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Shape 24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Shape 2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5" name="Shape 2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Shape 25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4" name="Shape 2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Shape 25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9" name="Shape 2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Shape 52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28" name="Shape 52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Shape 58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6" name="Shape 58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Shape 64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49" name="Shape 64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Shape 75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1" name="Shape 75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Shape 80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rtl="0">
              <a:spcBef>
                <a:spcPts val="0"/>
              </a:spcBef>
              <a:buClr>
                <a:srgbClr val="0B87A1"/>
              </a:buClr>
              <a:buSzPts val="4800"/>
              <a:buFont typeface="Dosis Light"/>
              <a:buNone/>
              <a:defRPr sz="48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804" name="Shape 80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805" name="Shape 80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806" name="Shape 806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6" name="Shape 886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887" name="Shape 887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Shape 1006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007" name="Shape 1007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Shape 1216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217" name="Shape 1217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322" name="Shape 132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323" name="Shape 13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324" name="Shape 132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1" name="Shape 138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382" name="Shape 138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4" name="Shape 144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445" name="Shape 144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6" name="Shape 154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547" name="Shape 154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7" name="Shape 159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3B55"/>
        </a:solidFill>
      </p:bgPr>
    </p:bg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Shape 159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600" name="Shape 1600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7" name="Shape 165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58" name="Shape 1658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0" name="Shape 17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721" name="Shape 1721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Shape 1729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2" name="Shape 1822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823" name="Shape 1823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3" name="Shape 187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0BF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Shape 187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876" name="Shape 187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877" name="Shape 1877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143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143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143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143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143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143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143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878" name="Shape 187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79" name="Shape 1879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6" name="Shape 193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37" name="Shape 1937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9" name="Shape 199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000" name="Shape 2000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1" name="Shape 210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102" name="Shape 2102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Shape 2117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Shape 2118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Shape 2119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Shape 2120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Shape 2121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Shape 2122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2" name="Shape 215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Shape 215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2155" name="Shape 21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56" name="Shape 215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3" name="Shape 22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214" name="Shape 221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Shape 224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6" name="Shape 22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77" name="Shape 227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8" name="Shape 2378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79" name="Shape 237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Shape 238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Shape 239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Shape 239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Shape 239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Shape 239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99"/>
                  </a:lnTo>
                  <a:lnTo>
                    <a:pt x="119975" y="119999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120000" w="120000">
                  <a:moveTo>
                    <a:pt x="0" y="24"/>
                  </a:moveTo>
                  <a:lnTo>
                    <a:pt x="0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75"/>
                  </a:lnTo>
                  <a:lnTo>
                    <a:pt x="119999" y="119975"/>
                  </a:lnTo>
                  <a:lnTo>
                    <a:pt x="119999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120000" w="120000">
                  <a:moveTo>
                    <a:pt x="24" y="0"/>
                  </a:moveTo>
                  <a:lnTo>
                    <a:pt x="24" y="119999"/>
                  </a:lnTo>
                  <a:lnTo>
                    <a:pt x="119975" y="119999"/>
                  </a:lnTo>
                  <a:lnTo>
                    <a:pt x="11997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75"/>
                  </a:lnTo>
                  <a:lnTo>
                    <a:pt x="119975" y="119975"/>
                  </a:lnTo>
                  <a:lnTo>
                    <a:pt x="119975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120000" w="120000">
                  <a:moveTo>
                    <a:pt x="24" y="24"/>
                  </a:moveTo>
                  <a:lnTo>
                    <a:pt x="24" y="119999"/>
                  </a:lnTo>
                  <a:lnTo>
                    <a:pt x="119999" y="119999"/>
                  </a:lnTo>
                  <a:lnTo>
                    <a:pt x="119999" y="24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9" name="Shape 24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>
              <a:spcBef>
                <a:spcPts val="0"/>
              </a:spcBef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15240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152400" lvl="2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152400" lvl="3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152400" lvl="4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152400" lvl="5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152400" lvl="6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152400" lvl="7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152400" lvl="8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 Light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yhenon/keras-frcnn" TargetMode="External"/><Relationship Id="rId4" Type="http://schemas.openxmlformats.org/officeDocument/2006/relationships/hyperlink" Target="https://github.com/rykov8/ssd_keras" TargetMode="External"/><Relationship Id="rId5" Type="http://schemas.openxmlformats.org/officeDocument/2006/relationships/hyperlink" Target="https://aws.amazon.com/blogs/compute/seamlessly-scale-predictions-with-aws-lambda-and-mxne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Shape 2434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</a:pPr>
            <a:r>
              <a:rPr b="1" i="0" lang="en-US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Object Detection and Model Comparison</a:t>
            </a:r>
            <a:br>
              <a:rPr b="0" i="0" lang="en-US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Shape 254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541" name="Shape 2541"/>
          <p:cNvSpPr txBox="1"/>
          <p:nvPr>
            <p:ph idx="1" type="body"/>
          </p:nvPr>
        </p:nvSpPr>
        <p:spPr>
          <a:xfrm>
            <a:off x="718300" y="1733550"/>
            <a:ext cx="7517400" cy="298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▪"/>
            </a:pPr>
            <a:r>
              <a:rPr b="1" lang="en-US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</a:rPr>
              <a:t>SSD</a:t>
            </a:r>
            <a:r>
              <a:rPr lang="en-US">
                <a:solidFill>
                  <a:schemeClr val="hlink"/>
                </a:solidFill>
              </a:rPr>
              <a:t>: https://arxiv.org/pdf/1512.02325.pdf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▪"/>
            </a:pPr>
            <a:r>
              <a:rPr b="1" lang="en-US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</a:rPr>
              <a:t>FasterRCNN</a:t>
            </a:r>
            <a:r>
              <a:rPr lang="en-US">
                <a:solidFill>
                  <a:schemeClr val="hlink"/>
                </a:solidFill>
              </a:rPr>
              <a:t>: https://arxiv.org/pdf/1506.01497.pdf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https://github.com/yhenon/keras-frcnn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https://github.com/rykov8/ssd_keras</a:t>
            </a:r>
          </a:p>
          <a:p>
            <a:pPr indent="-381000" lvl="0" marL="457200" rtl="0">
              <a:spcBef>
                <a:spcPts val="0"/>
              </a:spcBef>
              <a:buClr>
                <a:schemeClr val="accent5"/>
              </a:buClr>
              <a:buSzPts val="2400"/>
              <a:buChar char="▪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https://aws.amazon.com/blogs/compute/seamlessly-scale-predictions-with-aws-lambda-and-mxnet/</a:t>
            </a:r>
          </a:p>
        </p:txBody>
      </p:sp>
      <p:sp>
        <p:nvSpPr>
          <p:cNvPr id="2542" name="Shape 25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Shape 254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48" name="Shape 2548"/>
          <p:cNvSpPr txBox="1"/>
          <p:nvPr>
            <p:ph idx="4294967295" type="ctrTitle"/>
          </p:nvPr>
        </p:nvSpPr>
        <p:spPr>
          <a:xfrm>
            <a:off x="1041175" y="2097163"/>
            <a:ext cx="48642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6000"/>
              <a:buFont typeface="Dosis Light"/>
              <a:buNone/>
            </a:pPr>
            <a:r>
              <a:rPr b="0" i="0" lang="en-US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Shape 24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40" name="Shape 2440"/>
          <p:cNvSpPr txBox="1"/>
          <p:nvPr>
            <p:ph idx="4294967295" type="ctrTitle"/>
          </p:nvPr>
        </p:nvSpPr>
        <p:spPr>
          <a:xfrm>
            <a:off x="5411788" y="668338"/>
            <a:ext cx="3732212" cy="11604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381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6000"/>
              <a:buFont typeface="Dosis Light"/>
              <a:buNone/>
            </a:pPr>
            <a:r>
              <a:rPr b="0" i="0" lang="en-US" sz="60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HELLO!</a:t>
            </a:r>
          </a:p>
        </p:txBody>
      </p:sp>
      <p:sp>
        <p:nvSpPr>
          <p:cNvPr id="2441" name="Shape 2441"/>
          <p:cNvSpPr txBox="1"/>
          <p:nvPr>
            <p:ph idx="4294967295" type="subTitle"/>
          </p:nvPr>
        </p:nvSpPr>
        <p:spPr>
          <a:xfrm>
            <a:off x="5411788" y="1968500"/>
            <a:ext cx="3732212" cy="2487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b="1" i="0" lang="en-US" sz="24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Rakesh Bhavsar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b="1" i="0" lang="en-US" sz="24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Ayush Jaiswal</a:t>
            </a: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</a:pPr>
            <a:r>
              <a:rPr b="1" i="0" lang="en-US" sz="2400" u="none" cap="none" strike="noStrike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Dharamendra Kumar</a:t>
            </a:r>
          </a:p>
        </p:txBody>
      </p:sp>
      <p:pic>
        <p:nvPicPr>
          <p:cNvPr descr="photo-1434030216411-0b793f4b4173.jpg" id="2442" name="Shape 2442"/>
          <p:cNvPicPr preferRelativeResize="0"/>
          <p:nvPr/>
        </p:nvPicPr>
        <p:blipFill rotWithShape="1">
          <a:blip r:embed="rId3">
            <a:alphaModFix/>
          </a:blip>
          <a:srcRect b="0" l="23367" r="21416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Shape 2447"/>
          <p:cNvSpPr txBox="1"/>
          <p:nvPr>
            <p:ph type="title"/>
          </p:nvPr>
        </p:nvSpPr>
        <p:spPr>
          <a:xfrm>
            <a:off x="640231" y="229012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</a:pPr>
            <a:r>
              <a:rPr b="0" i="0" lang="en-US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  </a:t>
            </a:r>
            <a:r>
              <a:rPr lang="en-US"/>
              <a:t>INTRODUCTION</a:t>
            </a:r>
          </a:p>
        </p:txBody>
      </p:sp>
      <p:sp>
        <p:nvSpPr>
          <p:cNvPr id="2448" name="Shape 2448"/>
          <p:cNvSpPr txBox="1"/>
          <p:nvPr>
            <p:ph idx="1" type="body"/>
          </p:nvPr>
        </p:nvSpPr>
        <p:spPr>
          <a:xfrm>
            <a:off x="718300" y="1013625"/>
            <a:ext cx="72015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D3A"/>
              </a:buClr>
              <a:buSzPts val="2400"/>
              <a:buFont typeface="Arial"/>
              <a:buChar char="•"/>
            </a:pPr>
            <a:r>
              <a:rPr lang="en-US"/>
              <a:t>In this project, we are performing Object Detection by implementing Faster R-CNN &amp; SSD using Keras Deep learning framework</a:t>
            </a:r>
            <a:r>
              <a:rPr b="0" i="0" lang="en-US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. </a:t>
            </a: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D3A"/>
              </a:buClr>
              <a:buSzPts val="2400"/>
              <a:buFont typeface="Arial"/>
              <a:buChar char="•"/>
            </a:pPr>
            <a:r>
              <a:rPr lang="en-US"/>
              <a:t>We are using Serverless architecture</a:t>
            </a:r>
            <a:r>
              <a:rPr b="0" i="0" lang="en-US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(AWS Lambda) for deep learning model evaluation.</a:t>
            </a: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D3A"/>
              </a:buClr>
              <a:buSzPts val="2400"/>
              <a:buFont typeface="Arial"/>
              <a:buChar char="•"/>
            </a:pPr>
            <a:r>
              <a:rPr lang="en-US"/>
              <a:t>Web UI where user uploads an image, than can see the result evaluated by AWS Lambda function. </a:t>
            </a: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D3A"/>
              </a:buClr>
              <a:buSzPts val="2400"/>
              <a:buFont typeface="Arial"/>
              <a:buChar char="•"/>
            </a:pPr>
            <a:r>
              <a:rPr lang="en-US"/>
              <a:t>Dataset:   PASCAL VOC 2007, 2012,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COCO 2015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IMAGENET</a:t>
            </a:r>
            <a:r>
              <a:rPr b="0" i="0" lang="en-US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</a:t>
            </a:r>
          </a:p>
        </p:txBody>
      </p:sp>
      <p:sp>
        <p:nvSpPr>
          <p:cNvPr id="2449" name="Shape 244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450" name="Shape 2450"/>
          <p:cNvGrpSpPr/>
          <p:nvPr/>
        </p:nvGrpSpPr>
        <p:grpSpPr>
          <a:xfrm>
            <a:off x="496186" y="581633"/>
            <a:ext cx="429642" cy="339856"/>
            <a:chOff x="1926350" y="995225"/>
            <a:chExt cx="428650" cy="356600"/>
          </a:xfrm>
        </p:grpSpPr>
        <p:sp>
          <p:nvSpPr>
            <p:cNvPr id="2451" name="Shape 2451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27293"/>
                  </a:lnTo>
                  <a:lnTo>
                    <a:pt x="360" y="35441"/>
                  </a:lnTo>
                  <a:lnTo>
                    <a:pt x="1066" y="42306"/>
                  </a:lnTo>
                  <a:lnTo>
                    <a:pt x="2117" y="47720"/>
                  </a:lnTo>
                  <a:lnTo>
                    <a:pt x="3529" y="53190"/>
                  </a:lnTo>
                  <a:lnTo>
                    <a:pt x="5633" y="57265"/>
                  </a:lnTo>
                  <a:lnTo>
                    <a:pt x="8097" y="58660"/>
                  </a:lnTo>
                  <a:lnTo>
                    <a:pt x="10560" y="57265"/>
                  </a:lnTo>
                  <a:lnTo>
                    <a:pt x="18657" y="47720"/>
                  </a:lnTo>
                  <a:lnTo>
                    <a:pt x="23930" y="43646"/>
                  </a:lnTo>
                  <a:lnTo>
                    <a:pt x="29909" y="38176"/>
                  </a:lnTo>
                  <a:lnTo>
                    <a:pt x="36595" y="34102"/>
                  </a:lnTo>
                  <a:lnTo>
                    <a:pt x="43640" y="31367"/>
                  </a:lnTo>
                  <a:lnTo>
                    <a:pt x="51737" y="28632"/>
                  </a:lnTo>
                  <a:lnTo>
                    <a:pt x="60180" y="27293"/>
                  </a:lnTo>
                  <a:lnTo>
                    <a:pt x="66504" y="28632"/>
                  </a:lnTo>
                  <a:lnTo>
                    <a:pt x="72498" y="30027"/>
                  </a:lnTo>
                  <a:lnTo>
                    <a:pt x="78117" y="34102"/>
                  </a:lnTo>
                  <a:lnTo>
                    <a:pt x="83404" y="38176"/>
                  </a:lnTo>
                  <a:lnTo>
                    <a:pt x="88332" y="43646"/>
                  </a:lnTo>
                  <a:lnTo>
                    <a:pt x="92899" y="49116"/>
                  </a:lnTo>
                  <a:lnTo>
                    <a:pt x="96775" y="55925"/>
                  </a:lnTo>
                  <a:lnTo>
                    <a:pt x="100636" y="62734"/>
                  </a:lnTo>
                  <a:lnTo>
                    <a:pt x="103805" y="69544"/>
                  </a:lnTo>
                  <a:lnTo>
                    <a:pt x="106975" y="77748"/>
                  </a:lnTo>
                  <a:lnTo>
                    <a:pt x="112248" y="92706"/>
                  </a:lnTo>
                  <a:lnTo>
                    <a:pt x="116470" y="107720"/>
                  </a:lnTo>
                  <a:lnTo>
                    <a:pt x="120000" y="120000"/>
                  </a:lnTo>
                  <a:lnTo>
                    <a:pt x="120000" y="92706"/>
                  </a:lnTo>
                  <a:lnTo>
                    <a:pt x="116470" y="80427"/>
                  </a:lnTo>
                  <a:lnTo>
                    <a:pt x="112248" y="65469"/>
                  </a:lnTo>
                  <a:lnTo>
                    <a:pt x="106975" y="50455"/>
                  </a:lnTo>
                  <a:lnTo>
                    <a:pt x="103805" y="42306"/>
                  </a:lnTo>
                  <a:lnTo>
                    <a:pt x="100636" y="35441"/>
                  </a:lnTo>
                  <a:lnTo>
                    <a:pt x="96775" y="28632"/>
                  </a:lnTo>
                  <a:lnTo>
                    <a:pt x="92899" y="21823"/>
                  </a:lnTo>
                  <a:lnTo>
                    <a:pt x="88332" y="16409"/>
                  </a:lnTo>
                  <a:lnTo>
                    <a:pt x="83404" y="10939"/>
                  </a:lnTo>
                  <a:lnTo>
                    <a:pt x="78117" y="6865"/>
                  </a:lnTo>
                  <a:lnTo>
                    <a:pt x="72498" y="2734"/>
                  </a:lnTo>
                  <a:lnTo>
                    <a:pt x="66504" y="1395"/>
                  </a:lnTo>
                  <a:lnTo>
                    <a:pt x="60180" y="0"/>
                  </a:lnTo>
                  <a:lnTo>
                    <a:pt x="51737" y="1395"/>
                  </a:lnTo>
                  <a:lnTo>
                    <a:pt x="43640" y="4130"/>
                  </a:lnTo>
                  <a:lnTo>
                    <a:pt x="36595" y="6865"/>
                  </a:lnTo>
                  <a:lnTo>
                    <a:pt x="29909" y="10939"/>
                  </a:lnTo>
                  <a:lnTo>
                    <a:pt x="23930" y="16409"/>
                  </a:lnTo>
                  <a:lnTo>
                    <a:pt x="18657" y="20483"/>
                  </a:lnTo>
                  <a:lnTo>
                    <a:pt x="10560" y="30027"/>
                  </a:lnTo>
                  <a:lnTo>
                    <a:pt x="8097" y="31367"/>
                  </a:lnTo>
                  <a:lnTo>
                    <a:pt x="5633" y="30027"/>
                  </a:lnTo>
                  <a:lnTo>
                    <a:pt x="3529" y="25953"/>
                  </a:lnTo>
                  <a:lnTo>
                    <a:pt x="2117" y="20483"/>
                  </a:lnTo>
                  <a:lnTo>
                    <a:pt x="1066" y="15013"/>
                  </a:lnTo>
                  <a:lnTo>
                    <a:pt x="360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120000" w="120000">
                  <a:moveTo>
                    <a:pt x="59819" y="0"/>
                  </a:moveTo>
                  <a:lnTo>
                    <a:pt x="53480" y="1395"/>
                  </a:lnTo>
                  <a:lnTo>
                    <a:pt x="47501" y="2734"/>
                  </a:lnTo>
                  <a:lnTo>
                    <a:pt x="41882" y="6865"/>
                  </a:lnTo>
                  <a:lnTo>
                    <a:pt x="36595" y="10939"/>
                  </a:lnTo>
                  <a:lnTo>
                    <a:pt x="31667" y="16409"/>
                  </a:lnTo>
                  <a:lnTo>
                    <a:pt x="27100" y="21823"/>
                  </a:lnTo>
                  <a:lnTo>
                    <a:pt x="23224" y="28632"/>
                  </a:lnTo>
                  <a:lnTo>
                    <a:pt x="19349" y="35441"/>
                  </a:lnTo>
                  <a:lnTo>
                    <a:pt x="16194" y="42306"/>
                  </a:lnTo>
                  <a:lnTo>
                    <a:pt x="13024" y="50455"/>
                  </a:lnTo>
                  <a:lnTo>
                    <a:pt x="7736" y="65469"/>
                  </a:lnTo>
                  <a:lnTo>
                    <a:pt x="3515" y="80427"/>
                  </a:lnTo>
                  <a:lnTo>
                    <a:pt x="0" y="92706"/>
                  </a:lnTo>
                  <a:lnTo>
                    <a:pt x="0" y="120000"/>
                  </a:lnTo>
                  <a:lnTo>
                    <a:pt x="3515" y="107720"/>
                  </a:lnTo>
                  <a:lnTo>
                    <a:pt x="7736" y="92706"/>
                  </a:lnTo>
                  <a:lnTo>
                    <a:pt x="13024" y="77748"/>
                  </a:lnTo>
                  <a:lnTo>
                    <a:pt x="16194" y="69544"/>
                  </a:lnTo>
                  <a:lnTo>
                    <a:pt x="19349" y="62734"/>
                  </a:lnTo>
                  <a:lnTo>
                    <a:pt x="23224" y="55925"/>
                  </a:lnTo>
                  <a:lnTo>
                    <a:pt x="27100" y="49116"/>
                  </a:lnTo>
                  <a:lnTo>
                    <a:pt x="31667" y="43646"/>
                  </a:lnTo>
                  <a:lnTo>
                    <a:pt x="36595" y="38176"/>
                  </a:lnTo>
                  <a:lnTo>
                    <a:pt x="41882" y="34102"/>
                  </a:lnTo>
                  <a:lnTo>
                    <a:pt x="47501" y="30027"/>
                  </a:lnTo>
                  <a:lnTo>
                    <a:pt x="53480" y="28632"/>
                  </a:lnTo>
                  <a:lnTo>
                    <a:pt x="59819" y="27293"/>
                  </a:lnTo>
                  <a:lnTo>
                    <a:pt x="68262" y="28632"/>
                  </a:lnTo>
                  <a:lnTo>
                    <a:pt x="76359" y="31367"/>
                  </a:lnTo>
                  <a:lnTo>
                    <a:pt x="83390" y="34102"/>
                  </a:lnTo>
                  <a:lnTo>
                    <a:pt x="90075" y="38176"/>
                  </a:lnTo>
                  <a:lnTo>
                    <a:pt x="96069" y="43646"/>
                  </a:lnTo>
                  <a:lnTo>
                    <a:pt x="101342" y="47720"/>
                  </a:lnTo>
                  <a:lnTo>
                    <a:pt x="109439" y="57265"/>
                  </a:lnTo>
                  <a:lnTo>
                    <a:pt x="111902" y="58660"/>
                  </a:lnTo>
                  <a:lnTo>
                    <a:pt x="114366" y="57265"/>
                  </a:lnTo>
                  <a:lnTo>
                    <a:pt x="116470" y="53190"/>
                  </a:lnTo>
                  <a:lnTo>
                    <a:pt x="117882" y="47720"/>
                  </a:lnTo>
                  <a:lnTo>
                    <a:pt x="118933" y="42306"/>
                  </a:lnTo>
                  <a:lnTo>
                    <a:pt x="119639" y="35441"/>
                  </a:lnTo>
                  <a:lnTo>
                    <a:pt x="119985" y="27293"/>
                  </a:lnTo>
                  <a:lnTo>
                    <a:pt x="119985" y="0"/>
                  </a:lnTo>
                  <a:lnTo>
                    <a:pt x="119639" y="8204"/>
                  </a:lnTo>
                  <a:lnTo>
                    <a:pt x="118933" y="15013"/>
                  </a:lnTo>
                  <a:lnTo>
                    <a:pt x="117882" y="20483"/>
                  </a:lnTo>
                  <a:lnTo>
                    <a:pt x="116470" y="25953"/>
                  </a:lnTo>
                  <a:lnTo>
                    <a:pt x="114366" y="30027"/>
                  </a:lnTo>
                  <a:lnTo>
                    <a:pt x="111902" y="31367"/>
                  </a:lnTo>
                  <a:lnTo>
                    <a:pt x="109439" y="30027"/>
                  </a:lnTo>
                  <a:lnTo>
                    <a:pt x="101342" y="20483"/>
                  </a:lnTo>
                  <a:lnTo>
                    <a:pt x="96069" y="16409"/>
                  </a:lnTo>
                  <a:lnTo>
                    <a:pt x="90075" y="10939"/>
                  </a:lnTo>
                  <a:lnTo>
                    <a:pt x="83390" y="6865"/>
                  </a:lnTo>
                  <a:lnTo>
                    <a:pt x="76359" y="4130"/>
                  </a:lnTo>
                  <a:lnTo>
                    <a:pt x="68262" y="1395"/>
                  </a:lnTo>
                  <a:lnTo>
                    <a:pt x="5981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20000" w="120000">
                  <a:moveTo>
                    <a:pt x="60180" y="9"/>
                  </a:moveTo>
                  <a:lnTo>
                    <a:pt x="51737" y="225"/>
                  </a:lnTo>
                  <a:lnTo>
                    <a:pt x="43640" y="668"/>
                  </a:lnTo>
                  <a:lnTo>
                    <a:pt x="35543" y="1770"/>
                  </a:lnTo>
                  <a:lnTo>
                    <a:pt x="27446" y="3097"/>
                  </a:lnTo>
                  <a:lnTo>
                    <a:pt x="20069" y="4858"/>
                  </a:lnTo>
                  <a:lnTo>
                    <a:pt x="13384" y="6845"/>
                  </a:lnTo>
                  <a:lnTo>
                    <a:pt x="7391" y="8832"/>
                  </a:lnTo>
                  <a:lnTo>
                    <a:pt x="4927" y="10151"/>
                  </a:lnTo>
                  <a:lnTo>
                    <a:pt x="2823" y="11253"/>
                  </a:lnTo>
                  <a:lnTo>
                    <a:pt x="1772" y="11912"/>
                  </a:lnTo>
                  <a:lnTo>
                    <a:pt x="705" y="13023"/>
                  </a:lnTo>
                  <a:lnTo>
                    <a:pt x="360" y="13899"/>
                  </a:lnTo>
                  <a:lnTo>
                    <a:pt x="0" y="15001"/>
                  </a:lnTo>
                  <a:lnTo>
                    <a:pt x="0" y="104998"/>
                  </a:lnTo>
                  <a:lnTo>
                    <a:pt x="360" y="106326"/>
                  </a:lnTo>
                  <a:lnTo>
                    <a:pt x="1066" y="107428"/>
                  </a:lnTo>
                  <a:lnTo>
                    <a:pt x="2117" y="108304"/>
                  </a:lnTo>
                  <a:lnTo>
                    <a:pt x="3529" y="109189"/>
                  </a:lnTo>
                  <a:lnTo>
                    <a:pt x="5633" y="109848"/>
                  </a:lnTo>
                  <a:lnTo>
                    <a:pt x="8097" y="110074"/>
                  </a:lnTo>
                  <a:lnTo>
                    <a:pt x="10560" y="109848"/>
                  </a:lnTo>
                  <a:lnTo>
                    <a:pt x="18657" y="108304"/>
                  </a:lnTo>
                  <a:lnTo>
                    <a:pt x="23930" y="107645"/>
                  </a:lnTo>
                  <a:lnTo>
                    <a:pt x="29909" y="106759"/>
                  </a:lnTo>
                  <a:lnTo>
                    <a:pt x="36595" y="106100"/>
                  </a:lnTo>
                  <a:lnTo>
                    <a:pt x="43640" y="105658"/>
                  </a:lnTo>
                  <a:lnTo>
                    <a:pt x="51737" y="105215"/>
                  </a:lnTo>
                  <a:lnTo>
                    <a:pt x="60180" y="104998"/>
                  </a:lnTo>
                  <a:lnTo>
                    <a:pt x="66504" y="105215"/>
                  </a:lnTo>
                  <a:lnTo>
                    <a:pt x="72498" y="105441"/>
                  </a:lnTo>
                  <a:lnTo>
                    <a:pt x="78117" y="106100"/>
                  </a:lnTo>
                  <a:lnTo>
                    <a:pt x="83404" y="106759"/>
                  </a:lnTo>
                  <a:lnTo>
                    <a:pt x="88332" y="107645"/>
                  </a:lnTo>
                  <a:lnTo>
                    <a:pt x="92899" y="108530"/>
                  </a:lnTo>
                  <a:lnTo>
                    <a:pt x="96775" y="109631"/>
                  </a:lnTo>
                  <a:lnTo>
                    <a:pt x="100636" y="110733"/>
                  </a:lnTo>
                  <a:lnTo>
                    <a:pt x="103805" y="111835"/>
                  </a:lnTo>
                  <a:lnTo>
                    <a:pt x="106975" y="113163"/>
                  </a:lnTo>
                  <a:lnTo>
                    <a:pt x="112248" y="115583"/>
                  </a:lnTo>
                  <a:lnTo>
                    <a:pt x="116470" y="118013"/>
                  </a:lnTo>
                  <a:lnTo>
                    <a:pt x="120000" y="120000"/>
                  </a:lnTo>
                  <a:lnTo>
                    <a:pt x="120000" y="19860"/>
                  </a:lnTo>
                  <a:lnTo>
                    <a:pt x="120000" y="18974"/>
                  </a:lnTo>
                  <a:lnTo>
                    <a:pt x="119294" y="17873"/>
                  </a:lnTo>
                  <a:lnTo>
                    <a:pt x="118588" y="16988"/>
                  </a:lnTo>
                  <a:lnTo>
                    <a:pt x="117536" y="16328"/>
                  </a:lnTo>
                  <a:lnTo>
                    <a:pt x="115778" y="15226"/>
                  </a:lnTo>
                  <a:lnTo>
                    <a:pt x="111902" y="13023"/>
                  </a:lnTo>
                  <a:lnTo>
                    <a:pt x="107321" y="10593"/>
                  </a:lnTo>
                  <a:lnTo>
                    <a:pt x="102048" y="8164"/>
                  </a:lnTo>
                  <a:lnTo>
                    <a:pt x="95723" y="5518"/>
                  </a:lnTo>
                  <a:lnTo>
                    <a:pt x="91847" y="4416"/>
                  </a:lnTo>
                  <a:lnTo>
                    <a:pt x="88332" y="3314"/>
                  </a:lnTo>
                  <a:lnTo>
                    <a:pt x="84110" y="2429"/>
                  </a:lnTo>
                  <a:lnTo>
                    <a:pt x="79875" y="1553"/>
                  </a:lnTo>
                  <a:lnTo>
                    <a:pt x="75307" y="885"/>
                  </a:lnTo>
                  <a:lnTo>
                    <a:pt x="70380" y="442"/>
                  </a:lnTo>
                  <a:lnTo>
                    <a:pt x="65453" y="9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20000" w="120000">
                  <a:moveTo>
                    <a:pt x="54546" y="9"/>
                  </a:moveTo>
                  <a:lnTo>
                    <a:pt x="49619" y="442"/>
                  </a:lnTo>
                  <a:lnTo>
                    <a:pt x="44692" y="885"/>
                  </a:lnTo>
                  <a:lnTo>
                    <a:pt x="40110" y="1553"/>
                  </a:lnTo>
                  <a:lnTo>
                    <a:pt x="35889" y="2429"/>
                  </a:lnTo>
                  <a:lnTo>
                    <a:pt x="31667" y="3314"/>
                  </a:lnTo>
                  <a:lnTo>
                    <a:pt x="28152" y="4416"/>
                  </a:lnTo>
                  <a:lnTo>
                    <a:pt x="24276" y="5518"/>
                  </a:lnTo>
                  <a:lnTo>
                    <a:pt x="17951" y="8164"/>
                  </a:lnTo>
                  <a:lnTo>
                    <a:pt x="12664" y="10593"/>
                  </a:lnTo>
                  <a:lnTo>
                    <a:pt x="8097" y="13023"/>
                  </a:lnTo>
                  <a:lnTo>
                    <a:pt x="4221" y="15226"/>
                  </a:lnTo>
                  <a:lnTo>
                    <a:pt x="2463" y="16328"/>
                  </a:lnTo>
                  <a:lnTo>
                    <a:pt x="1411" y="16988"/>
                  </a:lnTo>
                  <a:lnTo>
                    <a:pt x="705" y="17873"/>
                  </a:lnTo>
                  <a:lnTo>
                    <a:pt x="0" y="18974"/>
                  </a:lnTo>
                  <a:lnTo>
                    <a:pt x="0" y="19860"/>
                  </a:lnTo>
                  <a:lnTo>
                    <a:pt x="0" y="120000"/>
                  </a:lnTo>
                  <a:lnTo>
                    <a:pt x="3515" y="118013"/>
                  </a:lnTo>
                  <a:lnTo>
                    <a:pt x="7736" y="115583"/>
                  </a:lnTo>
                  <a:lnTo>
                    <a:pt x="13024" y="113163"/>
                  </a:lnTo>
                  <a:lnTo>
                    <a:pt x="16194" y="111835"/>
                  </a:lnTo>
                  <a:lnTo>
                    <a:pt x="19349" y="110733"/>
                  </a:lnTo>
                  <a:lnTo>
                    <a:pt x="23224" y="109631"/>
                  </a:lnTo>
                  <a:lnTo>
                    <a:pt x="27100" y="108530"/>
                  </a:lnTo>
                  <a:lnTo>
                    <a:pt x="31667" y="107645"/>
                  </a:lnTo>
                  <a:lnTo>
                    <a:pt x="36595" y="106759"/>
                  </a:lnTo>
                  <a:lnTo>
                    <a:pt x="41882" y="106100"/>
                  </a:lnTo>
                  <a:lnTo>
                    <a:pt x="47501" y="105441"/>
                  </a:lnTo>
                  <a:lnTo>
                    <a:pt x="53480" y="105215"/>
                  </a:lnTo>
                  <a:lnTo>
                    <a:pt x="59819" y="104998"/>
                  </a:lnTo>
                  <a:lnTo>
                    <a:pt x="68262" y="105215"/>
                  </a:lnTo>
                  <a:lnTo>
                    <a:pt x="76359" y="105658"/>
                  </a:lnTo>
                  <a:lnTo>
                    <a:pt x="83390" y="106100"/>
                  </a:lnTo>
                  <a:lnTo>
                    <a:pt x="90075" y="106759"/>
                  </a:lnTo>
                  <a:lnTo>
                    <a:pt x="96069" y="107645"/>
                  </a:lnTo>
                  <a:lnTo>
                    <a:pt x="101342" y="108304"/>
                  </a:lnTo>
                  <a:lnTo>
                    <a:pt x="109439" y="109848"/>
                  </a:lnTo>
                  <a:lnTo>
                    <a:pt x="111902" y="110074"/>
                  </a:lnTo>
                  <a:lnTo>
                    <a:pt x="114366" y="109848"/>
                  </a:lnTo>
                  <a:lnTo>
                    <a:pt x="116470" y="109189"/>
                  </a:lnTo>
                  <a:lnTo>
                    <a:pt x="117882" y="108304"/>
                  </a:lnTo>
                  <a:lnTo>
                    <a:pt x="118933" y="107428"/>
                  </a:lnTo>
                  <a:lnTo>
                    <a:pt x="119639" y="106326"/>
                  </a:lnTo>
                  <a:lnTo>
                    <a:pt x="119985" y="104998"/>
                  </a:lnTo>
                  <a:lnTo>
                    <a:pt x="119985" y="15001"/>
                  </a:lnTo>
                  <a:lnTo>
                    <a:pt x="119639" y="13899"/>
                  </a:lnTo>
                  <a:lnTo>
                    <a:pt x="119294" y="13023"/>
                  </a:lnTo>
                  <a:lnTo>
                    <a:pt x="118227" y="11912"/>
                  </a:lnTo>
                  <a:lnTo>
                    <a:pt x="117176" y="11253"/>
                  </a:lnTo>
                  <a:lnTo>
                    <a:pt x="115072" y="10151"/>
                  </a:lnTo>
                  <a:lnTo>
                    <a:pt x="112608" y="8832"/>
                  </a:lnTo>
                  <a:lnTo>
                    <a:pt x="106615" y="6845"/>
                  </a:lnTo>
                  <a:lnTo>
                    <a:pt x="99930" y="4858"/>
                  </a:lnTo>
                  <a:lnTo>
                    <a:pt x="92539" y="3097"/>
                  </a:lnTo>
                  <a:lnTo>
                    <a:pt x="84456" y="1770"/>
                  </a:lnTo>
                  <a:lnTo>
                    <a:pt x="76359" y="668"/>
                  </a:lnTo>
                  <a:lnTo>
                    <a:pt x="68262" y="225"/>
                  </a:lnTo>
                  <a:lnTo>
                    <a:pt x="59819" y="9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Shape 245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60" name="Shape 2460"/>
          <p:cNvSpPr txBox="1"/>
          <p:nvPr>
            <p:ph idx="4294967295" type="ctrTitle"/>
          </p:nvPr>
        </p:nvSpPr>
        <p:spPr>
          <a:xfrm>
            <a:off x="177975" y="3007800"/>
            <a:ext cx="73770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7200"/>
              <a:buFont typeface="Dosis Light"/>
              <a:buNone/>
            </a:pPr>
            <a:r>
              <a:rPr lang="en-US" sz="7200">
                <a:solidFill>
                  <a:srgbClr val="D3EBD5"/>
                </a:solidFill>
              </a:rPr>
              <a:t>PROPOSED METHOD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347313" y="2155769"/>
            <a:ext cx="270900" cy="258600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2" name="Shape 2462"/>
          <p:cNvGrpSpPr/>
          <p:nvPr/>
        </p:nvGrpSpPr>
        <p:grpSpPr>
          <a:xfrm>
            <a:off x="2011279" y="703734"/>
            <a:ext cx="1160655" cy="1160900"/>
            <a:chOff x="6654650" y="3665275"/>
            <a:chExt cx="409200" cy="409200"/>
          </a:xfrm>
        </p:grpSpPr>
        <p:sp>
          <p:nvSpPr>
            <p:cNvPr id="2463" name="Shape 2463"/>
            <p:cNvSpPr/>
            <p:nvPr/>
          </p:nvSpPr>
          <p:spPr>
            <a:xfrm>
              <a:off x="6808525" y="3819150"/>
              <a:ext cx="211800" cy="211800"/>
            </a:xfrm>
            <a:custGeom>
              <a:pathLst>
                <a:path extrusionOk="0" h="120000" w="12000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6654650" y="3665275"/>
              <a:ext cx="409200" cy="409200"/>
            </a:xfrm>
            <a:custGeom>
              <a:pathLst>
                <a:path extrusionOk="0" h="120000" w="12000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5" name="Shape 2465"/>
          <p:cNvGrpSpPr/>
          <p:nvPr/>
        </p:nvGrpSpPr>
        <p:grpSpPr>
          <a:xfrm rot="1057001">
            <a:off x="892678" y="1616681"/>
            <a:ext cx="766818" cy="766903"/>
            <a:chOff x="570875" y="4322250"/>
            <a:chExt cx="443400" cy="443400"/>
          </a:xfrm>
        </p:grpSpPr>
        <p:sp>
          <p:nvSpPr>
            <p:cNvPr id="2466" name="Shape 2466"/>
            <p:cNvSpPr/>
            <p:nvPr/>
          </p:nvSpPr>
          <p:spPr>
            <a:xfrm>
              <a:off x="570875" y="4322250"/>
              <a:ext cx="443400" cy="443400"/>
            </a:xfrm>
            <a:custGeom>
              <a:pathLst>
                <a:path extrusionOk="0" h="120000" w="12000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97725" y="4665400"/>
              <a:ext cx="73200" cy="73200"/>
            </a:xfrm>
            <a:custGeom>
              <a:pathLst>
                <a:path extrusionOk="0" h="120000" w="12000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654525" y="4708150"/>
              <a:ext cx="47100" cy="47100"/>
            </a:xfrm>
            <a:custGeom>
              <a:pathLst>
                <a:path extrusionOk="0" h="120000" w="12000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81250" y="4634875"/>
              <a:ext cx="47100" cy="47100"/>
            </a:xfrm>
            <a:custGeom>
              <a:pathLst>
                <a:path extrusionOk="0" h="120000" w="12000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0" name="Shape 2470"/>
          <p:cNvSpPr/>
          <p:nvPr/>
        </p:nvSpPr>
        <p:spPr>
          <a:xfrm rot="2467289">
            <a:off x="978791" y="928413"/>
            <a:ext cx="376336" cy="359318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Shape 2471"/>
          <p:cNvSpPr/>
          <p:nvPr/>
        </p:nvSpPr>
        <p:spPr>
          <a:xfrm rot="-1607525">
            <a:off x="1529267" y="1154563"/>
            <a:ext cx="270879" cy="258537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Shape 2472"/>
          <p:cNvSpPr/>
          <p:nvPr/>
        </p:nvSpPr>
        <p:spPr>
          <a:xfrm rot="2923104">
            <a:off x="3171377" y="1359337"/>
            <a:ext cx="202801" cy="193459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3" name="Shape 2473"/>
          <p:cNvSpPr/>
          <p:nvPr/>
        </p:nvSpPr>
        <p:spPr>
          <a:xfrm rot="-1611584">
            <a:off x="2135017" y="394598"/>
            <a:ext cx="182600" cy="174415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Shape 247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FASTER-RCNN</a:t>
            </a:r>
          </a:p>
        </p:txBody>
      </p:sp>
      <p:sp>
        <p:nvSpPr>
          <p:cNvPr id="2479" name="Shape 247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152400" lvl="0" marL="0">
              <a:spcBef>
                <a:spcPts val="0"/>
              </a:spcBef>
              <a:buNone/>
            </a:pPr>
            <a:r>
              <a:rPr lang="en-US"/>
              <a:t>nn</a:t>
            </a:r>
          </a:p>
        </p:txBody>
      </p:sp>
      <p:sp>
        <p:nvSpPr>
          <p:cNvPr id="2480" name="Shape 24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481" name="Shape 2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300" y="1686400"/>
            <a:ext cx="3828975" cy="30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2" name="Shape 2482"/>
          <p:cNvSpPr txBox="1"/>
          <p:nvPr/>
        </p:nvSpPr>
        <p:spPr>
          <a:xfrm>
            <a:off x="4235825" y="1686400"/>
            <a:ext cx="37107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-US"/>
              <a:t>Insert a region proposal network (RPN) after the last convolutional layer.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-US"/>
              <a:t>This network is able to just look at the last convolutional feature map and produce region proposals from that.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en-US"/>
              <a:t>From that stage, the same pipeline as R-CNN is used (ROI pooling, FC, and then classification and regression heads)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Shape 2487"/>
          <p:cNvSpPr txBox="1"/>
          <p:nvPr>
            <p:ph type="title"/>
          </p:nvPr>
        </p:nvSpPr>
        <p:spPr>
          <a:xfrm>
            <a:off x="718300" y="321125"/>
            <a:ext cx="67611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SSD</a:t>
            </a:r>
          </a:p>
        </p:txBody>
      </p:sp>
      <p:sp>
        <p:nvSpPr>
          <p:cNvPr id="2488" name="Shape 2488"/>
          <p:cNvSpPr txBox="1"/>
          <p:nvPr>
            <p:ph idx="1" type="body"/>
          </p:nvPr>
        </p:nvSpPr>
        <p:spPr>
          <a:xfrm>
            <a:off x="718300" y="1226325"/>
            <a:ext cx="6761100" cy="298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15240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9" name="Shape 248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2490" name="Shape 2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1226325"/>
            <a:ext cx="4638773" cy="29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Shape 2491"/>
          <p:cNvSpPr txBox="1"/>
          <p:nvPr/>
        </p:nvSpPr>
        <p:spPr>
          <a:xfrm>
            <a:off x="5499450" y="1178525"/>
            <a:ext cx="19800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SSD discretizes the output space of bounding boxes into a set of default boxes over different aspect ratios and scales per feature map location.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At prediction time, the network generates scores for the presence of each object category in each default box and produces adjustments to the box to better match the object shape.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92" name="Shape 2492"/>
          <p:cNvSpPr txBox="1"/>
          <p:nvPr/>
        </p:nvSpPr>
        <p:spPr>
          <a:xfrm>
            <a:off x="774200" y="4111250"/>
            <a:ext cx="64782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Additionally, the network combines predictions from multiple feature maps with different resolutions to naturally handle objects of various sizes.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SSD is much faster than Faster-RCNN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Shape 249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98" name="Shape 2498"/>
          <p:cNvSpPr txBox="1"/>
          <p:nvPr>
            <p:ph idx="4294967295" type="ctrTitle"/>
          </p:nvPr>
        </p:nvSpPr>
        <p:spPr>
          <a:xfrm>
            <a:off x="0" y="2649550"/>
            <a:ext cx="58821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7200"/>
              <a:buFont typeface="Dosis Light"/>
              <a:buNone/>
            </a:pPr>
            <a:r>
              <a:rPr lang="en-US" sz="7200">
                <a:solidFill>
                  <a:srgbClr val="D3EBD5"/>
                </a:solidFill>
              </a:rPr>
              <a:t>ARCHITECTURE</a:t>
            </a:r>
          </a:p>
        </p:txBody>
      </p:sp>
      <p:sp>
        <p:nvSpPr>
          <p:cNvPr id="2499" name="Shape 2499"/>
          <p:cNvSpPr/>
          <p:nvPr/>
        </p:nvSpPr>
        <p:spPr>
          <a:xfrm>
            <a:off x="2347313" y="2155769"/>
            <a:ext cx="270850" cy="258617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0" name="Shape 2500"/>
          <p:cNvGrpSpPr/>
          <p:nvPr/>
        </p:nvGrpSpPr>
        <p:grpSpPr>
          <a:xfrm>
            <a:off x="2011274" y="703737"/>
            <a:ext cx="1160371" cy="1160688"/>
            <a:chOff x="6654650" y="3665275"/>
            <a:chExt cx="409100" cy="409125"/>
          </a:xfrm>
        </p:grpSpPr>
        <p:sp>
          <p:nvSpPr>
            <p:cNvPr id="2501" name="Shape 250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120000" w="12000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20000" w="12000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3" name="Shape 250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2504" name="Shape 250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20000" w="12000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120000" w="12000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20000" w="12000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20000" w="12000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8" name="Shape 2508"/>
          <p:cNvSpPr/>
          <p:nvPr/>
        </p:nvSpPr>
        <p:spPr>
          <a:xfrm rot="2466991">
            <a:off x="978868" y="928441"/>
            <a:ext cx="376301" cy="359305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Shape 2509"/>
          <p:cNvSpPr/>
          <p:nvPr/>
        </p:nvSpPr>
        <p:spPr>
          <a:xfrm rot="-1609377">
            <a:off x="1529232" y="1154513"/>
            <a:ext cx="270839" cy="258606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Shape 2510"/>
          <p:cNvSpPr/>
          <p:nvPr/>
        </p:nvSpPr>
        <p:spPr>
          <a:xfrm rot="2925705">
            <a:off x="3171263" y="1359369"/>
            <a:ext cx="202799" cy="193640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Shape 2511"/>
          <p:cNvSpPr/>
          <p:nvPr/>
        </p:nvSpPr>
        <p:spPr>
          <a:xfrm rot="-1609197">
            <a:off x="2135091" y="394613"/>
            <a:ext cx="182676" cy="174425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6" name="Shape 2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291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Shape 25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22" name="Shape 2522"/>
          <p:cNvSpPr txBox="1"/>
          <p:nvPr>
            <p:ph idx="4294967295" type="ctrTitle"/>
          </p:nvPr>
        </p:nvSpPr>
        <p:spPr>
          <a:xfrm>
            <a:off x="0" y="2649550"/>
            <a:ext cx="58821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7200"/>
              <a:buFont typeface="Dosis Light"/>
              <a:buNone/>
            </a:pPr>
            <a:r>
              <a:rPr lang="en-US" sz="7200">
                <a:solidFill>
                  <a:srgbClr val="D3EBD5"/>
                </a:solidFill>
              </a:rPr>
              <a:t>REFERENCES</a:t>
            </a:r>
          </a:p>
        </p:txBody>
      </p:sp>
      <p:sp>
        <p:nvSpPr>
          <p:cNvPr id="2523" name="Shape 2523"/>
          <p:cNvSpPr/>
          <p:nvPr/>
        </p:nvSpPr>
        <p:spPr>
          <a:xfrm>
            <a:off x="2347313" y="2155769"/>
            <a:ext cx="270900" cy="258600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4" name="Shape 2524"/>
          <p:cNvGrpSpPr/>
          <p:nvPr/>
        </p:nvGrpSpPr>
        <p:grpSpPr>
          <a:xfrm>
            <a:off x="2011279" y="703734"/>
            <a:ext cx="1160655" cy="1160900"/>
            <a:chOff x="6654650" y="3665275"/>
            <a:chExt cx="409200" cy="409200"/>
          </a:xfrm>
        </p:grpSpPr>
        <p:sp>
          <p:nvSpPr>
            <p:cNvPr id="2525" name="Shape 2525"/>
            <p:cNvSpPr/>
            <p:nvPr/>
          </p:nvSpPr>
          <p:spPr>
            <a:xfrm>
              <a:off x="6808525" y="3819150"/>
              <a:ext cx="211800" cy="211800"/>
            </a:xfrm>
            <a:custGeom>
              <a:pathLst>
                <a:path extrusionOk="0" h="120000" w="120000">
                  <a:moveTo>
                    <a:pt x="115497" y="0"/>
                  </a:moveTo>
                  <a:lnTo>
                    <a:pt x="103745" y="15219"/>
                  </a:lnTo>
                  <a:lnTo>
                    <a:pt x="90605" y="30438"/>
                  </a:lnTo>
                  <a:lnTo>
                    <a:pt x="76771" y="45998"/>
                  </a:lnTo>
                  <a:lnTo>
                    <a:pt x="61550" y="61557"/>
                  </a:lnTo>
                  <a:lnTo>
                    <a:pt x="45989" y="76762"/>
                  </a:lnTo>
                  <a:lnTo>
                    <a:pt x="30428" y="90594"/>
                  </a:lnTo>
                  <a:lnTo>
                    <a:pt x="15221" y="103732"/>
                  </a:lnTo>
                  <a:lnTo>
                    <a:pt x="0" y="115497"/>
                  </a:lnTo>
                  <a:lnTo>
                    <a:pt x="6230" y="117225"/>
                  </a:lnTo>
                  <a:lnTo>
                    <a:pt x="12106" y="118598"/>
                  </a:lnTo>
                  <a:lnTo>
                    <a:pt x="18322" y="119292"/>
                  </a:lnTo>
                  <a:lnTo>
                    <a:pt x="24552" y="119985"/>
                  </a:lnTo>
                  <a:lnTo>
                    <a:pt x="30782" y="119985"/>
                  </a:lnTo>
                  <a:lnTo>
                    <a:pt x="36998" y="119646"/>
                  </a:lnTo>
                  <a:lnTo>
                    <a:pt x="42874" y="118952"/>
                  </a:lnTo>
                  <a:lnTo>
                    <a:pt x="49104" y="117564"/>
                  </a:lnTo>
                  <a:lnTo>
                    <a:pt x="54980" y="116191"/>
                  </a:lnTo>
                  <a:lnTo>
                    <a:pt x="61210" y="114110"/>
                  </a:lnTo>
                  <a:lnTo>
                    <a:pt x="66746" y="111689"/>
                  </a:lnTo>
                  <a:lnTo>
                    <a:pt x="72623" y="108928"/>
                  </a:lnTo>
                  <a:lnTo>
                    <a:pt x="78159" y="105460"/>
                  </a:lnTo>
                  <a:lnTo>
                    <a:pt x="83341" y="102005"/>
                  </a:lnTo>
                  <a:lnTo>
                    <a:pt x="88523" y="97857"/>
                  </a:lnTo>
                  <a:lnTo>
                    <a:pt x="93366" y="93369"/>
                  </a:lnTo>
                  <a:lnTo>
                    <a:pt x="97869" y="88527"/>
                  </a:lnTo>
                  <a:lnTo>
                    <a:pt x="102017" y="83331"/>
                  </a:lnTo>
                  <a:lnTo>
                    <a:pt x="105472" y="78150"/>
                  </a:lnTo>
                  <a:lnTo>
                    <a:pt x="108927" y="72614"/>
                  </a:lnTo>
                  <a:lnTo>
                    <a:pt x="111702" y="66739"/>
                  </a:lnTo>
                  <a:lnTo>
                    <a:pt x="114123" y="61203"/>
                  </a:lnTo>
                  <a:lnTo>
                    <a:pt x="116191" y="54988"/>
                  </a:lnTo>
                  <a:lnTo>
                    <a:pt x="117578" y="49098"/>
                  </a:lnTo>
                  <a:lnTo>
                    <a:pt x="118966" y="42883"/>
                  </a:lnTo>
                  <a:lnTo>
                    <a:pt x="119646" y="37008"/>
                  </a:lnTo>
                  <a:lnTo>
                    <a:pt x="120000" y="30778"/>
                  </a:lnTo>
                  <a:lnTo>
                    <a:pt x="120000" y="24549"/>
                  </a:lnTo>
                  <a:lnTo>
                    <a:pt x="119306" y="18334"/>
                  </a:lnTo>
                  <a:lnTo>
                    <a:pt x="118612" y="12104"/>
                  </a:lnTo>
                  <a:lnTo>
                    <a:pt x="117224" y="6229"/>
                  </a:lnTo>
                  <a:lnTo>
                    <a:pt x="11549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6654650" y="3665275"/>
              <a:ext cx="409200" cy="409200"/>
            </a:xfrm>
            <a:custGeom>
              <a:pathLst>
                <a:path extrusionOk="0" h="120000" w="120000">
                  <a:moveTo>
                    <a:pt x="99584" y="12362"/>
                  </a:moveTo>
                  <a:lnTo>
                    <a:pt x="100295" y="12722"/>
                  </a:lnTo>
                  <a:lnTo>
                    <a:pt x="101014" y="12898"/>
                  </a:lnTo>
                  <a:lnTo>
                    <a:pt x="101549" y="13433"/>
                  </a:lnTo>
                  <a:lnTo>
                    <a:pt x="101909" y="13976"/>
                  </a:lnTo>
                  <a:lnTo>
                    <a:pt x="102268" y="14511"/>
                  </a:lnTo>
                  <a:lnTo>
                    <a:pt x="102444" y="15230"/>
                  </a:lnTo>
                  <a:lnTo>
                    <a:pt x="102627" y="15941"/>
                  </a:lnTo>
                  <a:lnTo>
                    <a:pt x="102627" y="17737"/>
                  </a:lnTo>
                  <a:lnTo>
                    <a:pt x="102092" y="19703"/>
                  </a:lnTo>
                  <a:lnTo>
                    <a:pt x="101373" y="22210"/>
                  </a:lnTo>
                  <a:lnTo>
                    <a:pt x="100295" y="24718"/>
                  </a:lnTo>
                  <a:lnTo>
                    <a:pt x="98865" y="27585"/>
                  </a:lnTo>
                  <a:lnTo>
                    <a:pt x="97076" y="30628"/>
                  </a:lnTo>
                  <a:lnTo>
                    <a:pt x="95279" y="28656"/>
                  </a:lnTo>
                  <a:lnTo>
                    <a:pt x="93490" y="26507"/>
                  </a:lnTo>
                  <a:lnTo>
                    <a:pt x="90982" y="24183"/>
                  </a:lnTo>
                  <a:lnTo>
                    <a:pt x="88298" y="22210"/>
                  </a:lnTo>
                  <a:lnTo>
                    <a:pt x="85614" y="20245"/>
                  </a:lnTo>
                  <a:lnTo>
                    <a:pt x="82923" y="18632"/>
                  </a:lnTo>
                  <a:lnTo>
                    <a:pt x="86150" y="16659"/>
                  </a:lnTo>
                  <a:lnTo>
                    <a:pt x="89369" y="15046"/>
                  </a:lnTo>
                  <a:lnTo>
                    <a:pt x="92060" y="13792"/>
                  </a:lnTo>
                  <a:lnTo>
                    <a:pt x="94744" y="12898"/>
                  </a:lnTo>
                  <a:lnTo>
                    <a:pt x="96893" y="12362"/>
                  </a:lnTo>
                  <a:close/>
                  <a:moveTo>
                    <a:pt x="71285" y="26331"/>
                  </a:moveTo>
                  <a:lnTo>
                    <a:pt x="71821" y="26507"/>
                  </a:lnTo>
                  <a:lnTo>
                    <a:pt x="72715" y="27226"/>
                  </a:lnTo>
                  <a:lnTo>
                    <a:pt x="73434" y="28120"/>
                  </a:lnTo>
                  <a:lnTo>
                    <a:pt x="73610" y="28656"/>
                  </a:lnTo>
                  <a:lnTo>
                    <a:pt x="73610" y="29198"/>
                  </a:lnTo>
                  <a:lnTo>
                    <a:pt x="73610" y="29734"/>
                  </a:lnTo>
                  <a:lnTo>
                    <a:pt x="73434" y="30269"/>
                  </a:lnTo>
                  <a:lnTo>
                    <a:pt x="72715" y="31164"/>
                  </a:lnTo>
                  <a:lnTo>
                    <a:pt x="71821" y="31882"/>
                  </a:lnTo>
                  <a:lnTo>
                    <a:pt x="71285" y="32058"/>
                  </a:lnTo>
                  <a:lnTo>
                    <a:pt x="70207" y="32058"/>
                  </a:lnTo>
                  <a:lnTo>
                    <a:pt x="69672" y="31882"/>
                  </a:lnTo>
                  <a:lnTo>
                    <a:pt x="68777" y="31164"/>
                  </a:lnTo>
                  <a:lnTo>
                    <a:pt x="68059" y="30269"/>
                  </a:lnTo>
                  <a:lnTo>
                    <a:pt x="67883" y="29734"/>
                  </a:lnTo>
                  <a:lnTo>
                    <a:pt x="67883" y="29198"/>
                  </a:lnTo>
                  <a:lnTo>
                    <a:pt x="67883" y="28656"/>
                  </a:lnTo>
                  <a:lnTo>
                    <a:pt x="68059" y="28120"/>
                  </a:lnTo>
                  <a:lnTo>
                    <a:pt x="68777" y="27226"/>
                  </a:lnTo>
                  <a:lnTo>
                    <a:pt x="69672" y="26507"/>
                  </a:lnTo>
                  <a:lnTo>
                    <a:pt x="70207" y="26331"/>
                  </a:lnTo>
                  <a:close/>
                  <a:moveTo>
                    <a:pt x="60000" y="24359"/>
                  </a:moveTo>
                  <a:lnTo>
                    <a:pt x="60894" y="24542"/>
                  </a:lnTo>
                  <a:lnTo>
                    <a:pt x="61613" y="24718"/>
                  </a:lnTo>
                  <a:lnTo>
                    <a:pt x="62331" y="25077"/>
                  </a:lnTo>
                  <a:lnTo>
                    <a:pt x="63043" y="25613"/>
                  </a:lnTo>
                  <a:lnTo>
                    <a:pt x="63585" y="26331"/>
                  </a:lnTo>
                  <a:lnTo>
                    <a:pt x="63937" y="27050"/>
                  </a:lnTo>
                  <a:lnTo>
                    <a:pt x="64297" y="27761"/>
                  </a:lnTo>
                  <a:lnTo>
                    <a:pt x="64297" y="28656"/>
                  </a:lnTo>
                  <a:lnTo>
                    <a:pt x="64297" y="29558"/>
                  </a:lnTo>
                  <a:lnTo>
                    <a:pt x="63937" y="30452"/>
                  </a:lnTo>
                  <a:lnTo>
                    <a:pt x="63585" y="31164"/>
                  </a:lnTo>
                  <a:lnTo>
                    <a:pt x="63043" y="31706"/>
                  </a:lnTo>
                  <a:lnTo>
                    <a:pt x="62331" y="32241"/>
                  </a:lnTo>
                  <a:lnTo>
                    <a:pt x="61613" y="32601"/>
                  </a:lnTo>
                  <a:lnTo>
                    <a:pt x="60894" y="32960"/>
                  </a:lnTo>
                  <a:lnTo>
                    <a:pt x="59105" y="32960"/>
                  </a:lnTo>
                  <a:lnTo>
                    <a:pt x="58386" y="32601"/>
                  </a:lnTo>
                  <a:lnTo>
                    <a:pt x="57675" y="32241"/>
                  </a:lnTo>
                  <a:lnTo>
                    <a:pt x="56956" y="31706"/>
                  </a:lnTo>
                  <a:lnTo>
                    <a:pt x="56421" y="31164"/>
                  </a:lnTo>
                  <a:lnTo>
                    <a:pt x="56062" y="30452"/>
                  </a:lnTo>
                  <a:lnTo>
                    <a:pt x="55702" y="29558"/>
                  </a:lnTo>
                  <a:lnTo>
                    <a:pt x="55702" y="28656"/>
                  </a:lnTo>
                  <a:lnTo>
                    <a:pt x="55702" y="27761"/>
                  </a:lnTo>
                  <a:lnTo>
                    <a:pt x="56062" y="27050"/>
                  </a:lnTo>
                  <a:lnTo>
                    <a:pt x="56421" y="26331"/>
                  </a:lnTo>
                  <a:lnTo>
                    <a:pt x="56956" y="25613"/>
                  </a:lnTo>
                  <a:lnTo>
                    <a:pt x="57675" y="25077"/>
                  </a:lnTo>
                  <a:lnTo>
                    <a:pt x="58386" y="24718"/>
                  </a:lnTo>
                  <a:lnTo>
                    <a:pt x="59105" y="24542"/>
                  </a:lnTo>
                  <a:lnTo>
                    <a:pt x="60000" y="24359"/>
                  </a:lnTo>
                  <a:close/>
                  <a:moveTo>
                    <a:pt x="66629" y="34925"/>
                  </a:moveTo>
                  <a:lnTo>
                    <a:pt x="67164" y="35109"/>
                  </a:lnTo>
                  <a:lnTo>
                    <a:pt x="68059" y="35820"/>
                  </a:lnTo>
                  <a:lnTo>
                    <a:pt x="68594" y="36714"/>
                  </a:lnTo>
                  <a:lnTo>
                    <a:pt x="68777" y="37257"/>
                  </a:lnTo>
                  <a:lnTo>
                    <a:pt x="68777" y="37792"/>
                  </a:lnTo>
                  <a:lnTo>
                    <a:pt x="68777" y="38328"/>
                  </a:lnTo>
                  <a:lnTo>
                    <a:pt x="68594" y="38870"/>
                  </a:lnTo>
                  <a:lnTo>
                    <a:pt x="68059" y="39765"/>
                  </a:lnTo>
                  <a:lnTo>
                    <a:pt x="67164" y="40476"/>
                  </a:lnTo>
                  <a:lnTo>
                    <a:pt x="66629" y="40659"/>
                  </a:lnTo>
                  <a:lnTo>
                    <a:pt x="65375" y="40659"/>
                  </a:lnTo>
                  <a:lnTo>
                    <a:pt x="64839" y="40476"/>
                  </a:lnTo>
                  <a:lnTo>
                    <a:pt x="63937" y="39765"/>
                  </a:lnTo>
                  <a:lnTo>
                    <a:pt x="63402" y="38870"/>
                  </a:lnTo>
                  <a:lnTo>
                    <a:pt x="63226" y="38328"/>
                  </a:lnTo>
                  <a:lnTo>
                    <a:pt x="63043" y="37792"/>
                  </a:lnTo>
                  <a:lnTo>
                    <a:pt x="63226" y="37257"/>
                  </a:lnTo>
                  <a:lnTo>
                    <a:pt x="63402" y="36714"/>
                  </a:lnTo>
                  <a:lnTo>
                    <a:pt x="63937" y="35820"/>
                  </a:lnTo>
                  <a:lnTo>
                    <a:pt x="64839" y="35109"/>
                  </a:lnTo>
                  <a:lnTo>
                    <a:pt x="65375" y="34925"/>
                  </a:lnTo>
                  <a:close/>
                  <a:moveTo>
                    <a:pt x="18626" y="82925"/>
                  </a:moveTo>
                  <a:lnTo>
                    <a:pt x="20239" y="85609"/>
                  </a:lnTo>
                  <a:lnTo>
                    <a:pt x="22212" y="88293"/>
                  </a:lnTo>
                  <a:lnTo>
                    <a:pt x="24184" y="90984"/>
                  </a:lnTo>
                  <a:lnTo>
                    <a:pt x="26509" y="93492"/>
                  </a:lnTo>
                  <a:lnTo>
                    <a:pt x="28658" y="95281"/>
                  </a:lnTo>
                  <a:lnTo>
                    <a:pt x="30630" y="97070"/>
                  </a:lnTo>
                  <a:lnTo>
                    <a:pt x="27587" y="98859"/>
                  </a:lnTo>
                  <a:lnTo>
                    <a:pt x="24720" y="100296"/>
                  </a:lnTo>
                  <a:lnTo>
                    <a:pt x="22212" y="101367"/>
                  </a:lnTo>
                  <a:lnTo>
                    <a:pt x="19704" y="102086"/>
                  </a:lnTo>
                  <a:lnTo>
                    <a:pt x="17731" y="102621"/>
                  </a:lnTo>
                  <a:lnTo>
                    <a:pt x="15942" y="102621"/>
                  </a:lnTo>
                  <a:lnTo>
                    <a:pt x="15223" y="102445"/>
                  </a:lnTo>
                  <a:lnTo>
                    <a:pt x="14512" y="102262"/>
                  </a:lnTo>
                  <a:lnTo>
                    <a:pt x="13969" y="101902"/>
                  </a:lnTo>
                  <a:lnTo>
                    <a:pt x="13434" y="101550"/>
                  </a:lnTo>
                  <a:lnTo>
                    <a:pt x="12899" y="101008"/>
                  </a:lnTo>
                  <a:lnTo>
                    <a:pt x="12715" y="100296"/>
                  </a:lnTo>
                  <a:lnTo>
                    <a:pt x="12363" y="99578"/>
                  </a:lnTo>
                  <a:lnTo>
                    <a:pt x="12363" y="98859"/>
                  </a:lnTo>
                  <a:lnTo>
                    <a:pt x="12363" y="96894"/>
                  </a:lnTo>
                  <a:lnTo>
                    <a:pt x="12899" y="94746"/>
                  </a:lnTo>
                  <a:lnTo>
                    <a:pt x="13793" y="92054"/>
                  </a:lnTo>
                  <a:lnTo>
                    <a:pt x="15047" y="89371"/>
                  </a:lnTo>
                  <a:lnTo>
                    <a:pt x="16660" y="86144"/>
                  </a:lnTo>
                  <a:lnTo>
                    <a:pt x="18626" y="82925"/>
                  </a:lnTo>
                  <a:close/>
                  <a:moveTo>
                    <a:pt x="112652" y="7"/>
                  </a:moveTo>
                  <a:lnTo>
                    <a:pt x="110686" y="183"/>
                  </a:lnTo>
                  <a:lnTo>
                    <a:pt x="108538" y="542"/>
                  </a:lnTo>
                  <a:lnTo>
                    <a:pt x="106206" y="1261"/>
                  </a:lnTo>
                  <a:lnTo>
                    <a:pt x="103698" y="2155"/>
                  </a:lnTo>
                  <a:lnTo>
                    <a:pt x="101014" y="3226"/>
                  </a:lnTo>
                  <a:lnTo>
                    <a:pt x="98147" y="4480"/>
                  </a:lnTo>
                  <a:lnTo>
                    <a:pt x="95279" y="6093"/>
                  </a:lnTo>
                  <a:lnTo>
                    <a:pt x="92236" y="7706"/>
                  </a:lnTo>
                  <a:lnTo>
                    <a:pt x="85790" y="11827"/>
                  </a:lnTo>
                  <a:lnTo>
                    <a:pt x="78809" y="16659"/>
                  </a:lnTo>
                  <a:lnTo>
                    <a:pt x="75582" y="15406"/>
                  </a:lnTo>
                  <a:lnTo>
                    <a:pt x="72180" y="14335"/>
                  </a:lnTo>
                  <a:lnTo>
                    <a:pt x="68777" y="13616"/>
                  </a:lnTo>
                  <a:lnTo>
                    <a:pt x="65375" y="13081"/>
                  </a:lnTo>
                  <a:lnTo>
                    <a:pt x="61972" y="12722"/>
                  </a:lnTo>
                  <a:lnTo>
                    <a:pt x="58386" y="12722"/>
                  </a:lnTo>
                  <a:lnTo>
                    <a:pt x="54984" y="13081"/>
                  </a:lnTo>
                  <a:lnTo>
                    <a:pt x="51581" y="13433"/>
                  </a:lnTo>
                  <a:lnTo>
                    <a:pt x="48178" y="14152"/>
                  </a:lnTo>
                  <a:lnTo>
                    <a:pt x="44776" y="15230"/>
                  </a:lnTo>
                  <a:lnTo>
                    <a:pt x="41557" y="16483"/>
                  </a:lnTo>
                  <a:lnTo>
                    <a:pt x="38330" y="17913"/>
                  </a:lnTo>
                  <a:lnTo>
                    <a:pt x="35103" y="19703"/>
                  </a:lnTo>
                  <a:lnTo>
                    <a:pt x="32243" y="21851"/>
                  </a:lnTo>
                  <a:lnTo>
                    <a:pt x="29376" y="24000"/>
                  </a:lnTo>
                  <a:lnTo>
                    <a:pt x="26509" y="26507"/>
                  </a:lnTo>
                  <a:lnTo>
                    <a:pt x="24001" y="29374"/>
                  </a:lnTo>
                  <a:lnTo>
                    <a:pt x="21852" y="32241"/>
                  </a:lnTo>
                  <a:lnTo>
                    <a:pt x="19704" y="35109"/>
                  </a:lnTo>
                  <a:lnTo>
                    <a:pt x="17914" y="38328"/>
                  </a:lnTo>
                  <a:lnTo>
                    <a:pt x="16477" y="41554"/>
                  </a:lnTo>
                  <a:lnTo>
                    <a:pt x="15223" y="44780"/>
                  </a:lnTo>
                  <a:lnTo>
                    <a:pt x="14153" y="48183"/>
                  </a:lnTo>
                  <a:lnTo>
                    <a:pt x="13434" y="51585"/>
                  </a:lnTo>
                  <a:lnTo>
                    <a:pt x="13075" y="54988"/>
                  </a:lnTo>
                  <a:lnTo>
                    <a:pt x="12715" y="58390"/>
                  </a:lnTo>
                  <a:lnTo>
                    <a:pt x="12715" y="61968"/>
                  </a:lnTo>
                  <a:lnTo>
                    <a:pt x="13075" y="65371"/>
                  </a:lnTo>
                  <a:lnTo>
                    <a:pt x="13617" y="68773"/>
                  </a:lnTo>
                  <a:lnTo>
                    <a:pt x="14329" y="72175"/>
                  </a:lnTo>
                  <a:lnTo>
                    <a:pt x="15406" y="75578"/>
                  </a:lnTo>
                  <a:lnTo>
                    <a:pt x="16660" y="78804"/>
                  </a:lnTo>
                  <a:lnTo>
                    <a:pt x="11821" y="85785"/>
                  </a:lnTo>
                  <a:lnTo>
                    <a:pt x="7707" y="92238"/>
                  </a:lnTo>
                  <a:lnTo>
                    <a:pt x="6093" y="95281"/>
                  </a:lnTo>
                  <a:lnTo>
                    <a:pt x="4480" y="98148"/>
                  </a:lnTo>
                  <a:lnTo>
                    <a:pt x="3226" y="101008"/>
                  </a:lnTo>
                  <a:lnTo>
                    <a:pt x="2148" y="103699"/>
                  </a:lnTo>
                  <a:lnTo>
                    <a:pt x="1253" y="106207"/>
                  </a:lnTo>
                  <a:lnTo>
                    <a:pt x="542" y="108531"/>
                  </a:lnTo>
                  <a:lnTo>
                    <a:pt x="183" y="110680"/>
                  </a:lnTo>
                  <a:lnTo>
                    <a:pt x="0" y="112652"/>
                  </a:lnTo>
                  <a:lnTo>
                    <a:pt x="0" y="114265"/>
                  </a:lnTo>
                  <a:lnTo>
                    <a:pt x="359" y="115871"/>
                  </a:lnTo>
                  <a:lnTo>
                    <a:pt x="901" y="117125"/>
                  </a:lnTo>
                  <a:lnTo>
                    <a:pt x="1796" y="118203"/>
                  </a:lnTo>
                  <a:lnTo>
                    <a:pt x="2507" y="118922"/>
                  </a:lnTo>
                  <a:lnTo>
                    <a:pt x="3585" y="119457"/>
                  </a:lnTo>
                  <a:lnTo>
                    <a:pt x="4656" y="119816"/>
                  </a:lnTo>
                  <a:lnTo>
                    <a:pt x="5910" y="119992"/>
                  </a:lnTo>
                  <a:lnTo>
                    <a:pt x="8601" y="119992"/>
                  </a:lnTo>
                  <a:lnTo>
                    <a:pt x="10215" y="119633"/>
                  </a:lnTo>
                  <a:lnTo>
                    <a:pt x="12004" y="119281"/>
                  </a:lnTo>
                  <a:lnTo>
                    <a:pt x="15766" y="118203"/>
                  </a:lnTo>
                  <a:lnTo>
                    <a:pt x="19880" y="116414"/>
                  </a:lnTo>
                  <a:lnTo>
                    <a:pt x="24360" y="114265"/>
                  </a:lnTo>
                  <a:lnTo>
                    <a:pt x="29017" y="111398"/>
                  </a:lnTo>
                  <a:lnTo>
                    <a:pt x="34209" y="108172"/>
                  </a:lnTo>
                  <a:lnTo>
                    <a:pt x="39401" y="104593"/>
                  </a:lnTo>
                  <a:lnTo>
                    <a:pt x="44959" y="100472"/>
                  </a:lnTo>
                  <a:lnTo>
                    <a:pt x="50686" y="96000"/>
                  </a:lnTo>
                  <a:lnTo>
                    <a:pt x="56597" y="91160"/>
                  </a:lnTo>
                  <a:lnTo>
                    <a:pt x="62507" y="85968"/>
                  </a:lnTo>
                  <a:lnTo>
                    <a:pt x="68418" y="80417"/>
                  </a:lnTo>
                  <a:lnTo>
                    <a:pt x="74505" y="74507"/>
                  </a:lnTo>
                  <a:lnTo>
                    <a:pt x="80415" y="68414"/>
                  </a:lnTo>
                  <a:lnTo>
                    <a:pt x="85966" y="62504"/>
                  </a:lnTo>
                  <a:lnTo>
                    <a:pt x="91165" y="56593"/>
                  </a:lnTo>
                  <a:lnTo>
                    <a:pt x="95998" y="50683"/>
                  </a:lnTo>
                  <a:lnTo>
                    <a:pt x="100479" y="44956"/>
                  </a:lnTo>
                  <a:lnTo>
                    <a:pt x="104593" y="39406"/>
                  </a:lnTo>
                  <a:lnTo>
                    <a:pt x="108178" y="34214"/>
                  </a:lnTo>
                  <a:lnTo>
                    <a:pt x="111405" y="29015"/>
                  </a:lnTo>
                  <a:lnTo>
                    <a:pt x="114265" y="24359"/>
                  </a:lnTo>
                  <a:lnTo>
                    <a:pt x="116414" y="19886"/>
                  </a:lnTo>
                  <a:lnTo>
                    <a:pt x="118210" y="15765"/>
                  </a:lnTo>
                  <a:lnTo>
                    <a:pt x="119281" y="12003"/>
                  </a:lnTo>
                  <a:lnTo>
                    <a:pt x="119640" y="10214"/>
                  </a:lnTo>
                  <a:lnTo>
                    <a:pt x="120000" y="8601"/>
                  </a:lnTo>
                  <a:lnTo>
                    <a:pt x="120000" y="7171"/>
                  </a:lnTo>
                  <a:lnTo>
                    <a:pt x="120000" y="5917"/>
                  </a:lnTo>
                  <a:lnTo>
                    <a:pt x="119816" y="4663"/>
                  </a:lnTo>
                  <a:lnTo>
                    <a:pt x="119464" y="3585"/>
                  </a:lnTo>
                  <a:lnTo>
                    <a:pt x="118922" y="2515"/>
                  </a:lnTo>
                  <a:lnTo>
                    <a:pt x="118210" y="1796"/>
                  </a:lnTo>
                  <a:lnTo>
                    <a:pt x="117132" y="901"/>
                  </a:lnTo>
                  <a:lnTo>
                    <a:pt x="115878" y="366"/>
                  </a:lnTo>
                  <a:lnTo>
                    <a:pt x="114265" y="7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7" name="Shape 2527"/>
          <p:cNvGrpSpPr/>
          <p:nvPr/>
        </p:nvGrpSpPr>
        <p:grpSpPr>
          <a:xfrm rot="1057001">
            <a:off x="892678" y="1616681"/>
            <a:ext cx="766818" cy="766903"/>
            <a:chOff x="570875" y="4322250"/>
            <a:chExt cx="443400" cy="443400"/>
          </a:xfrm>
        </p:grpSpPr>
        <p:sp>
          <p:nvSpPr>
            <p:cNvPr id="2528" name="Shape 2528"/>
            <p:cNvSpPr/>
            <p:nvPr/>
          </p:nvSpPr>
          <p:spPr>
            <a:xfrm>
              <a:off x="570875" y="4322250"/>
              <a:ext cx="443400" cy="443400"/>
            </a:xfrm>
            <a:custGeom>
              <a:pathLst>
                <a:path extrusionOk="0" h="120000" w="120000">
                  <a:moveTo>
                    <a:pt x="88592" y="18352"/>
                  </a:moveTo>
                  <a:lnTo>
                    <a:pt x="89912" y="18514"/>
                  </a:lnTo>
                  <a:lnTo>
                    <a:pt x="91400" y="18846"/>
                  </a:lnTo>
                  <a:lnTo>
                    <a:pt x="92727" y="19340"/>
                  </a:lnTo>
                  <a:lnTo>
                    <a:pt x="93884" y="20003"/>
                  </a:lnTo>
                  <a:lnTo>
                    <a:pt x="95204" y="20666"/>
                  </a:lnTo>
                  <a:lnTo>
                    <a:pt x="96361" y="21492"/>
                  </a:lnTo>
                  <a:lnTo>
                    <a:pt x="97518" y="22486"/>
                  </a:lnTo>
                  <a:lnTo>
                    <a:pt x="98506" y="23637"/>
                  </a:lnTo>
                  <a:lnTo>
                    <a:pt x="99339" y="24794"/>
                  </a:lnTo>
                  <a:lnTo>
                    <a:pt x="99995" y="26120"/>
                  </a:lnTo>
                  <a:lnTo>
                    <a:pt x="100658" y="27277"/>
                  </a:lnTo>
                  <a:lnTo>
                    <a:pt x="101152" y="28597"/>
                  </a:lnTo>
                  <a:lnTo>
                    <a:pt x="101484" y="30086"/>
                  </a:lnTo>
                  <a:lnTo>
                    <a:pt x="101653" y="31405"/>
                  </a:lnTo>
                  <a:lnTo>
                    <a:pt x="101653" y="32894"/>
                  </a:lnTo>
                  <a:lnTo>
                    <a:pt x="101653" y="34220"/>
                  </a:lnTo>
                  <a:lnTo>
                    <a:pt x="101484" y="35540"/>
                  </a:lnTo>
                  <a:lnTo>
                    <a:pt x="101152" y="37029"/>
                  </a:lnTo>
                  <a:lnTo>
                    <a:pt x="100658" y="38348"/>
                  </a:lnTo>
                  <a:lnTo>
                    <a:pt x="99995" y="39506"/>
                  </a:lnTo>
                  <a:lnTo>
                    <a:pt x="99339" y="40825"/>
                  </a:lnTo>
                  <a:lnTo>
                    <a:pt x="98506" y="41982"/>
                  </a:lnTo>
                  <a:lnTo>
                    <a:pt x="97518" y="43139"/>
                  </a:lnTo>
                  <a:lnTo>
                    <a:pt x="90906" y="49588"/>
                  </a:lnTo>
                  <a:lnTo>
                    <a:pt x="90081" y="50252"/>
                  </a:lnTo>
                  <a:lnTo>
                    <a:pt x="89255" y="50746"/>
                  </a:lnTo>
                  <a:lnTo>
                    <a:pt x="88260" y="51077"/>
                  </a:lnTo>
                  <a:lnTo>
                    <a:pt x="87103" y="51240"/>
                  </a:lnTo>
                  <a:lnTo>
                    <a:pt x="86115" y="51077"/>
                  </a:lnTo>
                  <a:lnTo>
                    <a:pt x="85120" y="50746"/>
                  </a:lnTo>
                  <a:lnTo>
                    <a:pt x="84295" y="50252"/>
                  </a:lnTo>
                  <a:lnTo>
                    <a:pt x="83469" y="49588"/>
                  </a:lnTo>
                  <a:lnTo>
                    <a:pt x="70415" y="36528"/>
                  </a:lnTo>
                  <a:lnTo>
                    <a:pt x="69751" y="35702"/>
                  </a:lnTo>
                  <a:lnTo>
                    <a:pt x="69257" y="34877"/>
                  </a:lnTo>
                  <a:lnTo>
                    <a:pt x="68926" y="33889"/>
                  </a:lnTo>
                  <a:lnTo>
                    <a:pt x="68757" y="32894"/>
                  </a:lnTo>
                  <a:lnTo>
                    <a:pt x="68926" y="31737"/>
                  </a:lnTo>
                  <a:lnTo>
                    <a:pt x="69257" y="30749"/>
                  </a:lnTo>
                  <a:lnTo>
                    <a:pt x="69751" y="29923"/>
                  </a:lnTo>
                  <a:lnTo>
                    <a:pt x="70415" y="29091"/>
                  </a:lnTo>
                  <a:lnTo>
                    <a:pt x="76857" y="22486"/>
                  </a:lnTo>
                  <a:lnTo>
                    <a:pt x="78014" y="21492"/>
                  </a:lnTo>
                  <a:lnTo>
                    <a:pt x="79172" y="20666"/>
                  </a:lnTo>
                  <a:lnTo>
                    <a:pt x="80491" y="20003"/>
                  </a:lnTo>
                  <a:lnTo>
                    <a:pt x="81648" y="19340"/>
                  </a:lnTo>
                  <a:lnTo>
                    <a:pt x="82975" y="18846"/>
                  </a:lnTo>
                  <a:lnTo>
                    <a:pt x="84464" y="18514"/>
                  </a:lnTo>
                  <a:lnTo>
                    <a:pt x="85783" y="18352"/>
                  </a:lnTo>
                  <a:close/>
                  <a:moveTo>
                    <a:pt x="56690" y="60003"/>
                  </a:moveTo>
                  <a:lnTo>
                    <a:pt x="57353" y="60165"/>
                  </a:lnTo>
                  <a:lnTo>
                    <a:pt x="57847" y="60328"/>
                  </a:lnTo>
                  <a:lnTo>
                    <a:pt x="58511" y="60659"/>
                  </a:lnTo>
                  <a:lnTo>
                    <a:pt x="59005" y="60991"/>
                  </a:lnTo>
                  <a:lnTo>
                    <a:pt x="59336" y="61485"/>
                  </a:lnTo>
                  <a:lnTo>
                    <a:pt x="59668" y="62148"/>
                  </a:lnTo>
                  <a:lnTo>
                    <a:pt x="59830" y="62642"/>
                  </a:lnTo>
                  <a:lnTo>
                    <a:pt x="60000" y="63305"/>
                  </a:lnTo>
                  <a:lnTo>
                    <a:pt x="59830" y="63968"/>
                  </a:lnTo>
                  <a:lnTo>
                    <a:pt x="59668" y="64625"/>
                  </a:lnTo>
                  <a:lnTo>
                    <a:pt x="59336" y="65126"/>
                  </a:lnTo>
                  <a:lnTo>
                    <a:pt x="59005" y="65620"/>
                  </a:lnTo>
                  <a:lnTo>
                    <a:pt x="41815" y="82808"/>
                  </a:lnTo>
                  <a:lnTo>
                    <a:pt x="41321" y="83302"/>
                  </a:lnTo>
                  <a:lnTo>
                    <a:pt x="40827" y="83633"/>
                  </a:lnTo>
                  <a:lnTo>
                    <a:pt x="40164" y="83796"/>
                  </a:lnTo>
                  <a:lnTo>
                    <a:pt x="38845" y="83796"/>
                  </a:lnTo>
                  <a:lnTo>
                    <a:pt x="38181" y="83633"/>
                  </a:lnTo>
                  <a:lnTo>
                    <a:pt x="37687" y="83302"/>
                  </a:lnTo>
                  <a:lnTo>
                    <a:pt x="37193" y="82808"/>
                  </a:lnTo>
                  <a:lnTo>
                    <a:pt x="36692" y="82314"/>
                  </a:lnTo>
                  <a:lnTo>
                    <a:pt x="36361" y="81813"/>
                  </a:lnTo>
                  <a:lnTo>
                    <a:pt x="36198" y="81157"/>
                  </a:lnTo>
                  <a:lnTo>
                    <a:pt x="36198" y="80493"/>
                  </a:lnTo>
                  <a:lnTo>
                    <a:pt x="36198" y="79830"/>
                  </a:lnTo>
                  <a:lnTo>
                    <a:pt x="36361" y="79174"/>
                  </a:lnTo>
                  <a:lnTo>
                    <a:pt x="36692" y="78673"/>
                  </a:lnTo>
                  <a:lnTo>
                    <a:pt x="37193" y="78179"/>
                  </a:lnTo>
                  <a:lnTo>
                    <a:pt x="54383" y="60991"/>
                  </a:lnTo>
                  <a:lnTo>
                    <a:pt x="54877" y="60659"/>
                  </a:lnTo>
                  <a:lnTo>
                    <a:pt x="55371" y="60328"/>
                  </a:lnTo>
                  <a:lnTo>
                    <a:pt x="56034" y="60165"/>
                  </a:lnTo>
                  <a:lnTo>
                    <a:pt x="56690" y="60003"/>
                  </a:lnTo>
                  <a:close/>
                  <a:moveTo>
                    <a:pt x="100327" y="6"/>
                  </a:moveTo>
                  <a:lnTo>
                    <a:pt x="96692" y="169"/>
                  </a:lnTo>
                  <a:lnTo>
                    <a:pt x="93058" y="338"/>
                  </a:lnTo>
                  <a:lnTo>
                    <a:pt x="89418" y="832"/>
                  </a:lnTo>
                  <a:lnTo>
                    <a:pt x="85783" y="1657"/>
                  </a:lnTo>
                  <a:lnTo>
                    <a:pt x="82312" y="2483"/>
                  </a:lnTo>
                  <a:lnTo>
                    <a:pt x="79009" y="3640"/>
                  </a:lnTo>
                  <a:lnTo>
                    <a:pt x="76032" y="5129"/>
                  </a:lnTo>
                  <a:lnTo>
                    <a:pt x="74543" y="5792"/>
                  </a:lnTo>
                  <a:lnTo>
                    <a:pt x="73385" y="6780"/>
                  </a:lnTo>
                  <a:lnTo>
                    <a:pt x="72066" y="7606"/>
                  </a:lnTo>
                  <a:lnTo>
                    <a:pt x="71071" y="8600"/>
                  </a:lnTo>
                  <a:lnTo>
                    <a:pt x="37518" y="42151"/>
                  </a:lnTo>
                  <a:lnTo>
                    <a:pt x="2646" y="42151"/>
                  </a:lnTo>
                  <a:lnTo>
                    <a:pt x="1658" y="42314"/>
                  </a:lnTo>
                  <a:lnTo>
                    <a:pt x="994" y="42483"/>
                  </a:lnTo>
                  <a:lnTo>
                    <a:pt x="331" y="42815"/>
                  </a:lnTo>
                  <a:lnTo>
                    <a:pt x="0" y="43309"/>
                  </a:lnTo>
                  <a:lnTo>
                    <a:pt x="0" y="43803"/>
                  </a:lnTo>
                  <a:lnTo>
                    <a:pt x="169" y="44466"/>
                  </a:lnTo>
                  <a:lnTo>
                    <a:pt x="500" y="45122"/>
                  </a:lnTo>
                  <a:lnTo>
                    <a:pt x="1157" y="45954"/>
                  </a:lnTo>
                  <a:lnTo>
                    <a:pt x="17520" y="62148"/>
                  </a:lnTo>
                  <a:lnTo>
                    <a:pt x="15375" y="64300"/>
                  </a:lnTo>
                  <a:lnTo>
                    <a:pt x="6449" y="65951"/>
                  </a:lnTo>
                  <a:lnTo>
                    <a:pt x="5454" y="66283"/>
                  </a:lnTo>
                  <a:lnTo>
                    <a:pt x="4628" y="66608"/>
                  </a:lnTo>
                  <a:lnTo>
                    <a:pt x="4134" y="67271"/>
                  </a:lnTo>
                  <a:lnTo>
                    <a:pt x="3803" y="67765"/>
                  </a:lnTo>
                  <a:lnTo>
                    <a:pt x="3803" y="68428"/>
                  </a:lnTo>
                  <a:lnTo>
                    <a:pt x="3965" y="69253"/>
                  </a:lnTo>
                  <a:lnTo>
                    <a:pt x="4297" y="69917"/>
                  </a:lnTo>
                  <a:lnTo>
                    <a:pt x="4960" y="70742"/>
                  </a:lnTo>
                  <a:lnTo>
                    <a:pt x="49253" y="115032"/>
                  </a:lnTo>
                  <a:lnTo>
                    <a:pt x="50085" y="115696"/>
                  </a:lnTo>
                  <a:lnTo>
                    <a:pt x="50742" y="116027"/>
                  </a:lnTo>
                  <a:lnTo>
                    <a:pt x="51567" y="116190"/>
                  </a:lnTo>
                  <a:lnTo>
                    <a:pt x="52230" y="116190"/>
                  </a:lnTo>
                  <a:lnTo>
                    <a:pt x="52725" y="115865"/>
                  </a:lnTo>
                  <a:lnTo>
                    <a:pt x="53388" y="115364"/>
                  </a:lnTo>
                  <a:lnTo>
                    <a:pt x="53719" y="114538"/>
                  </a:lnTo>
                  <a:lnTo>
                    <a:pt x="54051" y="113551"/>
                  </a:lnTo>
                  <a:lnTo>
                    <a:pt x="55702" y="104625"/>
                  </a:lnTo>
                  <a:lnTo>
                    <a:pt x="57847" y="102473"/>
                  </a:lnTo>
                  <a:lnTo>
                    <a:pt x="74049" y="118836"/>
                  </a:lnTo>
                  <a:lnTo>
                    <a:pt x="74874" y="119499"/>
                  </a:lnTo>
                  <a:lnTo>
                    <a:pt x="75538" y="119830"/>
                  </a:lnTo>
                  <a:lnTo>
                    <a:pt x="76194" y="119993"/>
                  </a:lnTo>
                  <a:lnTo>
                    <a:pt x="76695" y="119993"/>
                  </a:lnTo>
                  <a:lnTo>
                    <a:pt x="77189" y="119661"/>
                  </a:lnTo>
                  <a:lnTo>
                    <a:pt x="77520" y="119005"/>
                  </a:lnTo>
                  <a:lnTo>
                    <a:pt x="77683" y="118342"/>
                  </a:lnTo>
                  <a:lnTo>
                    <a:pt x="77852" y="117347"/>
                  </a:lnTo>
                  <a:lnTo>
                    <a:pt x="77852" y="82476"/>
                  </a:lnTo>
                  <a:lnTo>
                    <a:pt x="111398" y="48925"/>
                  </a:lnTo>
                  <a:lnTo>
                    <a:pt x="112393" y="47937"/>
                  </a:lnTo>
                  <a:lnTo>
                    <a:pt x="113219" y="46611"/>
                  </a:lnTo>
                  <a:lnTo>
                    <a:pt x="114213" y="45291"/>
                  </a:lnTo>
                  <a:lnTo>
                    <a:pt x="114870" y="43972"/>
                  </a:lnTo>
                  <a:lnTo>
                    <a:pt x="116359" y="40994"/>
                  </a:lnTo>
                  <a:lnTo>
                    <a:pt x="117516" y="37685"/>
                  </a:lnTo>
                  <a:lnTo>
                    <a:pt x="118341" y="34220"/>
                  </a:lnTo>
                  <a:lnTo>
                    <a:pt x="119167" y="30580"/>
                  </a:lnTo>
                  <a:lnTo>
                    <a:pt x="119668" y="26946"/>
                  </a:lnTo>
                  <a:lnTo>
                    <a:pt x="119830" y="23312"/>
                  </a:lnTo>
                  <a:lnTo>
                    <a:pt x="119993" y="19671"/>
                  </a:lnTo>
                  <a:lnTo>
                    <a:pt x="119993" y="16369"/>
                  </a:lnTo>
                  <a:lnTo>
                    <a:pt x="119830" y="13229"/>
                  </a:lnTo>
                  <a:lnTo>
                    <a:pt x="119499" y="10252"/>
                  </a:lnTo>
                  <a:lnTo>
                    <a:pt x="119005" y="7775"/>
                  </a:lnTo>
                  <a:lnTo>
                    <a:pt x="118511" y="5623"/>
                  </a:lnTo>
                  <a:lnTo>
                    <a:pt x="117847" y="3972"/>
                  </a:lnTo>
                  <a:lnTo>
                    <a:pt x="117353" y="3309"/>
                  </a:lnTo>
                  <a:lnTo>
                    <a:pt x="117022" y="2984"/>
                  </a:lnTo>
                  <a:lnTo>
                    <a:pt x="116690" y="2652"/>
                  </a:lnTo>
                  <a:lnTo>
                    <a:pt x="116027" y="2151"/>
                  </a:lnTo>
                  <a:lnTo>
                    <a:pt x="114376" y="1495"/>
                  </a:lnTo>
                  <a:lnTo>
                    <a:pt x="112230" y="1001"/>
                  </a:lnTo>
                  <a:lnTo>
                    <a:pt x="109747" y="500"/>
                  </a:lnTo>
                  <a:lnTo>
                    <a:pt x="106776" y="169"/>
                  </a:lnTo>
                  <a:lnTo>
                    <a:pt x="103636" y="6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7725" y="4665400"/>
              <a:ext cx="73200" cy="73200"/>
            </a:xfrm>
            <a:custGeom>
              <a:pathLst>
                <a:path extrusionOk="0" h="120000" w="120000">
                  <a:moveTo>
                    <a:pt x="83001" y="40"/>
                  </a:moveTo>
                  <a:lnTo>
                    <a:pt x="76002" y="1023"/>
                  </a:lnTo>
                  <a:lnTo>
                    <a:pt x="69004" y="3028"/>
                  </a:lnTo>
                  <a:lnTo>
                    <a:pt x="62005" y="6016"/>
                  </a:lnTo>
                  <a:lnTo>
                    <a:pt x="56030" y="11009"/>
                  </a:lnTo>
                  <a:lnTo>
                    <a:pt x="50013" y="20013"/>
                  </a:lnTo>
                  <a:lnTo>
                    <a:pt x="41009" y="34010"/>
                  </a:lnTo>
                  <a:lnTo>
                    <a:pt x="23042" y="71009"/>
                  </a:lnTo>
                  <a:lnTo>
                    <a:pt x="7039" y="104979"/>
                  </a:lnTo>
                  <a:lnTo>
                    <a:pt x="40" y="120000"/>
                  </a:lnTo>
                  <a:lnTo>
                    <a:pt x="40" y="120000"/>
                  </a:lnTo>
                  <a:lnTo>
                    <a:pt x="15020" y="113001"/>
                  </a:lnTo>
                  <a:lnTo>
                    <a:pt x="49031" y="96998"/>
                  </a:lnTo>
                  <a:lnTo>
                    <a:pt x="85989" y="78990"/>
                  </a:lnTo>
                  <a:lnTo>
                    <a:pt x="99986" y="69986"/>
                  </a:lnTo>
                  <a:lnTo>
                    <a:pt x="108990" y="64010"/>
                  </a:lnTo>
                  <a:lnTo>
                    <a:pt x="113983" y="57994"/>
                  </a:lnTo>
                  <a:lnTo>
                    <a:pt x="116971" y="50995"/>
                  </a:lnTo>
                  <a:lnTo>
                    <a:pt x="118976" y="43997"/>
                  </a:lnTo>
                  <a:lnTo>
                    <a:pt x="120000" y="36998"/>
                  </a:lnTo>
                  <a:lnTo>
                    <a:pt x="118976" y="30000"/>
                  </a:lnTo>
                  <a:lnTo>
                    <a:pt x="116971" y="23001"/>
                  </a:lnTo>
                  <a:lnTo>
                    <a:pt x="113983" y="17025"/>
                  </a:lnTo>
                  <a:lnTo>
                    <a:pt x="108990" y="11009"/>
                  </a:lnTo>
                  <a:lnTo>
                    <a:pt x="103015" y="6016"/>
                  </a:lnTo>
                  <a:lnTo>
                    <a:pt x="96998" y="3028"/>
                  </a:lnTo>
                  <a:lnTo>
                    <a:pt x="90000" y="1023"/>
                  </a:lnTo>
                  <a:lnTo>
                    <a:pt x="83001" y="4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654525" y="4708150"/>
              <a:ext cx="47100" cy="47100"/>
            </a:xfrm>
            <a:custGeom>
              <a:pathLst>
                <a:path extrusionOk="0" h="120000" w="120000">
                  <a:moveTo>
                    <a:pt x="71706" y="0"/>
                  </a:moveTo>
                  <a:lnTo>
                    <a:pt x="62328" y="1594"/>
                  </a:lnTo>
                  <a:lnTo>
                    <a:pt x="53014" y="4720"/>
                  </a:lnTo>
                  <a:lnTo>
                    <a:pt x="45231" y="9377"/>
                  </a:lnTo>
                  <a:lnTo>
                    <a:pt x="37384" y="15629"/>
                  </a:lnTo>
                  <a:lnTo>
                    <a:pt x="29601" y="24944"/>
                  </a:lnTo>
                  <a:lnTo>
                    <a:pt x="23413" y="38979"/>
                  </a:lnTo>
                  <a:lnTo>
                    <a:pt x="17161" y="56140"/>
                  </a:lnTo>
                  <a:lnTo>
                    <a:pt x="10909" y="74832"/>
                  </a:lnTo>
                  <a:lnTo>
                    <a:pt x="3125" y="107559"/>
                  </a:lnTo>
                  <a:lnTo>
                    <a:pt x="0" y="120000"/>
                  </a:lnTo>
                  <a:lnTo>
                    <a:pt x="0" y="120000"/>
                  </a:lnTo>
                  <a:lnTo>
                    <a:pt x="14035" y="118468"/>
                  </a:lnTo>
                  <a:lnTo>
                    <a:pt x="46762" y="109090"/>
                  </a:lnTo>
                  <a:lnTo>
                    <a:pt x="63923" y="104433"/>
                  </a:lnTo>
                  <a:lnTo>
                    <a:pt x="81020" y="98181"/>
                  </a:lnTo>
                  <a:lnTo>
                    <a:pt x="96650" y="90398"/>
                  </a:lnTo>
                  <a:lnTo>
                    <a:pt x="105964" y="84146"/>
                  </a:lnTo>
                  <a:lnTo>
                    <a:pt x="112216" y="76363"/>
                  </a:lnTo>
                  <a:lnTo>
                    <a:pt x="116874" y="67049"/>
                  </a:lnTo>
                  <a:lnTo>
                    <a:pt x="120000" y="59202"/>
                  </a:lnTo>
                  <a:lnTo>
                    <a:pt x="120000" y="49888"/>
                  </a:lnTo>
                  <a:lnTo>
                    <a:pt x="120000" y="40510"/>
                  </a:lnTo>
                  <a:lnTo>
                    <a:pt x="116874" y="31196"/>
                  </a:lnTo>
                  <a:lnTo>
                    <a:pt x="112216" y="23413"/>
                  </a:lnTo>
                  <a:lnTo>
                    <a:pt x="105964" y="15629"/>
                  </a:lnTo>
                  <a:lnTo>
                    <a:pt x="98181" y="9377"/>
                  </a:lnTo>
                  <a:lnTo>
                    <a:pt x="90398" y="4720"/>
                  </a:lnTo>
                  <a:lnTo>
                    <a:pt x="81020" y="1594"/>
                  </a:lnTo>
                  <a:lnTo>
                    <a:pt x="7170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81250" y="4634875"/>
              <a:ext cx="47100" cy="47100"/>
            </a:xfrm>
            <a:custGeom>
              <a:pathLst>
                <a:path extrusionOk="0" h="120000" w="120000">
                  <a:moveTo>
                    <a:pt x="60765" y="63"/>
                  </a:moveTo>
                  <a:lnTo>
                    <a:pt x="52986" y="3124"/>
                  </a:lnTo>
                  <a:lnTo>
                    <a:pt x="43613" y="7842"/>
                  </a:lnTo>
                  <a:lnTo>
                    <a:pt x="35834" y="14027"/>
                  </a:lnTo>
                  <a:lnTo>
                    <a:pt x="29649" y="23400"/>
                  </a:lnTo>
                  <a:lnTo>
                    <a:pt x="21806" y="38958"/>
                  </a:lnTo>
                  <a:lnTo>
                    <a:pt x="15621" y="56110"/>
                  </a:lnTo>
                  <a:lnTo>
                    <a:pt x="10903" y="73198"/>
                  </a:lnTo>
                  <a:lnTo>
                    <a:pt x="1594" y="105908"/>
                  </a:lnTo>
                  <a:lnTo>
                    <a:pt x="63" y="119936"/>
                  </a:lnTo>
                  <a:lnTo>
                    <a:pt x="12497" y="116811"/>
                  </a:lnTo>
                  <a:lnTo>
                    <a:pt x="45207" y="109032"/>
                  </a:lnTo>
                  <a:lnTo>
                    <a:pt x="63889" y="102848"/>
                  </a:lnTo>
                  <a:lnTo>
                    <a:pt x="81041" y="96599"/>
                  </a:lnTo>
                  <a:lnTo>
                    <a:pt x="95005" y="90350"/>
                  </a:lnTo>
                  <a:lnTo>
                    <a:pt x="104378" y="82571"/>
                  </a:lnTo>
                  <a:lnTo>
                    <a:pt x="110626" y="74792"/>
                  </a:lnTo>
                  <a:lnTo>
                    <a:pt x="115281" y="67013"/>
                  </a:lnTo>
                  <a:lnTo>
                    <a:pt x="118405" y="57640"/>
                  </a:lnTo>
                  <a:lnTo>
                    <a:pt x="119936" y="48331"/>
                  </a:lnTo>
                  <a:lnTo>
                    <a:pt x="118405" y="38958"/>
                  </a:lnTo>
                  <a:lnTo>
                    <a:pt x="115281" y="29649"/>
                  </a:lnTo>
                  <a:lnTo>
                    <a:pt x="110626" y="21870"/>
                  </a:lnTo>
                  <a:lnTo>
                    <a:pt x="104378" y="14027"/>
                  </a:lnTo>
                  <a:lnTo>
                    <a:pt x="96599" y="7842"/>
                  </a:lnTo>
                  <a:lnTo>
                    <a:pt x="88820" y="3124"/>
                  </a:lnTo>
                  <a:lnTo>
                    <a:pt x="79447" y="63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2" name="Shape 2532"/>
          <p:cNvSpPr/>
          <p:nvPr/>
        </p:nvSpPr>
        <p:spPr>
          <a:xfrm rot="2467289">
            <a:off x="978791" y="928413"/>
            <a:ext cx="376336" cy="359318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Shape 2533"/>
          <p:cNvSpPr/>
          <p:nvPr/>
        </p:nvSpPr>
        <p:spPr>
          <a:xfrm rot="-1607525">
            <a:off x="1529267" y="1154563"/>
            <a:ext cx="270879" cy="258537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/>
          <p:nvPr/>
        </p:nvSpPr>
        <p:spPr>
          <a:xfrm rot="2923104">
            <a:off x="3171377" y="1359337"/>
            <a:ext cx="202801" cy="193459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Shape 2535"/>
          <p:cNvSpPr/>
          <p:nvPr/>
        </p:nvSpPr>
        <p:spPr>
          <a:xfrm rot="-1611584">
            <a:off x="2135017" y="394598"/>
            <a:ext cx="182600" cy="174415"/>
          </a:xfrm>
          <a:custGeom>
            <a:pathLst>
              <a:path extrusionOk="0" h="120000" w="120000">
                <a:moveTo>
                  <a:pt x="60000" y="8"/>
                </a:moveTo>
                <a:lnTo>
                  <a:pt x="59421" y="207"/>
                </a:lnTo>
                <a:lnTo>
                  <a:pt x="58645" y="614"/>
                </a:lnTo>
                <a:lnTo>
                  <a:pt x="58066" y="1427"/>
                </a:lnTo>
                <a:lnTo>
                  <a:pt x="57488" y="2439"/>
                </a:lnTo>
                <a:lnTo>
                  <a:pt x="44326" y="34058"/>
                </a:lnTo>
                <a:lnTo>
                  <a:pt x="43748" y="35070"/>
                </a:lnTo>
                <a:lnTo>
                  <a:pt x="42773" y="36290"/>
                </a:lnTo>
                <a:lnTo>
                  <a:pt x="41806" y="37302"/>
                </a:lnTo>
                <a:lnTo>
                  <a:pt x="40649" y="38315"/>
                </a:lnTo>
                <a:lnTo>
                  <a:pt x="39484" y="39128"/>
                </a:lnTo>
                <a:lnTo>
                  <a:pt x="38129" y="39734"/>
                </a:lnTo>
                <a:lnTo>
                  <a:pt x="36973" y="40340"/>
                </a:lnTo>
                <a:lnTo>
                  <a:pt x="35618" y="40547"/>
                </a:lnTo>
                <a:lnTo>
                  <a:pt x="3106" y="43991"/>
                </a:lnTo>
                <a:lnTo>
                  <a:pt x="1941" y="44190"/>
                </a:lnTo>
                <a:lnTo>
                  <a:pt x="974" y="44597"/>
                </a:lnTo>
                <a:lnTo>
                  <a:pt x="396" y="45004"/>
                </a:lnTo>
                <a:lnTo>
                  <a:pt x="7" y="45817"/>
                </a:lnTo>
                <a:lnTo>
                  <a:pt x="7" y="46423"/>
                </a:lnTo>
                <a:lnTo>
                  <a:pt x="198" y="47236"/>
                </a:lnTo>
                <a:lnTo>
                  <a:pt x="586" y="48041"/>
                </a:lnTo>
                <a:lnTo>
                  <a:pt x="1553" y="49053"/>
                </a:lnTo>
                <a:lnTo>
                  <a:pt x="25942" y="71759"/>
                </a:lnTo>
                <a:lnTo>
                  <a:pt x="26909" y="72771"/>
                </a:lnTo>
                <a:lnTo>
                  <a:pt x="27678" y="73983"/>
                </a:lnTo>
                <a:lnTo>
                  <a:pt x="28264" y="75402"/>
                </a:lnTo>
                <a:lnTo>
                  <a:pt x="28843" y="76821"/>
                </a:lnTo>
                <a:lnTo>
                  <a:pt x="29231" y="78240"/>
                </a:lnTo>
                <a:lnTo>
                  <a:pt x="29421" y="79659"/>
                </a:lnTo>
                <a:lnTo>
                  <a:pt x="29421" y="81078"/>
                </a:lnTo>
                <a:lnTo>
                  <a:pt x="29231" y="82497"/>
                </a:lnTo>
                <a:lnTo>
                  <a:pt x="22266" y="116141"/>
                </a:lnTo>
                <a:lnTo>
                  <a:pt x="22068" y="117360"/>
                </a:lnTo>
                <a:lnTo>
                  <a:pt x="22266" y="118174"/>
                </a:lnTo>
                <a:lnTo>
                  <a:pt x="22456" y="118979"/>
                </a:lnTo>
                <a:lnTo>
                  <a:pt x="22844" y="119593"/>
                </a:lnTo>
                <a:lnTo>
                  <a:pt x="23621" y="119792"/>
                </a:lnTo>
                <a:lnTo>
                  <a:pt x="24389" y="119991"/>
                </a:lnTo>
                <a:lnTo>
                  <a:pt x="25356" y="119593"/>
                </a:lnTo>
                <a:lnTo>
                  <a:pt x="26323" y="119186"/>
                </a:lnTo>
                <a:lnTo>
                  <a:pt x="54580" y="101751"/>
                </a:lnTo>
                <a:lnTo>
                  <a:pt x="55744" y="101145"/>
                </a:lnTo>
                <a:lnTo>
                  <a:pt x="57099" y="100738"/>
                </a:lnTo>
                <a:lnTo>
                  <a:pt x="58645" y="100539"/>
                </a:lnTo>
                <a:lnTo>
                  <a:pt x="61354" y="100539"/>
                </a:lnTo>
                <a:lnTo>
                  <a:pt x="62900" y="100738"/>
                </a:lnTo>
                <a:lnTo>
                  <a:pt x="64255" y="101145"/>
                </a:lnTo>
                <a:lnTo>
                  <a:pt x="65419" y="101751"/>
                </a:lnTo>
                <a:lnTo>
                  <a:pt x="93676" y="119186"/>
                </a:lnTo>
                <a:lnTo>
                  <a:pt x="94643" y="119593"/>
                </a:lnTo>
                <a:lnTo>
                  <a:pt x="95610" y="119991"/>
                </a:lnTo>
                <a:lnTo>
                  <a:pt x="96386" y="119792"/>
                </a:lnTo>
                <a:lnTo>
                  <a:pt x="97155" y="119593"/>
                </a:lnTo>
                <a:lnTo>
                  <a:pt x="97543" y="118979"/>
                </a:lnTo>
                <a:lnTo>
                  <a:pt x="97741" y="118174"/>
                </a:lnTo>
                <a:lnTo>
                  <a:pt x="97931" y="117360"/>
                </a:lnTo>
                <a:lnTo>
                  <a:pt x="97741" y="116141"/>
                </a:lnTo>
                <a:lnTo>
                  <a:pt x="90768" y="82497"/>
                </a:lnTo>
                <a:lnTo>
                  <a:pt x="90578" y="81078"/>
                </a:lnTo>
                <a:lnTo>
                  <a:pt x="90578" y="79659"/>
                </a:lnTo>
                <a:lnTo>
                  <a:pt x="90768" y="78240"/>
                </a:lnTo>
                <a:lnTo>
                  <a:pt x="91156" y="76821"/>
                </a:lnTo>
                <a:lnTo>
                  <a:pt x="91735" y="75402"/>
                </a:lnTo>
                <a:lnTo>
                  <a:pt x="92321" y="73983"/>
                </a:lnTo>
                <a:lnTo>
                  <a:pt x="93090" y="72771"/>
                </a:lnTo>
                <a:lnTo>
                  <a:pt x="94057" y="71759"/>
                </a:lnTo>
                <a:lnTo>
                  <a:pt x="118446" y="49053"/>
                </a:lnTo>
                <a:lnTo>
                  <a:pt x="119413" y="48041"/>
                </a:lnTo>
                <a:lnTo>
                  <a:pt x="119801" y="47236"/>
                </a:lnTo>
                <a:lnTo>
                  <a:pt x="119992" y="46423"/>
                </a:lnTo>
                <a:lnTo>
                  <a:pt x="119992" y="45817"/>
                </a:lnTo>
                <a:lnTo>
                  <a:pt x="119603" y="45004"/>
                </a:lnTo>
                <a:lnTo>
                  <a:pt x="119025" y="44597"/>
                </a:lnTo>
                <a:lnTo>
                  <a:pt x="118058" y="44190"/>
                </a:lnTo>
                <a:lnTo>
                  <a:pt x="116893" y="43991"/>
                </a:lnTo>
                <a:lnTo>
                  <a:pt x="84381" y="40547"/>
                </a:lnTo>
                <a:lnTo>
                  <a:pt x="83026" y="40340"/>
                </a:lnTo>
                <a:lnTo>
                  <a:pt x="81870" y="39734"/>
                </a:lnTo>
                <a:lnTo>
                  <a:pt x="80515" y="39128"/>
                </a:lnTo>
                <a:lnTo>
                  <a:pt x="79350" y="38315"/>
                </a:lnTo>
                <a:lnTo>
                  <a:pt x="78193" y="37302"/>
                </a:lnTo>
                <a:lnTo>
                  <a:pt x="77226" y="36290"/>
                </a:lnTo>
                <a:lnTo>
                  <a:pt x="76259" y="35070"/>
                </a:lnTo>
                <a:lnTo>
                  <a:pt x="75673" y="34058"/>
                </a:lnTo>
                <a:lnTo>
                  <a:pt x="62519" y="2439"/>
                </a:lnTo>
                <a:lnTo>
                  <a:pt x="61933" y="1427"/>
                </a:lnTo>
                <a:lnTo>
                  <a:pt x="61354" y="614"/>
                </a:lnTo>
                <a:lnTo>
                  <a:pt x="60578" y="207"/>
                </a:lnTo>
                <a:lnTo>
                  <a:pt x="60000" y="8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