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812" r:id="rId1"/>
  </p:sldMasterIdLst>
  <p:notesMasterIdLst>
    <p:notesMasterId r:id="rId20"/>
  </p:notesMasterIdLst>
  <p:sldIdLst>
    <p:sldId id="256" r:id="rId2"/>
    <p:sldId id="273" r:id="rId3"/>
    <p:sldId id="274" r:id="rId4"/>
    <p:sldId id="275" r:id="rId5"/>
    <p:sldId id="276" r:id="rId6"/>
    <p:sldId id="258" r:id="rId7"/>
    <p:sldId id="263" r:id="rId8"/>
    <p:sldId id="279" r:id="rId9"/>
    <p:sldId id="266" r:id="rId10"/>
    <p:sldId id="270" r:id="rId11"/>
    <p:sldId id="272" r:id="rId12"/>
    <p:sldId id="269" r:id="rId13"/>
    <p:sldId id="280" r:id="rId14"/>
    <p:sldId id="271" r:id="rId15"/>
    <p:sldId id="277" r:id="rId16"/>
    <p:sldId id="278" r:id="rId17"/>
    <p:sldId id="281" r:id="rId18"/>
    <p:sldId id="28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y T" initials="MT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4"/>
    <p:restoredTop sz="94671"/>
  </p:normalViewPr>
  <p:slideViewPr>
    <p:cSldViewPr snapToGrid="0" snapToObjects="1">
      <p:cViewPr varScale="1">
        <p:scale>
          <a:sx n="108" d="100"/>
          <a:sy n="108" d="100"/>
        </p:scale>
        <p:origin x="10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9FE0B-0CEA-7844-8B06-4F69985662B7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6EB64-C0E9-F548-B213-ABF241BDF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9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6EB64-C0E9-F548-B213-ABF241BDF7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65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4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6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4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7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F34E6425-0181-43F2-84FC-787E803FD2F8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4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2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7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662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7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0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35E72C73-2D91-4E12-BA25-F0AA0C03599B}" type="datetimeFigureOut">
              <a:rPr lang="en-US" smtClean="0"/>
              <a:t>4/19/2017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7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49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13" r:id="rId1"/>
    <p:sldLayoutId id="2147484814" r:id="rId2"/>
    <p:sldLayoutId id="2147484815" r:id="rId3"/>
    <p:sldLayoutId id="2147484816" r:id="rId4"/>
    <p:sldLayoutId id="2147484817" r:id="rId5"/>
    <p:sldLayoutId id="2147484818" r:id="rId6"/>
    <p:sldLayoutId id="2147484819" r:id="rId7"/>
    <p:sldLayoutId id="2147484820" r:id="rId8"/>
    <p:sldLayoutId id="2147484821" r:id="rId9"/>
    <p:sldLayoutId id="2147484822" r:id="rId10"/>
    <p:sldLayoutId id="2147484823" r:id="rId11"/>
  </p:sldLayoutIdLst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254" y="1346887"/>
            <a:ext cx="10083114" cy="2825064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dirty="0"/>
              <a:t>WIGHT MARTIN </a:t>
            </a:r>
            <a:r>
              <a:rPr lang="en-US" dirty="0">
                <a:solidFill>
                  <a:srgbClr val="7030A0"/>
                </a:solidFill>
              </a:rPr>
              <a:t>M</a:t>
            </a:r>
            <a:r>
              <a:rPr lang="en-US" dirty="0"/>
              <a:t>ECHAL TERFIE</a:t>
            </a:r>
            <a:br>
              <a:rPr lang="en-US" dirty="0"/>
            </a:br>
            <a:r>
              <a:rPr lang="en-US" dirty="0">
                <a:solidFill>
                  <a:srgbClr val="92D050"/>
                </a:solidFill>
              </a:rPr>
              <a:t>D</a:t>
            </a:r>
            <a:r>
              <a:rPr lang="en-US" dirty="0"/>
              <a:t>ALYA KHATUN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102" y="4530798"/>
            <a:ext cx="2224903" cy="181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5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02868"/>
          </a:xfrm>
        </p:spPr>
        <p:txBody>
          <a:bodyPr>
            <a:normAutofit fontScale="90000"/>
          </a:bodyPr>
          <a:lstStyle/>
          <a:p>
            <a:r>
              <a:rPr lang="en-US" dirty="0"/>
              <a:t>Use-Case Diagram for Main Actors</a:t>
            </a:r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843" y="1587499"/>
            <a:ext cx="8327254" cy="512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0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Diagram for Shopper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9216" y="1899821"/>
            <a:ext cx="6871315" cy="445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2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5526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Cart Sequence Diagram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2120900"/>
            <a:ext cx="8115300" cy="459994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6622741" y="4225771"/>
            <a:ext cx="298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37320" y="29740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58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528173"/>
            <a:ext cx="10058400" cy="5393655"/>
          </a:xfrm>
        </p:spPr>
        <p:txBody>
          <a:bodyPr/>
          <a:lstStyle/>
          <a:p>
            <a:r>
              <a:rPr lang="en-US"/>
              <a:t>Customer Module Demonstration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801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Management</a:t>
            </a:r>
            <a:br>
              <a:rPr lang="en-US" dirty="0"/>
            </a:br>
            <a:r>
              <a:rPr lang="en-US" dirty="0"/>
              <a:t>(SQLite)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77879"/>
            <a:ext cx="10058400" cy="48472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This database consists of: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 </a:t>
            </a:r>
            <a:r>
              <a:rPr lang="en-US" sz="1900" b="1" dirty="0"/>
              <a:t>Admin Info</a:t>
            </a:r>
            <a:r>
              <a:rPr lang="en-US" sz="1900" dirty="0"/>
              <a:t>: Admin information is added to database with Unique ID based on their roles.</a:t>
            </a:r>
          </a:p>
          <a:p>
            <a:pPr marL="0" indent="0">
              <a:buNone/>
            </a:pPr>
            <a:endParaRPr lang="en-US" sz="19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1" dirty="0"/>
              <a:t>Customer Info</a:t>
            </a:r>
            <a:r>
              <a:rPr lang="en-US" sz="1900" dirty="0"/>
              <a:t>: Stores information for all registered customers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9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1" dirty="0"/>
              <a:t>Seller Info:</a:t>
            </a:r>
            <a:r>
              <a:rPr lang="en-US" sz="1900" dirty="0"/>
              <a:t> Stores information for all registered customers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9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1" dirty="0"/>
              <a:t>Product Info</a:t>
            </a:r>
            <a:r>
              <a:rPr lang="en-US" sz="1900" dirty="0"/>
              <a:t>: Complete products information is stored in this table.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1" dirty="0"/>
              <a:t>Shipment Info: </a:t>
            </a:r>
            <a:r>
              <a:rPr lang="en-US" sz="1900" dirty="0"/>
              <a:t>stores information for orders and shipments.</a:t>
            </a:r>
            <a:endParaRPr lang="en-US" sz="19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1" dirty="0"/>
              <a:t>Total Sales</a:t>
            </a:r>
            <a:r>
              <a:rPr lang="en-US" sz="1900" dirty="0"/>
              <a:t>: stores information of all transaction made on the system.</a:t>
            </a:r>
          </a:p>
        </p:txBody>
      </p:sp>
    </p:spTree>
    <p:extLst>
      <p:ext uri="{BB962C8B-B14F-4D97-AF65-F5344CB8AC3E}">
        <p14:creationId xmlns:p14="http://schemas.microsoft.com/office/powerpoint/2010/main" val="91935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800" dirty="0"/>
              <a:t>Sequence Diagram for Admin </a:t>
            </a:r>
            <a:r>
              <a:rPr lang="en-US" sz="1400" dirty="0"/>
              <a:t>(Login, View, and Remove Functions) </a:t>
            </a:r>
          </a:p>
        </p:txBody>
      </p:sp>
      <p:pic>
        <p:nvPicPr>
          <p:cNvPr id="91" name="Content Placeholder 9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9115" y="-1175658"/>
            <a:ext cx="6107836" cy="8518483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4341181" y="2752078"/>
            <a:ext cx="852256" cy="301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Login Page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7102136" y="4305670"/>
            <a:ext cx="88777" cy="470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4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5437197"/>
          </a:xfrm>
        </p:spPr>
        <p:txBody>
          <a:bodyPr/>
          <a:lstStyle/>
          <a:p>
            <a:pPr algn="ctr"/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410541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We went over some of the functional requirements of our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Explained interactions within the system using of topic we’ve learned   throughout the semester.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Then demonstrated our working software.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Skills built during the duration of project.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Became better problem solver and improved our coding skills.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Learned communication was an important necessity.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4800" b="1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Century Gothic" panose="020B0502020202020204"/>
                <a:ea typeface="+mj-ea"/>
                <a:cs typeface="+mj-cs"/>
              </a:rPr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9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Roles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2121408"/>
            <a:ext cx="10422497" cy="4050792"/>
          </a:xfrm>
        </p:spPr>
        <p:txBody>
          <a:bodyPr/>
          <a:lstStyle/>
          <a:p>
            <a:pPr marL="0" indent="0">
              <a:buNone/>
            </a:pPr>
            <a:r>
              <a:rPr lang="en-US" sz="3200" u="sng" dirty="0">
                <a:solidFill>
                  <a:prstClr val="black"/>
                </a:solidFill>
              </a:rPr>
              <a:t>Mechal Terfie</a:t>
            </a:r>
            <a:r>
              <a:rPr lang="en-US" sz="3200" dirty="0">
                <a:solidFill>
                  <a:prstClr val="black"/>
                </a:solidFill>
              </a:rPr>
              <a:t>     </a:t>
            </a:r>
            <a:r>
              <a:rPr lang="en-US" sz="3200" u="sng" dirty="0">
                <a:solidFill>
                  <a:prstClr val="black"/>
                </a:solidFill>
              </a:rPr>
              <a:t>Dwight Martin</a:t>
            </a:r>
            <a:r>
              <a:rPr lang="en-US" sz="3200" dirty="0">
                <a:solidFill>
                  <a:prstClr val="black"/>
                </a:solidFill>
              </a:rPr>
              <a:t>      </a:t>
            </a:r>
            <a:r>
              <a:rPr lang="en-US" sz="3200" u="sng" dirty="0">
                <a:solidFill>
                  <a:prstClr val="black"/>
                </a:solidFill>
              </a:rPr>
              <a:t>Dalya Khatun</a:t>
            </a:r>
          </a:p>
          <a:p>
            <a:pPr marL="0" indent="0">
              <a:buNone/>
            </a:pPr>
            <a:r>
              <a:rPr lang="en-US" sz="2400" dirty="0"/>
              <a:t>Team coordinator       Finalized code                User Guide</a:t>
            </a:r>
          </a:p>
          <a:p>
            <a:pPr marL="0" indent="0">
              <a:buNone/>
            </a:pPr>
            <a:r>
              <a:rPr lang="en-US" sz="2400" dirty="0"/>
              <a:t>Documents handler    GUI tester                      Layout </a:t>
            </a:r>
          </a:p>
          <a:p>
            <a:pPr marL="0" indent="0">
              <a:buNone/>
            </a:pPr>
            <a:r>
              <a:rPr lang="en-US" sz="2400" dirty="0"/>
              <a:t>Java coder/admin      Java coder/seller           Java coder/customer</a:t>
            </a:r>
          </a:p>
          <a:p>
            <a:pPr marL="0" indent="0">
              <a:buNone/>
            </a:pPr>
            <a:r>
              <a:rPr lang="en-US" sz="2400" dirty="0"/>
              <a:t>Database 		      Database                       </a:t>
            </a:r>
            <a:r>
              <a:rPr lang="en-US" sz="2400" dirty="0" err="1"/>
              <a:t>Database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804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21408"/>
            <a:ext cx="10723418" cy="40507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Develop a basic and functional online shopping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Build three modules. Customer, seller, and admin.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Allow customers to register, login, search, and purchase.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Allow sellers to register, login, and add/update/sell/ship             products.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Allow admins to login, view and remove sellers/customers/products/, and generate sales.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382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Tools Used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Java, swing on eclipse IDE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/>
              <a:t>Sqlite</a:t>
            </a:r>
            <a:r>
              <a:rPr lang="en-US" sz="3200" dirty="0"/>
              <a:t> for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/>
              <a:t>Git</a:t>
            </a: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Skype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498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Metrics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Approximately 4000 lines of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FPA: 305 FP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1FP about 8hrs on average, 305*8 = 2440 hours of coding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Averages to about 3 to 4 months for us</a:t>
            </a:r>
          </a:p>
        </p:txBody>
      </p:sp>
    </p:spTree>
    <p:extLst>
      <p:ext uri="{BB962C8B-B14F-4D97-AF65-F5344CB8AC3E}">
        <p14:creationId xmlns:p14="http://schemas.microsoft.com/office/powerpoint/2010/main" val="265475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USERS/ACTORS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5400" dirty="0"/>
              <a:t>Seller </a:t>
            </a:r>
          </a:p>
          <a:p>
            <a:pPr>
              <a:buFont typeface="Wingdings" charset="2"/>
              <a:buChar char="Ø"/>
            </a:pPr>
            <a:r>
              <a:rPr lang="en-US" sz="5400" dirty="0"/>
              <a:t>Customer/Guest  </a:t>
            </a:r>
          </a:p>
          <a:p>
            <a:pPr>
              <a:buFont typeface="Wingdings" charset="2"/>
              <a:buChar char="Ø"/>
            </a:pPr>
            <a:r>
              <a:rPr lang="en-US" sz="5400" dirty="0"/>
              <a:t>Admin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1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418309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Seller Module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pPr>
              <a:buFont typeface="Wingdings" charset="2"/>
              <a:buChar char="Ø"/>
            </a:pPr>
            <a:r>
              <a:rPr lang="en-US" sz="5400" dirty="0"/>
              <a:t>Add Products </a:t>
            </a:r>
          </a:p>
          <a:p>
            <a:pPr>
              <a:buFont typeface="Wingdings" charset="2"/>
              <a:buChar char="Ø"/>
            </a:pPr>
            <a:r>
              <a:rPr lang="en-US" sz="5400" dirty="0"/>
              <a:t>View Products </a:t>
            </a:r>
          </a:p>
          <a:p>
            <a:pPr>
              <a:buFont typeface="Wingdings" charset="2"/>
              <a:buChar char="Ø"/>
            </a:pPr>
            <a:r>
              <a:rPr lang="en-US" sz="5400" dirty="0"/>
              <a:t>Update Products </a:t>
            </a:r>
          </a:p>
          <a:p>
            <a:pPr>
              <a:buFont typeface="Wingdings" charset="2"/>
              <a:buChar char="Ø"/>
            </a:pPr>
            <a:r>
              <a:rPr lang="en-US" sz="5400" dirty="0"/>
              <a:t>Delete Products </a:t>
            </a:r>
          </a:p>
          <a:p>
            <a:pPr>
              <a:buFont typeface="Wingdings" charset="2"/>
              <a:buChar char="Ø"/>
            </a:pPr>
            <a:r>
              <a:rPr lang="en-US" sz="5400" dirty="0"/>
              <a:t>View Orders</a:t>
            </a:r>
          </a:p>
          <a:p>
            <a:pPr>
              <a:buFont typeface="Wingdings" charset="2"/>
              <a:buChar char="Ø"/>
            </a:pPr>
            <a:r>
              <a:rPr lang="en-US" sz="5400" dirty="0"/>
              <a:t>Confirm Shipment </a:t>
            </a:r>
          </a:p>
        </p:txBody>
      </p:sp>
    </p:spTree>
    <p:extLst>
      <p:ext uri="{BB962C8B-B14F-4D97-AF65-F5344CB8AC3E}">
        <p14:creationId xmlns:p14="http://schemas.microsoft.com/office/powerpoint/2010/main" val="192787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5045311"/>
          </a:xfrm>
        </p:spPr>
        <p:txBody>
          <a:bodyPr/>
          <a:lstStyle/>
          <a:p>
            <a:pPr algn="ctr"/>
            <a:r>
              <a:rPr lang="en-US" dirty="0"/>
              <a:t>Seller Module Demonstration </a:t>
            </a:r>
          </a:p>
        </p:txBody>
      </p:sp>
    </p:spTree>
    <p:extLst>
      <p:ext uri="{BB962C8B-B14F-4D97-AF65-F5344CB8AC3E}">
        <p14:creationId xmlns:p14="http://schemas.microsoft.com/office/powerpoint/2010/main" val="171664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Customer Module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91730"/>
            <a:ext cx="10058400" cy="4380470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Ø"/>
            </a:pPr>
            <a:r>
              <a:rPr lang="en-US" sz="4000" dirty="0"/>
              <a:t>View Products </a:t>
            </a:r>
          </a:p>
          <a:p>
            <a:pPr>
              <a:buFont typeface="Wingdings" charset="2"/>
              <a:buChar char="Ø"/>
            </a:pPr>
            <a:r>
              <a:rPr lang="en-US" sz="4000" dirty="0"/>
              <a:t>Search Products </a:t>
            </a:r>
          </a:p>
          <a:p>
            <a:pPr>
              <a:buFont typeface="Wingdings" charset="2"/>
              <a:buChar char="Ø"/>
            </a:pPr>
            <a:r>
              <a:rPr lang="en-US" sz="4000" dirty="0"/>
              <a:t>View Shopping Cart</a:t>
            </a:r>
          </a:p>
          <a:p>
            <a:pPr>
              <a:buFont typeface="Wingdings" charset="2"/>
              <a:buChar char="Ø"/>
            </a:pPr>
            <a:r>
              <a:rPr lang="en-US" sz="4000" dirty="0"/>
              <a:t>Add Products to Shopping Cart</a:t>
            </a:r>
          </a:p>
          <a:p>
            <a:pPr>
              <a:buFont typeface="Wingdings" charset="2"/>
              <a:buChar char="Ø"/>
            </a:pPr>
            <a:r>
              <a:rPr lang="en-US" sz="4000" dirty="0"/>
              <a:t>Update and Delete Products </a:t>
            </a:r>
          </a:p>
          <a:p>
            <a:pPr>
              <a:buFont typeface="Wingdings" charset="2"/>
              <a:buChar char="Ø"/>
            </a:pPr>
            <a:r>
              <a:rPr lang="en-US" sz="4000" dirty="0"/>
              <a:t>Check out</a:t>
            </a:r>
          </a:p>
        </p:txBody>
      </p:sp>
    </p:spTree>
    <p:extLst>
      <p:ext uri="{BB962C8B-B14F-4D97-AF65-F5344CB8AC3E}">
        <p14:creationId xmlns:p14="http://schemas.microsoft.com/office/powerpoint/2010/main" val="10292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893</TotalTime>
  <Words>352</Words>
  <Application>Microsoft Office PowerPoint</Application>
  <PresentationFormat>Widescreen</PresentationFormat>
  <Paragraphs>75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Bookman Old Style</vt:lpstr>
      <vt:lpstr>Calibri</vt:lpstr>
      <vt:lpstr>Century Gothic</vt:lpstr>
      <vt:lpstr>Rockwell Extra Bold</vt:lpstr>
      <vt:lpstr>Wingdings</vt:lpstr>
      <vt:lpstr>Wood Type</vt:lpstr>
      <vt:lpstr>   DWIGHT MARTIN MECHAL TERFIE DALYA KHATUN  </vt:lpstr>
      <vt:lpstr>Roles </vt:lpstr>
      <vt:lpstr>Overview</vt:lpstr>
      <vt:lpstr>Tools Used </vt:lpstr>
      <vt:lpstr>Metrics </vt:lpstr>
      <vt:lpstr>USERS/ACTORS  </vt:lpstr>
      <vt:lpstr>Seller Module Functions </vt:lpstr>
      <vt:lpstr>Seller Module Demonstration </vt:lpstr>
      <vt:lpstr>Customer Module Functions </vt:lpstr>
      <vt:lpstr>Use-Case Diagram for Main Actors</vt:lpstr>
      <vt:lpstr>Use-Case Diagram for Shopper</vt:lpstr>
      <vt:lpstr>Cart Sequence Diagram</vt:lpstr>
      <vt:lpstr>Customer Module Demonstration </vt:lpstr>
      <vt:lpstr>Data Management (SQLite)</vt:lpstr>
      <vt:lpstr> Sequence Diagram for Admin (Login, View, and Remove Functions) </vt:lpstr>
      <vt:lpstr>Demonstration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Dalya Khatun</dc:creator>
  <cp:lastModifiedBy>Mikey T</cp:lastModifiedBy>
  <cp:revision>54</cp:revision>
  <dcterms:created xsi:type="dcterms:W3CDTF">2017-04-17T18:44:38Z</dcterms:created>
  <dcterms:modified xsi:type="dcterms:W3CDTF">2017-04-19T18:24:51Z</dcterms:modified>
</cp:coreProperties>
</file>