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9" r:id="rId4"/>
    <p:sldId id="293" r:id="rId5"/>
    <p:sldId id="263" r:id="rId6"/>
    <p:sldId id="265" r:id="rId7"/>
    <p:sldId id="264" r:id="rId8"/>
    <p:sldId id="258" r:id="rId9"/>
    <p:sldId id="267" r:id="rId10"/>
    <p:sldId id="262" r:id="rId11"/>
    <p:sldId id="266" r:id="rId12"/>
    <p:sldId id="260" r:id="rId13"/>
    <p:sldId id="261" r:id="rId14"/>
    <p:sldId id="269" r:id="rId15"/>
    <p:sldId id="270" r:id="rId16"/>
    <p:sldId id="271" r:id="rId17"/>
    <p:sldId id="272" r:id="rId18"/>
    <p:sldId id="273" r:id="rId19"/>
    <p:sldId id="274" r:id="rId20"/>
    <p:sldId id="283" r:id="rId21"/>
    <p:sldId id="275" r:id="rId22"/>
    <p:sldId id="284" r:id="rId23"/>
    <p:sldId id="285" r:id="rId24"/>
    <p:sldId id="276" r:id="rId25"/>
    <p:sldId id="277" r:id="rId26"/>
    <p:sldId id="287" r:id="rId27"/>
    <p:sldId id="286" r:id="rId28"/>
    <p:sldId id="279" r:id="rId29"/>
    <p:sldId id="278" r:id="rId30"/>
    <p:sldId id="280" r:id="rId31"/>
    <p:sldId id="292" r:id="rId32"/>
    <p:sldId id="290" r:id="rId33"/>
    <p:sldId id="281" r:id="rId3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94660"/>
  </p:normalViewPr>
  <p:slideViewPr>
    <p:cSldViewPr>
      <p:cViewPr varScale="1">
        <p:scale>
          <a:sx n="112" d="100"/>
          <a:sy n="112" d="100"/>
        </p:scale>
        <p:origin x="-6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21.5.2014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21.5.2014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21.5.2014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21.5.2014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21.5.2014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21.5.2014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21.5.2014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21.5.2014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21.5.2014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21.5.2014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21.5.2014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C1D4A-A796-47C3-A63E-CE236FB377E2}" type="datetimeFigureOut">
              <a:rPr lang="cs-CZ" smtClean="0"/>
              <a:t>21.5.2014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et_(mathematics)" TargetMode="External"/><Relationship Id="rId2" Type="http://schemas.openxmlformats.org/officeDocument/2006/relationships/hyperlink" Target="http://en.wikipedia.org/wiki/Unary_oper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://en.wikipedia.org/wiki/Tupl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en.wikipedia.org/wiki/Unary_operatio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SQL </a:t>
            </a:r>
            <a:r>
              <a:rPr lang="cs-CZ" dirty="0" err="1" smtClean="0"/>
              <a:t>Training</a:t>
            </a:r>
            <a:r>
              <a:rPr lang="cs-CZ" dirty="0" smtClean="0"/>
              <a:t> 3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err="1" smtClean="0"/>
              <a:t>Relational</a:t>
            </a:r>
            <a:r>
              <a:rPr lang="cs-CZ" dirty="0" smtClean="0"/>
              <a:t> </a:t>
            </a:r>
            <a:r>
              <a:rPr lang="cs-CZ" dirty="0" err="1" smtClean="0"/>
              <a:t>databases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cs-CZ" dirty="0" err="1" smtClean="0"/>
              <a:t>advanced</a:t>
            </a:r>
            <a:r>
              <a:rPr lang="cs-CZ" dirty="0" smtClean="0"/>
              <a:t> </a:t>
            </a:r>
            <a:r>
              <a:rPr lang="cs-CZ" dirty="0" err="1"/>
              <a:t>selects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25926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Motivation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have data model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1158191" y="2893335"/>
            <a:ext cx="1800200" cy="2088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158191" y="292469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err="1" smtClean="0"/>
              <a:t>Employee</a:t>
            </a:r>
            <a:endParaRPr lang="cs-CZ" b="1" dirty="0"/>
          </a:p>
        </p:txBody>
      </p:sp>
      <p:sp>
        <p:nvSpPr>
          <p:cNvPr id="7" name="TextovéPole 6"/>
          <p:cNvSpPr txBox="1"/>
          <p:nvPr/>
        </p:nvSpPr>
        <p:spPr>
          <a:xfrm>
            <a:off x="1318110" y="3294025"/>
            <a:ext cx="1480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id</a:t>
            </a:r>
          </a:p>
          <a:p>
            <a:r>
              <a:rPr lang="cs-CZ" dirty="0" err="1" smtClean="0"/>
              <a:t>dep_id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err="1" smtClean="0"/>
              <a:t>name</a:t>
            </a:r>
            <a:endParaRPr lang="cs-CZ" dirty="0" smtClean="0"/>
          </a:p>
          <a:p>
            <a:r>
              <a:rPr lang="cs-CZ" dirty="0" err="1" smtClean="0"/>
              <a:t>surname</a:t>
            </a:r>
            <a:endParaRPr lang="cs-CZ" dirty="0" smtClean="0"/>
          </a:p>
          <a:p>
            <a:r>
              <a:rPr lang="cs-CZ" dirty="0" smtClean="0"/>
              <a:t>….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6588224" y="3067762"/>
            <a:ext cx="1409411" cy="13644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/>
          <p:cNvSpPr txBox="1"/>
          <p:nvPr/>
        </p:nvSpPr>
        <p:spPr>
          <a:xfrm>
            <a:off x="6588224" y="30991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err="1" smtClean="0"/>
              <a:t>Company</a:t>
            </a:r>
            <a:endParaRPr lang="cs-CZ" b="1" dirty="0"/>
          </a:p>
        </p:txBody>
      </p:sp>
      <p:sp>
        <p:nvSpPr>
          <p:cNvPr id="10" name="TextovéPole 9"/>
          <p:cNvSpPr txBox="1"/>
          <p:nvPr/>
        </p:nvSpPr>
        <p:spPr>
          <a:xfrm>
            <a:off x="6748143" y="3468452"/>
            <a:ext cx="1480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id</a:t>
            </a:r>
          </a:p>
          <a:p>
            <a:r>
              <a:rPr lang="cs-CZ" dirty="0" err="1" smtClean="0"/>
              <a:t>name</a:t>
            </a:r>
            <a:endParaRPr lang="cs-CZ" dirty="0" smtClean="0"/>
          </a:p>
          <a:p>
            <a:r>
              <a:rPr lang="cs-CZ" dirty="0" smtClean="0"/>
              <a:t>….</a:t>
            </a:r>
            <a:endParaRPr lang="cs-CZ" dirty="0"/>
          </a:p>
        </p:txBody>
      </p:sp>
      <p:sp>
        <p:nvSpPr>
          <p:cNvPr id="11" name="Obdélník 10"/>
          <p:cNvSpPr/>
          <p:nvPr/>
        </p:nvSpPr>
        <p:spPr>
          <a:xfrm>
            <a:off x="3851920" y="2780928"/>
            <a:ext cx="1800200" cy="2088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TextovéPole 11"/>
          <p:cNvSpPr txBox="1"/>
          <p:nvPr/>
        </p:nvSpPr>
        <p:spPr>
          <a:xfrm>
            <a:off x="3851920" y="281228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/>
              <a:t>Department</a:t>
            </a:r>
            <a:endParaRPr lang="cs-CZ" b="1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4011839" y="3181618"/>
            <a:ext cx="1480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id</a:t>
            </a:r>
          </a:p>
          <a:p>
            <a:r>
              <a:rPr lang="cs-CZ" dirty="0" err="1" smtClean="0"/>
              <a:t>company_id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err="1" smtClean="0"/>
              <a:t>name</a:t>
            </a:r>
            <a:endParaRPr lang="cs-CZ" dirty="0" smtClean="0"/>
          </a:p>
          <a:p>
            <a:r>
              <a:rPr lang="cs-CZ" dirty="0" smtClean="0"/>
              <a:t>….</a:t>
            </a:r>
            <a:endParaRPr lang="cs-CZ" dirty="0"/>
          </a:p>
        </p:txBody>
      </p:sp>
      <p:cxnSp>
        <p:nvCxnSpPr>
          <p:cNvPr id="15" name="Přímá spojnice 14"/>
          <p:cNvCxnSpPr>
            <a:stCxn id="11" idx="1"/>
            <a:endCxn id="4" idx="3"/>
          </p:cNvCxnSpPr>
          <p:nvPr/>
        </p:nvCxnSpPr>
        <p:spPr>
          <a:xfrm flipH="1">
            <a:off x="2958391" y="3825044"/>
            <a:ext cx="893529" cy="11240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Přímá spojnice 16"/>
          <p:cNvCxnSpPr/>
          <p:nvPr/>
        </p:nvCxnSpPr>
        <p:spPr>
          <a:xfrm flipH="1" flipV="1">
            <a:off x="2958392" y="3781783"/>
            <a:ext cx="245456" cy="14833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Přímá spojnice 19"/>
          <p:cNvCxnSpPr/>
          <p:nvPr/>
        </p:nvCxnSpPr>
        <p:spPr>
          <a:xfrm flipH="1">
            <a:off x="2958392" y="3937451"/>
            <a:ext cx="245456" cy="13962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Přímá spojnice 21"/>
          <p:cNvCxnSpPr>
            <a:stCxn id="8" idx="1"/>
          </p:cNvCxnSpPr>
          <p:nvPr/>
        </p:nvCxnSpPr>
        <p:spPr>
          <a:xfrm flipH="1" flipV="1">
            <a:off x="5652120" y="3645024"/>
            <a:ext cx="936104" cy="10494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Přímá spojnice 23"/>
          <p:cNvCxnSpPr/>
          <p:nvPr/>
        </p:nvCxnSpPr>
        <p:spPr>
          <a:xfrm flipH="1" flipV="1">
            <a:off x="5652120" y="3468452"/>
            <a:ext cx="216024" cy="17657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Přímá spojnice 25"/>
          <p:cNvCxnSpPr>
            <a:endCxn id="11" idx="3"/>
          </p:cNvCxnSpPr>
          <p:nvPr/>
        </p:nvCxnSpPr>
        <p:spPr>
          <a:xfrm flipH="1">
            <a:off x="5652120" y="3697496"/>
            <a:ext cx="216024" cy="12754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Obdélník 4"/>
          <p:cNvSpPr/>
          <p:nvPr/>
        </p:nvSpPr>
        <p:spPr>
          <a:xfrm>
            <a:off x="3961460" y="5756116"/>
            <a:ext cx="1566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Is it a </a:t>
            </a:r>
            <a:r>
              <a:rPr lang="cs-CZ" dirty="0" err="1" smtClean="0">
                <a:solidFill>
                  <a:srgbClr val="FF0000"/>
                </a:solidFill>
              </a:rPr>
              <a:t>relation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cs-CZ" dirty="0"/>
          </a:p>
        </p:txBody>
      </p:sp>
      <p:cxnSp>
        <p:nvCxnSpPr>
          <p:cNvPr id="16" name="Přímá spojnice se šipkou 15"/>
          <p:cNvCxnSpPr>
            <a:stCxn id="5" idx="0"/>
          </p:cNvCxnSpPr>
          <p:nvPr/>
        </p:nvCxnSpPr>
        <p:spPr>
          <a:xfrm flipH="1" flipV="1">
            <a:off x="3405156" y="3973616"/>
            <a:ext cx="1339371" cy="1782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Přímá spojnice se šipkou 22"/>
          <p:cNvCxnSpPr>
            <a:stCxn id="5" idx="0"/>
          </p:cNvCxnSpPr>
          <p:nvPr/>
        </p:nvCxnSpPr>
        <p:spPr>
          <a:xfrm flipV="1">
            <a:off x="4744527" y="3718642"/>
            <a:ext cx="1555665" cy="20374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75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Motivation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have data model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1158191" y="2893335"/>
            <a:ext cx="1800200" cy="2088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158191" y="292469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err="1" smtClean="0"/>
              <a:t>Employee</a:t>
            </a:r>
            <a:endParaRPr lang="cs-CZ" b="1" dirty="0"/>
          </a:p>
        </p:txBody>
      </p:sp>
      <p:sp>
        <p:nvSpPr>
          <p:cNvPr id="7" name="TextovéPole 6"/>
          <p:cNvSpPr txBox="1"/>
          <p:nvPr/>
        </p:nvSpPr>
        <p:spPr>
          <a:xfrm>
            <a:off x="1318110" y="3294025"/>
            <a:ext cx="1480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id</a:t>
            </a:r>
          </a:p>
          <a:p>
            <a:r>
              <a:rPr lang="cs-CZ" dirty="0" err="1" smtClean="0"/>
              <a:t>dep_id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err="1" smtClean="0"/>
              <a:t>name</a:t>
            </a:r>
            <a:endParaRPr lang="cs-CZ" dirty="0" smtClean="0"/>
          </a:p>
          <a:p>
            <a:r>
              <a:rPr lang="cs-CZ" dirty="0" err="1" smtClean="0"/>
              <a:t>surname</a:t>
            </a:r>
            <a:endParaRPr lang="cs-CZ" dirty="0" smtClean="0"/>
          </a:p>
          <a:p>
            <a:r>
              <a:rPr lang="cs-CZ" dirty="0" smtClean="0"/>
              <a:t>….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6588224" y="3067762"/>
            <a:ext cx="1409411" cy="13644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/>
          <p:cNvSpPr txBox="1"/>
          <p:nvPr/>
        </p:nvSpPr>
        <p:spPr>
          <a:xfrm>
            <a:off x="6588224" y="30991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err="1" smtClean="0"/>
              <a:t>Company</a:t>
            </a:r>
            <a:endParaRPr lang="cs-CZ" b="1" dirty="0"/>
          </a:p>
        </p:txBody>
      </p:sp>
      <p:sp>
        <p:nvSpPr>
          <p:cNvPr id="10" name="TextovéPole 9"/>
          <p:cNvSpPr txBox="1"/>
          <p:nvPr/>
        </p:nvSpPr>
        <p:spPr>
          <a:xfrm>
            <a:off x="6748143" y="3468452"/>
            <a:ext cx="1480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id</a:t>
            </a:r>
          </a:p>
          <a:p>
            <a:r>
              <a:rPr lang="cs-CZ" dirty="0" err="1" smtClean="0"/>
              <a:t>name</a:t>
            </a:r>
            <a:endParaRPr lang="cs-CZ" dirty="0" smtClean="0"/>
          </a:p>
          <a:p>
            <a:r>
              <a:rPr lang="cs-CZ" dirty="0" smtClean="0"/>
              <a:t>….</a:t>
            </a:r>
            <a:endParaRPr lang="cs-CZ" dirty="0"/>
          </a:p>
        </p:txBody>
      </p:sp>
      <p:sp>
        <p:nvSpPr>
          <p:cNvPr id="11" name="Obdélník 10"/>
          <p:cNvSpPr/>
          <p:nvPr/>
        </p:nvSpPr>
        <p:spPr>
          <a:xfrm>
            <a:off x="3851920" y="2780928"/>
            <a:ext cx="1800200" cy="2088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TextovéPole 11"/>
          <p:cNvSpPr txBox="1"/>
          <p:nvPr/>
        </p:nvSpPr>
        <p:spPr>
          <a:xfrm>
            <a:off x="3851920" y="281228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/>
              <a:t>Department</a:t>
            </a:r>
            <a:endParaRPr lang="cs-CZ" b="1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4011839" y="3181618"/>
            <a:ext cx="1480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id</a:t>
            </a:r>
          </a:p>
          <a:p>
            <a:r>
              <a:rPr lang="cs-CZ" dirty="0" err="1" smtClean="0"/>
              <a:t>company_id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err="1" smtClean="0"/>
              <a:t>name</a:t>
            </a:r>
            <a:endParaRPr lang="cs-CZ" dirty="0" smtClean="0"/>
          </a:p>
          <a:p>
            <a:r>
              <a:rPr lang="cs-CZ" dirty="0" smtClean="0"/>
              <a:t>….</a:t>
            </a:r>
            <a:endParaRPr lang="cs-CZ" dirty="0"/>
          </a:p>
        </p:txBody>
      </p:sp>
      <p:cxnSp>
        <p:nvCxnSpPr>
          <p:cNvPr id="15" name="Přímá spojnice 14"/>
          <p:cNvCxnSpPr>
            <a:stCxn id="11" idx="1"/>
            <a:endCxn id="4" idx="3"/>
          </p:cNvCxnSpPr>
          <p:nvPr/>
        </p:nvCxnSpPr>
        <p:spPr>
          <a:xfrm flipH="1">
            <a:off x="2958391" y="3825044"/>
            <a:ext cx="893529" cy="11240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Přímá spojnice 16"/>
          <p:cNvCxnSpPr/>
          <p:nvPr/>
        </p:nvCxnSpPr>
        <p:spPr>
          <a:xfrm flipH="1" flipV="1">
            <a:off x="2958392" y="3781783"/>
            <a:ext cx="245456" cy="14833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Přímá spojnice 19"/>
          <p:cNvCxnSpPr/>
          <p:nvPr/>
        </p:nvCxnSpPr>
        <p:spPr>
          <a:xfrm flipH="1">
            <a:off x="2958392" y="3937451"/>
            <a:ext cx="245456" cy="13962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Přímá spojnice 21"/>
          <p:cNvCxnSpPr>
            <a:stCxn id="8" idx="1"/>
          </p:cNvCxnSpPr>
          <p:nvPr/>
        </p:nvCxnSpPr>
        <p:spPr>
          <a:xfrm flipH="1" flipV="1">
            <a:off x="5652120" y="3645024"/>
            <a:ext cx="936104" cy="10494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Přímá spojnice 23"/>
          <p:cNvCxnSpPr/>
          <p:nvPr/>
        </p:nvCxnSpPr>
        <p:spPr>
          <a:xfrm flipH="1" flipV="1">
            <a:off x="5652120" y="3468452"/>
            <a:ext cx="216024" cy="17657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Přímá spojnice 25"/>
          <p:cNvCxnSpPr>
            <a:endCxn id="11" idx="3"/>
          </p:cNvCxnSpPr>
          <p:nvPr/>
        </p:nvCxnSpPr>
        <p:spPr>
          <a:xfrm flipH="1">
            <a:off x="5652120" y="3697496"/>
            <a:ext cx="216024" cy="12754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Obdélník 4"/>
          <p:cNvSpPr/>
          <p:nvPr/>
        </p:nvSpPr>
        <p:spPr>
          <a:xfrm>
            <a:off x="3961460" y="5756116"/>
            <a:ext cx="1566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Is it a </a:t>
            </a:r>
            <a:r>
              <a:rPr lang="cs-CZ" dirty="0" err="1" smtClean="0">
                <a:solidFill>
                  <a:srgbClr val="FF0000"/>
                </a:solidFill>
              </a:rPr>
              <a:t>relation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cs-CZ" dirty="0"/>
          </a:p>
        </p:txBody>
      </p:sp>
      <p:cxnSp>
        <p:nvCxnSpPr>
          <p:cNvPr id="16" name="Přímá spojnice se šipkou 15"/>
          <p:cNvCxnSpPr>
            <a:stCxn id="5" idx="0"/>
          </p:cNvCxnSpPr>
          <p:nvPr/>
        </p:nvCxnSpPr>
        <p:spPr>
          <a:xfrm flipH="1" flipV="1">
            <a:off x="3405156" y="3973616"/>
            <a:ext cx="1339371" cy="1782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Přímá spojnice se šipkou 22"/>
          <p:cNvCxnSpPr>
            <a:stCxn id="5" idx="0"/>
          </p:cNvCxnSpPr>
          <p:nvPr/>
        </p:nvCxnSpPr>
        <p:spPr>
          <a:xfrm flipV="1">
            <a:off x="4744527" y="3718642"/>
            <a:ext cx="1555665" cy="20374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ovéPole 13"/>
          <p:cNvSpPr txBox="1"/>
          <p:nvPr/>
        </p:nvSpPr>
        <p:spPr>
          <a:xfrm>
            <a:off x="6589588" y="5413920"/>
            <a:ext cx="1638917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NO!!!!</a:t>
            </a:r>
            <a:endParaRPr lang="cs-CZ" sz="4000" dirty="0"/>
          </a:p>
        </p:txBody>
      </p:sp>
    </p:spTree>
    <p:extLst>
      <p:ext uri="{BB962C8B-B14F-4D97-AF65-F5344CB8AC3E}">
        <p14:creationId xmlns:p14="http://schemas.microsoft.com/office/powerpoint/2010/main" val="2155930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Motivation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ctr">
              <a:buNone/>
            </a:pPr>
            <a:endParaRPr lang="cs-CZ" dirty="0"/>
          </a:p>
          <a:p>
            <a:pPr marL="457200" lvl="1" indent="0" algn="ctr">
              <a:buNone/>
            </a:pPr>
            <a:r>
              <a:rPr lang="cs-CZ" dirty="0" err="1" smtClean="0"/>
              <a:t>Relation</a:t>
            </a:r>
            <a:r>
              <a:rPr lang="cs-CZ" dirty="0" smtClean="0"/>
              <a:t> (natural, </a:t>
            </a:r>
            <a:r>
              <a:rPr lang="en-US" dirty="0" smtClean="0"/>
              <a:t>“</a:t>
            </a:r>
            <a:r>
              <a:rPr lang="en-US" dirty="0" err="1" smtClean="0"/>
              <a:t>vztah</a:t>
            </a:r>
            <a:r>
              <a:rPr lang="en-US" dirty="0" smtClean="0"/>
              <a:t> </a:t>
            </a:r>
            <a:r>
              <a:rPr lang="en-US" dirty="0" err="1" smtClean="0"/>
              <a:t>mezi</a:t>
            </a:r>
            <a:r>
              <a:rPr lang="en-US" dirty="0" smtClean="0"/>
              <a:t> </a:t>
            </a:r>
            <a:r>
              <a:rPr lang="en-US" dirty="0" err="1" smtClean="0"/>
              <a:t>objekty</a:t>
            </a:r>
            <a:r>
              <a:rPr lang="en-US" dirty="0" smtClean="0"/>
              <a:t>”</a:t>
            </a:r>
            <a:r>
              <a:rPr lang="cs-CZ" dirty="0" smtClean="0"/>
              <a:t>)</a:t>
            </a:r>
            <a:br>
              <a:rPr lang="cs-CZ" dirty="0" smtClean="0"/>
            </a:br>
            <a:r>
              <a:rPr lang="cs-CZ" dirty="0" err="1" smtClean="0">
                <a:solidFill>
                  <a:srgbClr val="FF0000"/>
                </a:solidFill>
              </a:rPr>
              <a:t>is</a:t>
            </a:r>
            <a:r>
              <a:rPr lang="cs-CZ" dirty="0" smtClean="0">
                <a:solidFill>
                  <a:srgbClr val="FF0000"/>
                </a:solidFill>
              </a:rPr>
              <a:t> </a:t>
            </a:r>
            <a:r>
              <a:rPr lang="cs-CZ" dirty="0">
                <a:solidFill>
                  <a:srgbClr val="FF0000"/>
                </a:solidFill>
              </a:rPr>
              <a:t>not </a:t>
            </a:r>
            <a:r>
              <a:rPr lang="cs-CZ" dirty="0" err="1">
                <a:solidFill>
                  <a:srgbClr val="FF0000"/>
                </a:solidFill>
              </a:rPr>
              <a:t>equal</a:t>
            </a:r>
            <a:r>
              <a:rPr lang="cs-CZ" dirty="0">
                <a:solidFill>
                  <a:srgbClr val="FF0000"/>
                </a:solidFill>
              </a:rPr>
              <a:t> </a:t>
            </a:r>
            <a:r>
              <a:rPr lang="cs-CZ" dirty="0" smtClean="0">
                <a:solidFill>
                  <a:srgbClr val="FF0000"/>
                </a:solidFill>
              </a:rPr>
              <a:t>to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err="1" smtClean="0"/>
              <a:t>Relation</a:t>
            </a:r>
            <a:r>
              <a:rPr lang="cs-CZ" dirty="0" smtClean="0"/>
              <a:t> (</a:t>
            </a:r>
            <a:r>
              <a:rPr lang="cs-CZ" dirty="0" err="1" smtClean="0"/>
              <a:t>theory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sets</a:t>
            </a:r>
            <a:r>
              <a:rPr lang="en-US" dirty="0" smtClean="0"/>
              <a:t>, “</a:t>
            </a:r>
            <a:r>
              <a:rPr lang="en-US" dirty="0" err="1" smtClean="0"/>
              <a:t>relace</a:t>
            </a:r>
            <a:r>
              <a:rPr lang="en-US" dirty="0" smtClean="0"/>
              <a:t>”</a:t>
            </a:r>
            <a:r>
              <a:rPr lang="cs-CZ" dirty="0" smtClean="0"/>
              <a:t>)</a:t>
            </a:r>
          </a:p>
          <a:p>
            <a:pPr lvl="1"/>
            <a:endParaRPr lang="cs-CZ" dirty="0"/>
          </a:p>
          <a:p>
            <a:endParaRPr lang="cs-CZ" dirty="0"/>
          </a:p>
          <a:p>
            <a:pPr marL="0" indent="0">
              <a:buNone/>
            </a:pP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834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Motivation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ctr">
              <a:buNone/>
            </a:pPr>
            <a:endParaRPr lang="cs-CZ" dirty="0"/>
          </a:p>
          <a:p>
            <a:pPr marL="457200" lvl="1" indent="0" algn="ctr">
              <a:buNone/>
            </a:pPr>
            <a:r>
              <a:rPr lang="cs-CZ" dirty="0" err="1"/>
              <a:t>Relation</a:t>
            </a:r>
            <a:r>
              <a:rPr lang="cs-CZ" dirty="0"/>
              <a:t> (natural, </a:t>
            </a:r>
            <a:r>
              <a:rPr lang="en-US" dirty="0"/>
              <a:t>“</a:t>
            </a:r>
            <a:r>
              <a:rPr lang="en-US" dirty="0" err="1"/>
              <a:t>vztah</a:t>
            </a:r>
            <a:r>
              <a:rPr lang="en-US" dirty="0"/>
              <a:t> </a:t>
            </a:r>
            <a:r>
              <a:rPr lang="en-US" dirty="0" err="1"/>
              <a:t>mezi</a:t>
            </a:r>
            <a:r>
              <a:rPr lang="en-US" dirty="0"/>
              <a:t> </a:t>
            </a:r>
            <a:r>
              <a:rPr lang="en-US" dirty="0" err="1"/>
              <a:t>objekty</a:t>
            </a:r>
            <a:r>
              <a:rPr lang="en-US" dirty="0"/>
              <a:t>”</a:t>
            </a:r>
            <a:r>
              <a:rPr lang="cs-CZ" dirty="0"/>
              <a:t>)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err="1" smtClean="0">
                <a:solidFill>
                  <a:srgbClr val="FF0000"/>
                </a:solidFill>
              </a:rPr>
              <a:t>is</a:t>
            </a:r>
            <a:r>
              <a:rPr lang="cs-CZ" dirty="0" smtClean="0">
                <a:solidFill>
                  <a:srgbClr val="FF0000"/>
                </a:solidFill>
              </a:rPr>
              <a:t> </a:t>
            </a:r>
            <a:r>
              <a:rPr lang="cs-CZ" dirty="0">
                <a:solidFill>
                  <a:srgbClr val="FF0000"/>
                </a:solidFill>
              </a:rPr>
              <a:t>not </a:t>
            </a:r>
            <a:r>
              <a:rPr lang="cs-CZ" dirty="0" err="1">
                <a:solidFill>
                  <a:srgbClr val="FF0000"/>
                </a:solidFill>
              </a:rPr>
              <a:t>equal</a:t>
            </a:r>
            <a:r>
              <a:rPr lang="cs-CZ" dirty="0">
                <a:solidFill>
                  <a:srgbClr val="FF0000"/>
                </a:solidFill>
              </a:rPr>
              <a:t> </a:t>
            </a:r>
            <a:r>
              <a:rPr lang="cs-CZ" dirty="0" smtClean="0">
                <a:solidFill>
                  <a:srgbClr val="FF0000"/>
                </a:solidFill>
              </a:rPr>
              <a:t>to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err="1" smtClean="0"/>
              <a:t>Relation</a:t>
            </a:r>
            <a:r>
              <a:rPr lang="cs-CZ" dirty="0" smtClean="0"/>
              <a:t> (</a:t>
            </a:r>
            <a:r>
              <a:rPr lang="cs-CZ" dirty="0" err="1" smtClean="0"/>
              <a:t>theory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sets</a:t>
            </a:r>
            <a:r>
              <a:rPr lang="en-US" dirty="0" smtClean="0"/>
              <a:t>, “</a:t>
            </a:r>
            <a:r>
              <a:rPr lang="en-US" dirty="0" err="1" smtClean="0"/>
              <a:t>relace</a:t>
            </a:r>
            <a:r>
              <a:rPr lang="en-US" dirty="0" smtClean="0"/>
              <a:t>”</a:t>
            </a:r>
            <a:r>
              <a:rPr lang="cs-CZ" dirty="0" smtClean="0"/>
              <a:t>)</a:t>
            </a:r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 algn="ctr">
              <a:buNone/>
            </a:pPr>
            <a:r>
              <a:rPr lang="en-US" dirty="0" smtClean="0"/>
              <a:t>Back to 1970</a:t>
            </a:r>
            <a:r>
              <a:rPr lang="en-US" dirty="0"/>
              <a:t>, Edgar F. </a:t>
            </a:r>
            <a:r>
              <a:rPr lang="en-US" dirty="0" err="1" smtClean="0"/>
              <a:t>Codd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cs-CZ" dirty="0" err="1"/>
              <a:t>Relational</a:t>
            </a:r>
            <a:r>
              <a:rPr lang="cs-CZ" dirty="0"/>
              <a:t> </a:t>
            </a:r>
            <a:r>
              <a:rPr lang="cs-CZ" dirty="0" err="1"/>
              <a:t>algebr</a:t>
            </a:r>
            <a:r>
              <a:rPr lang="en-US" dirty="0" smtClean="0"/>
              <a:t>a)</a:t>
            </a:r>
            <a:endParaRPr lang="cs-CZ" dirty="0"/>
          </a:p>
          <a:p>
            <a:endParaRPr lang="cs-CZ" dirty="0"/>
          </a:p>
          <a:p>
            <a:pPr marL="0" indent="0">
              <a:buNone/>
            </a:pP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4" name="Šipka doprava 3"/>
          <p:cNvSpPr/>
          <p:nvPr/>
        </p:nvSpPr>
        <p:spPr>
          <a:xfrm rot="5400000">
            <a:off x="4463988" y="3719500"/>
            <a:ext cx="57606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792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sets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</a:t>
            </a:r>
          </a:p>
          <a:p>
            <a:pPr lvl="1"/>
            <a:r>
              <a:rPr lang="en-US" dirty="0" smtClean="0"/>
              <a:t>A = {“</a:t>
            </a:r>
            <a:r>
              <a:rPr lang="en-US" dirty="0" err="1" smtClean="0"/>
              <a:t>karel</a:t>
            </a:r>
            <a:r>
              <a:rPr lang="en-US" dirty="0" smtClean="0"/>
              <a:t>”, ”</a:t>
            </a:r>
            <a:r>
              <a:rPr lang="en-US" dirty="0" err="1" smtClean="0"/>
              <a:t>franta</a:t>
            </a:r>
            <a:r>
              <a:rPr lang="en-US" dirty="0" smtClean="0"/>
              <a:t>”, “</a:t>
            </a:r>
            <a:r>
              <a:rPr lang="en-US" dirty="0" err="1" smtClean="0"/>
              <a:t>pepa</a:t>
            </a:r>
            <a:r>
              <a:rPr lang="en-US" dirty="0" smtClean="0"/>
              <a:t>”}</a:t>
            </a:r>
          </a:p>
          <a:p>
            <a:pPr lvl="1"/>
            <a:r>
              <a:rPr lang="en-US" dirty="0" smtClean="0"/>
              <a:t>B = {</a:t>
            </a:r>
            <a:r>
              <a:rPr lang="en-US" dirty="0"/>
              <a:t>“</a:t>
            </a:r>
            <a:r>
              <a:rPr lang="en-US" dirty="0" err="1"/>
              <a:t>karel</a:t>
            </a:r>
            <a:r>
              <a:rPr lang="en-US" dirty="0"/>
              <a:t>”, </a:t>
            </a:r>
            <a:r>
              <a:rPr lang="en-US" dirty="0" smtClean="0"/>
              <a:t>”</a:t>
            </a:r>
            <a:r>
              <a:rPr lang="en-US" dirty="0" err="1" smtClean="0"/>
              <a:t>pepa</a:t>
            </a:r>
            <a:r>
              <a:rPr lang="en-US" dirty="0" smtClean="0"/>
              <a:t>”, 1, 2}</a:t>
            </a:r>
          </a:p>
          <a:p>
            <a:endParaRPr lang="en-US" dirty="0" smtClean="0"/>
          </a:p>
          <a:p>
            <a:r>
              <a:rPr lang="en-US" dirty="0" smtClean="0"/>
              <a:t>No order, </a:t>
            </a:r>
          </a:p>
          <a:p>
            <a:r>
              <a:rPr lang="en-US" dirty="0" smtClean="0"/>
              <a:t>Every element only once</a:t>
            </a:r>
            <a:endParaRPr lang="en-US" dirty="0"/>
          </a:p>
        </p:txBody>
      </p:sp>
      <p:pic>
        <p:nvPicPr>
          <p:cNvPr id="1026" name="Picture 2" descr="~A \cap 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116086"/>
            <a:ext cx="675194" cy="19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thumb/9/99/Venn0001.svg/120px-Venn0001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805609"/>
            <a:ext cx="11430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thumb/3/30/Venn0111.svg/120px-Venn0111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801987"/>
            <a:ext cx="11430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~A \cup 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993" y="5194122"/>
            <a:ext cx="587489" cy="17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upload.wikimedia.org/wikipedia/commons/thumb/6/6d/Venn_A_intersect_B.svg/220px-Venn_A_intersect_B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031" y="2564904"/>
            <a:ext cx="1469401" cy="104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633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sets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Tuple (</a:t>
            </a:r>
            <a:r>
              <a:rPr lang="en-US" dirty="0" err="1" smtClean="0"/>
              <a:t>uspo</a:t>
            </a:r>
            <a:r>
              <a:rPr lang="cs-CZ" dirty="0" err="1" smtClean="0"/>
              <a:t>řádaná</a:t>
            </a:r>
            <a:r>
              <a:rPr lang="cs-CZ" dirty="0" smtClean="0"/>
              <a:t> </a:t>
            </a:r>
            <a:r>
              <a:rPr lang="en-US" dirty="0" smtClean="0"/>
              <a:t>n</a:t>
            </a:r>
            <a:r>
              <a:rPr lang="cs-CZ" dirty="0" smtClean="0"/>
              <a:t>-</a:t>
            </a:r>
            <a:r>
              <a:rPr lang="en-US" dirty="0" smtClean="0"/>
              <a:t>tice)</a:t>
            </a:r>
            <a:endParaRPr lang="cs-CZ" dirty="0" smtClean="0"/>
          </a:p>
          <a:p>
            <a:pPr lvl="1"/>
            <a:r>
              <a:rPr lang="en-US" dirty="0" smtClean="0"/>
              <a:t>A = </a:t>
            </a:r>
            <a:r>
              <a:rPr lang="en-US" dirty="0"/>
              <a:t>[</a:t>
            </a:r>
            <a:r>
              <a:rPr lang="en-US" dirty="0" smtClean="0"/>
              <a:t>“</a:t>
            </a:r>
            <a:r>
              <a:rPr lang="en-US" dirty="0" err="1" smtClean="0"/>
              <a:t>karel</a:t>
            </a:r>
            <a:r>
              <a:rPr lang="en-US" dirty="0" smtClean="0"/>
              <a:t>”, ”</a:t>
            </a:r>
            <a:r>
              <a:rPr lang="en-US" dirty="0" err="1" smtClean="0"/>
              <a:t>franta</a:t>
            </a:r>
            <a:r>
              <a:rPr lang="en-US" dirty="0" smtClean="0"/>
              <a:t>”, “</a:t>
            </a:r>
            <a:r>
              <a:rPr lang="en-US" dirty="0" err="1" smtClean="0"/>
              <a:t>pepa</a:t>
            </a:r>
            <a:r>
              <a:rPr lang="en-US" dirty="0" smtClean="0"/>
              <a:t>”]</a:t>
            </a:r>
          </a:p>
          <a:p>
            <a:pPr lvl="1"/>
            <a:r>
              <a:rPr lang="en-US" dirty="0" smtClean="0"/>
              <a:t>B = [1, 2, 3, 3]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Ordered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[1</a:t>
            </a:r>
            <a:r>
              <a:rPr lang="en-US" dirty="0">
                <a:solidFill>
                  <a:srgbClr val="FF0000"/>
                </a:solidFill>
              </a:rPr>
              <a:t>, 2, </a:t>
            </a:r>
            <a:r>
              <a:rPr lang="en-US" dirty="0" smtClean="0">
                <a:solidFill>
                  <a:srgbClr val="FF0000"/>
                </a:solidFill>
              </a:rPr>
              <a:t>3] != [1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3, 2]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Element can be more than once</a:t>
            </a:r>
            <a:r>
              <a:rPr lang="cs-CZ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[1, </a:t>
            </a:r>
            <a:r>
              <a:rPr lang="en-US" dirty="0">
                <a:solidFill>
                  <a:srgbClr val="FF0000"/>
                </a:solidFill>
              </a:rPr>
              <a:t>3, </a:t>
            </a:r>
            <a:r>
              <a:rPr lang="cs-CZ" dirty="0" smtClean="0">
                <a:solidFill>
                  <a:srgbClr val="FF0000"/>
                </a:solidFill>
              </a:rPr>
              <a:t>3, 3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73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sets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Cartesian product (</a:t>
            </a:r>
            <a:r>
              <a:rPr lang="en-US" dirty="0" err="1"/>
              <a:t>kartézský</a:t>
            </a:r>
            <a:r>
              <a:rPr lang="en-US" dirty="0"/>
              <a:t> </a:t>
            </a:r>
            <a:r>
              <a:rPr lang="en-US" dirty="0" err="1"/>
              <a:t>součin</a:t>
            </a:r>
            <a:r>
              <a:rPr lang="en-US" dirty="0"/>
              <a:t>)</a:t>
            </a:r>
            <a:endParaRPr lang="cs-CZ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3074" name="Picture 2" descr="http://upload.wikimedia.org/wikipedia/commons/thumb/4/4e/Cartesian_Product_qtl1.svg/220px-Cartesian_Product_qtl1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832348"/>
            <a:ext cx="3833093" cy="290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=\{1,2,3\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79" y="3030733"/>
            <a:ext cx="2173883" cy="40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=\{x,y,z\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79" y="2420888"/>
            <a:ext cx="2333059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 \times 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338" y="4287181"/>
            <a:ext cx="1254208" cy="32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974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sets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Cartesian product (</a:t>
            </a:r>
            <a:r>
              <a:rPr lang="en-US" dirty="0" err="1"/>
              <a:t>kartézský</a:t>
            </a:r>
            <a:r>
              <a:rPr lang="en-US" dirty="0"/>
              <a:t> </a:t>
            </a:r>
            <a:r>
              <a:rPr lang="en-US" dirty="0" err="1"/>
              <a:t>součin</a:t>
            </a:r>
            <a:r>
              <a:rPr lang="en-US" dirty="0"/>
              <a:t>)</a:t>
            </a:r>
            <a:endParaRPr lang="cs-CZ" dirty="0" smtClean="0"/>
          </a:p>
          <a:p>
            <a:pPr marL="457200" lvl="1" indent="0">
              <a:buNone/>
            </a:pPr>
            <a:r>
              <a:rPr lang="cs-CZ" i="1" dirty="0" smtClean="0"/>
              <a:t>A</a:t>
            </a:r>
            <a:r>
              <a:rPr lang="cs-CZ" dirty="0"/>
              <a:t> = </a:t>
            </a:r>
            <a:r>
              <a:rPr lang="en-US" dirty="0"/>
              <a:t>{</a:t>
            </a:r>
            <a:r>
              <a:rPr lang="cs-CZ" dirty="0"/>
              <a:t> sedma, osma, devítka, desítka, spodek, </a:t>
            </a:r>
            <a:r>
              <a:rPr lang="en-US" dirty="0" smtClean="0"/>
              <a:t>		       	   </a:t>
            </a:r>
            <a:r>
              <a:rPr lang="cs-CZ" dirty="0" smtClean="0"/>
              <a:t>svršek</a:t>
            </a:r>
            <a:r>
              <a:rPr lang="cs-CZ" dirty="0"/>
              <a:t>, král, eso </a:t>
            </a:r>
            <a:r>
              <a:rPr lang="cs-CZ" dirty="0" smtClean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 = </a:t>
            </a:r>
            <a:r>
              <a:rPr lang="cs-CZ" dirty="0"/>
              <a:t>{ srdce, listy, kule, žaludy </a:t>
            </a:r>
            <a:r>
              <a:rPr lang="cs-CZ" dirty="0" smtClean="0"/>
              <a:t>}</a:t>
            </a:r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r>
              <a:rPr lang="cs-CZ" i="1" dirty="0"/>
              <a:t>A</a:t>
            </a:r>
            <a:r>
              <a:rPr lang="cs-CZ" dirty="0"/>
              <a:t> × </a:t>
            </a:r>
            <a:r>
              <a:rPr lang="cs-CZ" i="1" dirty="0"/>
              <a:t>B</a:t>
            </a:r>
            <a:r>
              <a:rPr lang="cs-CZ" dirty="0"/>
              <a:t> = { </a:t>
            </a:r>
            <a:r>
              <a:rPr lang="en-US" dirty="0" smtClean="0"/>
              <a:t>	[</a:t>
            </a:r>
            <a:r>
              <a:rPr lang="cs-CZ" dirty="0" smtClean="0"/>
              <a:t>sedma</a:t>
            </a:r>
            <a:r>
              <a:rPr lang="cs-CZ" dirty="0"/>
              <a:t>, </a:t>
            </a:r>
            <a:r>
              <a:rPr lang="en-US" dirty="0" smtClean="0"/>
              <a:t>	</a:t>
            </a:r>
            <a:r>
              <a:rPr lang="cs-CZ" dirty="0" smtClean="0"/>
              <a:t>srdce</a:t>
            </a:r>
            <a:r>
              <a:rPr lang="en-US" dirty="0" smtClean="0"/>
              <a:t>	]</a:t>
            </a:r>
            <a:r>
              <a:rPr lang="cs-CZ" dirty="0" smtClean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[</a:t>
            </a:r>
            <a:r>
              <a:rPr lang="cs-CZ" dirty="0" smtClean="0"/>
              <a:t>sedma</a:t>
            </a:r>
            <a:r>
              <a:rPr lang="cs-CZ" dirty="0"/>
              <a:t>, </a:t>
            </a:r>
            <a:r>
              <a:rPr lang="en-US" dirty="0" smtClean="0"/>
              <a:t>	</a:t>
            </a:r>
            <a:r>
              <a:rPr lang="cs-CZ" dirty="0" smtClean="0"/>
              <a:t>listy</a:t>
            </a:r>
            <a:r>
              <a:rPr lang="en-US" dirty="0" smtClean="0"/>
              <a:t>	]</a:t>
            </a:r>
            <a:r>
              <a:rPr lang="cs-CZ" dirty="0" smtClean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[</a:t>
            </a:r>
            <a:r>
              <a:rPr lang="cs-CZ" dirty="0" smtClean="0"/>
              <a:t>sedma</a:t>
            </a:r>
            <a:r>
              <a:rPr lang="cs-CZ" dirty="0"/>
              <a:t>, </a:t>
            </a:r>
            <a:r>
              <a:rPr lang="en-US" dirty="0" smtClean="0"/>
              <a:t>	</a:t>
            </a:r>
            <a:r>
              <a:rPr lang="cs-CZ" dirty="0" smtClean="0"/>
              <a:t>kule</a:t>
            </a:r>
            <a:r>
              <a:rPr lang="en-US" dirty="0" smtClean="0"/>
              <a:t>	]</a:t>
            </a:r>
            <a:r>
              <a:rPr lang="cs-CZ" dirty="0" smtClean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[</a:t>
            </a:r>
            <a:r>
              <a:rPr lang="cs-CZ" dirty="0" smtClean="0"/>
              <a:t>sedma</a:t>
            </a:r>
            <a:r>
              <a:rPr lang="cs-CZ" dirty="0"/>
              <a:t>, </a:t>
            </a:r>
            <a:r>
              <a:rPr lang="en-US" dirty="0" smtClean="0"/>
              <a:t>	</a:t>
            </a:r>
            <a:r>
              <a:rPr lang="cs-CZ" dirty="0" smtClean="0"/>
              <a:t>žaludy</a:t>
            </a:r>
            <a:r>
              <a:rPr lang="en-US" dirty="0" smtClean="0"/>
              <a:t>	]</a:t>
            </a:r>
            <a:r>
              <a:rPr lang="cs-CZ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[</a:t>
            </a:r>
            <a:r>
              <a:rPr lang="cs-CZ" dirty="0" smtClean="0"/>
              <a:t>osma</a:t>
            </a:r>
            <a:r>
              <a:rPr lang="cs-CZ" dirty="0"/>
              <a:t>, </a:t>
            </a:r>
            <a:r>
              <a:rPr lang="en-US" dirty="0" smtClean="0"/>
              <a:t>	</a:t>
            </a:r>
            <a:r>
              <a:rPr lang="cs-CZ" dirty="0" smtClean="0"/>
              <a:t>srdce</a:t>
            </a:r>
            <a:r>
              <a:rPr lang="en-US" dirty="0" smtClean="0"/>
              <a:t>	]</a:t>
            </a:r>
            <a:r>
              <a:rPr lang="cs-CZ" dirty="0" smtClean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cs-CZ" dirty="0" smtClean="0"/>
              <a:t>…,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[</a:t>
            </a:r>
            <a:r>
              <a:rPr lang="cs-CZ" dirty="0" smtClean="0"/>
              <a:t>eso</a:t>
            </a:r>
            <a:r>
              <a:rPr lang="cs-CZ" dirty="0"/>
              <a:t>, </a:t>
            </a:r>
            <a:r>
              <a:rPr lang="en-US" dirty="0" smtClean="0"/>
              <a:t>		</a:t>
            </a:r>
            <a:r>
              <a:rPr lang="cs-CZ" dirty="0" smtClean="0"/>
              <a:t>kule</a:t>
            </a:r>
            <a:r>
              <a:rPr lang="en-US" dirty="0" smtClean="0"/>
              <a:t>	]</a:t>
            </a:r>
            <a:r>
              <a:rPr lang="cs-CZ" dirty="0" smtClean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[</a:t>
            </a:r>
            <a:r>
              <a:rPr lang="cs-CZ" dirty="0" smtClean="0"/>
              <a:t>eso,</a:t>
            </a:r>
            <a:r>
              <a:rPr lang="en-US" dirty="0" smtClean="0"/>
              <a:t>		</a:t>
            </a:r>
            <a:r>
              <a:rPr lang="cs-CZ" dirty="0" smtClean="0"/>
              <a:t>žaludy</a:t>
            </a:r>
            <a:r>
              <a:rPr lang="en-US" dirty="0" smtClean="0"/>
              <a:t>	]</a:t>
            </a:r>
            <a:r>
              <a:rPr lang="cs-CZ" dirty="0" smtClean="0"/>
              <a:t> </a:t>
            </a:r>
            <a:r>
              <a:rPr lang="cs-CZ" dirty="0"/>
              <a:t>}.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681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sets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Relation = Subset </a:t>
            </a:r>
            <a:r>
              <a:rPr lang="en-US" b="1" dirty="0"/>
              <a:t>of </a:t>
            </a:r>
            <a:r>
              <a:rPr lang="en-US" b="1" dirty="0" err="1" smtClean="0"/>
              <a:t>cartesian</a:t>
            </a:r>
            <a:r>
              <a:rPr lang="en-US" b="1" dirty="0" smtClean="0"/>
              <a:t> product</a:t>
            </a:r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537519"/>
            <a:ext cx="30480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9289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sets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R1 </a:t>
            </a:r>
            <a:r>
              <a:rPr lang="en-US" b="1" dirty="0"/>
              <a:t>= </a:t>
            </a:r>
            <a:r>
              <a:rPr lang="en-US" b="1" dirty="0" smtClean="0"/>
              <a:t>{	[</a:t>
            </a:r>
            <a:r>
              <a:rPr lang="cs-CZ" dirty="0" smtClean="0"/>
              <a:t>sedma</a:t>
            </a:r>
            <a:r>
              <a:rPr lang="en-US" dirty="0"/>
              <a:t>,	</a:t>
            </a:r>
            <a:r>
              <a:rPr lang="cs-CZ" dirty="0"/>
              <a:t>srdce</a:t>
            </a:r>
            <a:r>
              <a:rPr lang="en-US" dirty="0"/>
              <a:t> 	</a:t>
            </a:r>
            <a:r>
              <a:rPr lang="en-US" dirty="0" smtClean="0"/>
              <a:t>	</a:t>
            </a:r>
            <a:r>
              <a:rPr lang="en-US" b="1" dirty="0" smtClean="0"/>
              <a:t>],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	    </a:t>
            </a:r>
            <a:r>
              <a:rPr lang="en-US" b="1" dirty="0" smtClean="0"/>
              <a:t>	[</a:t>
            </a:r>
            <a:r>
              <a:rPr lang="cs-CZ" dirty="0"/>
              <a:t>devítka</a:t>
            </a:r>
            <a:r>
              <a:rPr lang="en-US" dirty="0"/>
              <a:t>,	</a:t>
            </a:r>
            <a:r>
              <a:rPr lang="cs-CZ" dirty="0"/>
              <a:t>žaludy</a:t>
            </a:r>
            <a:r>
              <a:rPr lang="en-US" dirty="0"/>
              <a:t>	</a:t>
            </a:r>
            <a:r>
              <a:rPr lang="en-US" b="1" dirty="0"/>
              <a:t>],</a:t>
            </a:r>
            <a:br>
              <a:rPr lang="en-US" b="1" dirty="0"/>
            </a:br>
            <a:r>
              <a:rPr lang="en-US" b="1" dirty="0"/>
              <a:t>	    </a:t>
            </a:r>
            <a:r>
              <a:rPr lang="en-US" b="1" dirty="0" smtClean="0"/>
              <a:t>	[</a:t>
            </a:r>
            <a:r>
              <a:rPr lang="cs-CZ" dirty="0"/>
              <a:t>svršek</a:t>
            </a:r>
            <a:r>
              <a:rPr lang="en-US" dirty="0"/>
              <a:t>,	</a:t>
            </a:r>
            <a:r>
              <a:rPr lang="cs-CZ" dirty="0"/>
              <a:t>kule </a:t>
            </a:r>
            <a:r>
              <a:rPr lang="en-US" dirty="0"/>
              <a:t>		</a:t>
            </a:r>
            <a:r>
              <a:rPr lang="en-US" b="1" dirty="0"/>
              <a:t>]} 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R2 = {	[</a:t>
            </a:r>
            <a:r>
              <a:rPr lang="cs-CZ" dirty="0" smtClean="0"/>
              <a:t>sedma</a:t>
            </a:r>
            <a:r>
              <a:rPr lang="en-US" dirty="0" smtClean="0"/>
              <a:t>,	</a:t>
            </a:r>
            <a:r>
              <a:rPr lang="cs-CZ" dirty="0" smtClean="0"/>
              <a:t>srdce</a:t>
            </a:r>
            <a:r>
              <a:rPr lang="en-US" dirty="0" smtClean="0"/>
              <a:t> 		</a:t>
            </a:r>
            <a:r>
              <a:rPr lang="en-US" b="1" dirty="0" smtClean="0"/>
              <a:t>],</a:t>
            </a:r>
            <a:br>
              <a:rPr lang="en-US" b="1" dirty="0" smtClean="0"/>
            </a:br>
            <a:r>
              <a:rPr lang="en-US" b="1" dirty="0" smtClean="0"/>
              <a:t>	     	[</a:t>
            </a:r>
            <a:r>
              <a:rPr lang="cs-CZ" dirty="0" smtClean="0"/>
              <a:t>devítka</a:t>
            </a:r>
            <a:r>
              <a:rPr lang="en-US" dirty="0" smtClean="0"/>
              <a:t>,	</a:t>
            </a:r>
            <a:r>
              <a:rPr lang="cs-CZ" dirty="0" smtClean="0"/>
              <a:t>žaludy</a:t>
            </a:r>
            <a:r>
              <a:rPr lang="en-US" dirty="0" smtClean="0"/>
              <a:t>	</a:t>
            </a:r>
            <a:r>
              <a:rPr lang="en-US" b="1" dirty="0" smtClean="0"/>
              <a:t>],</a:t>
            </a:r>
            <a:br>
              <a:rPr lang="en-US" b="1" dirty="0" smtClean="0"/>
            </a:br>
            <a:r>
              <a:rPr lang="en-US" b="1" dirty="0"/>
              <a:t>	        </a:t>
            </a:r>
            <a:r>
              <a:rPr lang="en-US" b="1" dirty="0" smtClean="0"/>
              <a:t>	[</a:t>
            </a:r>
            <a:r>
              <a:rPr lang="cs-CZ" dirty="0"/>
              <a:t>svršek</a:t>
            </a:r>
            <a:r>
              <a:rPr lang="en-US" dirty="0" smtClean="0"/>
              <a:t>,	</a:t>
            </a:r>
            <a:r>
              <a:rPr lang="cs-CZ" dirty="0" smtClean="0"/>
              <a:t>žaludy </a:t>
            </a:r>
            <a:r>
              <a:rPr lang="en-US" dirty="0" smtClean="0"/>
              <a:t>	</a:t>
            </a:r>
            <a:r>
              <a:rPr lang="en-US" b="1" dirty="0" smtClean="0"/>
              <a:t>],</a:t>
            </a:r>
            <a:br>
              <a:rPr lang="en-US" b="1" dirty="0" smtClean="0"/>
            </a:br>
            <a:r>
              <a:rPr lang="en-US" b="1" dirty="0" smtClean="0"/>
              <a:t>		[</a:t>
            </a:r>
            <a:r>
              <a:rPr lang="cs-CZ" dirty="0"/>
              <a:t>desítka</a:t>
            </a:r>
            <a:r>
              <a:rPr lang="en-US" dirty="0" smtClean="0"/>
              <a:t>,</a:t>
            </a:r>
            <a:r>
              <a:rPr lang="en-US" dirty="0"/>
              <a:t>	</a:t>
            </a:r>
            <a:r>
              <a:rPr lang="cs-CZ" dirty="0"/>
              <a:t>kule </a:t>
            </a:r>
            <a:r>
              <a:rPr lang="en-US" dirty="0"/>
              <a:t>		</a:t>
            </a:r>
            <a:r>
              <a:rPr lang="en-US" b="1" dirty="0" smtClean="0"/>
              <a:t>],</a:t>
            </a:r>
            <a:br>
              <a:rPr lang="en-US" b="1" dirty="0" smtClean="0"/>
            </a:br>
            <a:r>
              <a:rPr lang="en-US" b="1" dirty="0" smtClean="0"/>
              <a:t>		[</a:t>
            </a:r>
            <a:r>
              <a:rPr lang="cs-CZ" dirty="0" smtClean="0"/>
              <a:t>eso</a:t>
            </a:r>
            <a:r>
              <a:rPr lang="en-US" dirty="0" smtClean="0"/>
              <a:t>,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cs-CZ" dirty="0" smtClean="0"/>
              <a:t>kule </a:t>
            </a:r>
            <a:r>
              <a:rPr lang="en-US" dirty="0"/>
              <a:t>		</a:t>
            </a:r>
            <a:r>
              <a:rPr lang="en-US" b="1" dirty="0" smtClean="0"/>
              <a:t>]}</a:t>
            </a:r>
          </a:p>
          <a:p>
            <a:endParaRPr lang="en-US" b="1" dirty="0"/>
          </a:p>
          <a:p>
            <a:r>
              <a:rPr lang="en-US" b="1" dirty="0" smtClean="0"/>
              <a:t>[</a:t>
            </a:r>
            <a:r>
              <a:rPr lang="cs-CZ" dirty="0"/>
              <a:t>sedma</a:t>
            </a:r>
            <a:r>
              <a:rPr lang="en-US" dirty="0" smtClean="0"/>
              <a:t>,</a:t>
            </a:r>
            <a:r>
              <a:rPr lang="cs-CZ" dirty="0" smtClean="0"/>
              <a:t> </a:t>
            </a:r>
            <a:r>
              <a:rPr lang="cs-CZ" dirty="0"/>
              <a:t>srdce</a:t>
            </a:r>
            <a:r>
              <a:rPr lang="en-US" dirty="0"/>
              <a:t> </a:t>
            </a:r>
            <a:r>
              <a:rPr lang="en-US" b="1" dirty="0" smtClean="0"/>
              <a:t>] belongs to R1, but not to R2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06374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Agenda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</a:t>
            </a:r>
            <a:r>
              <a:rPr lang="cs-CZ" dirty="0" smtClean="0"/>
              <a:t>(</a:t>
            </a:r>
            <a:r>
              <a:rPr lang="en-US" dirty="0" smtClean="0"/>
              <a:t>15min</a:t>
            </a:r>
            <a:r>
              <a:rPr lang="cs-CZ" dirty="0" smtClean="0"/>
              <a:t>)</a:t>
            </a:r>
          </a:p>
          <a:p>
            <a:r>
              <a:rPr lang="en-US" dirty="0" smtClean="0"/>
              <a:t>Theory </a:t>
            </a:r>
            <a:r>
              <a:rPr lang="cs-CZ" dirty="0" smtClean="0"/>
              <a:t>(</a:t>
            </a:r>
            <a:r>
              <a:rPr lang="en-US" dirty="0" smtClean="0"/>
              <a:t>15min</a:t>
            </a:r>
            <a:r>
              <a:rPr lang="cs-CZ" dirty="0" smtClean="0"/>
              <a:t>)</a:t>
            </a:r>
          </a:p>
          <a:p>
            <a:r>
              <a:rPr lang="en-US" dirty="0" smtClean="0"/>
              <a:t>Examples (</a:t>
            </a:r>
            <a:r>
              <a:rPr lang="cs-CZ" dirty="0" smtClean="0"/>
              <a:t>60..120</a:t>
            </a:r>
            <a:r>
              <a:rPr lang="en-US" dirty="0" smtClean="0"/>
              <a:t>min)</a:t>
            </a:r>
            <a:endParaRPr lang="cs-CZ" dirty="0" smtClean="0"/>
          </a:p>
          <a:p>
            <a:pPr marL="971550" lvl="1" indent="-514350">
              <a:buFont typeface="+mj-lt"/>
              <a:buAutoNum type="arabicPeriod"/>
            </a:pPr>
            <a:r>
              <a:rPr lang="cs-CZ" dirty="0" err="1" smtClean="0"/>
              <a:t>Dual</a:t>
            </a:r>
            <a:r>
              <a:rPr lang="cs-CZ" dirty="0" smtClean="0"/>
              <a:t>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cs-CZ" dirty="0" smtClean="0"/>
              <a:t>P</a:t>
            </a:r>
            <a:r>
              <a:rPr lang="en-US" dirty="0" smtClean="0"/>
              <a:t>laying </a:t>
            </a:r>
            <a:r>
              <a:rPr lang="cs-CZ" dirty="0" err="1" smtClean="0"/>
              <a:t>with</a:t>
            </a:r>
            <a:r>
              <a:rPr lang="cs-CZ" dirty="0" smtClean="0"/>
              <a:t> </a:t>
            </a:r>
            <a:r>
              <a:rPr lang="en-US" dirty="0" smtClean="0"/>
              <a:t>cards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cs-CZ" dirty="0" smtClean="0"/>
              <a:t>R</a:t>
            </a:r>
            <a:r>
              <a:rPr lang="en-US" dirty="0" err="1" smtClean="0"/>
              <a:t>eports</a:t>
            </a:r>
            <a:r>
              <a:rPr lang="en-US" dirty="0" smtClean="0"/>
              <a:t> </a:t>
            </a:r>
            <a:r>
              <a:rPr lang="en-US" dirty="0"/>
              <a:t>from table "employee"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Analytical functions on table "</a:t>
            </a:r>
            <a:r>
              <a:rPr lang="en-US" dirty="0" smtClean="0"/>
              <a:t>employee"</a:t>
            </a:r>
            <a:endParaRPr lang="cs-CZ" dirty="0" smtClean="0"/>
          </a:p>
          <a:p>
            <a:pPr marL="971550" lvl="1" indent="-514350">
              <a:buFont typeface="+mj-lt"/>
              <a:buAutoNum type="arabicPeriod"/>
            </a:pPr>
            <a:r>
              <a:rPr lang="cs-CZ" dirty="0" err="1" smtClean="0"/>
              <a:t>Recursion</a:t>
            </a:r>
            <a:r>
              <a:rPr lang="cs-CZ" dirty="0" smtClean="0"/>
              <a:t> in </a:t>
            </a:r>
            <a:r>
              <a:rPr lang="cs-CZ" dirty="0" err="1" smtClean="0"/>
              <a:t>sql</a:t>
            </a:r>
            <a:endParaRPr lang="en-US" dirty="0"/>
          </a:p>
          <a:p>
            <a:pPr marL="0" indent="0">
              <a:buNone/>
            </a:pPr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cs-CZ" dirty="0" smtClean="0"/>
          </a:p>
          <a:p>
            <a:pPr marL="0" indent="0">
              <a:buNone/>
            </a:pP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5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sets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R1 </a:t>
            </a:r>
            <a:r>
              <a:rPr lang="en-US" b="1" dirty="0"/>
              <a:t>= </a:t>
            </a:r>
            <a:r>
              <a:rPr lang="en-US" b="1" dirty="0" smtClean="0"/>
              <a:t>{	[</a:t>
            </a:r>
            <a:r>
              <a:rPr lang="cs-CZ" dirty="0" smtClean="0"/>
              <a:t>sedma</a:t>
            </a:r>
            <a:r>
              <a:rPr lang="en-US" dirty="0"/>
              <a:t>,	</a:t>
            </a:r>
            <a:r>
              <a:rPr lang="cs-CZ" dirty="0"/>
              <a:t>srdce</a:t>
            </a:r>
            <a:r>
              <a:rPr lang="en-US" dirty="0"/>
              <a:t> 	</a:t>
            </a:r>
            <a:r>
              <a:rPr lang="en-US" dirty="0" smtClean="0"/>
              <a:t>	</a:t>
            </a:r>
            <a:r>
              <a:rPr lang="en-US" b="1" dirty="0" smtClean="0"/>
              <a:t>],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	    </a:t>
            </a:r>
            <a:r>
              <a:rPr lang="en-US" b="1" dirty="0" smtClean="0"/>
              <a:t>	[</a:t>
            </a:r>
            <a:r>
              <a:rPr lang="cs-CZ" dirty="0"/>
              <a:t>devítka</a:t>
            </a:r>
            <a:r>
              <a:rPr lang="en-US" dirty="0"/>
              <a:t>,	</a:t>
            </a:r>
            <a:r>
              <a:rPr lang="cs-CZ" dirty="0"/>
              <a:t>žaludy</a:t>
            </a:r>
            <a:r>
              <a:rPr lang="en-US" dirty="0"/>
              <a:t>	</a:t>
            </a:r>
            <a:r>
              <a:rPr lang="en-US" b="1" dirty="0"/>
              <a:t>],</a:t>
            </a:r>
            <a:br>
              <a:rPr lang="en-US" b="1" dirty="0"/>
            </a:br>
            <a:r>
              <a:rPr lang="en-US" b="1" dirty="0"/>
              <a:t>	    </a:t>
            </a:r>
            <a:r>
              <a:rPr lang="en-US" b="1" dirty="0" smtClean="0"/>
              <a:t>	[</a:t>
            </a:r>
            <a:r>
              <a:rPr lang="cs-CZ" dirty="0"/>
              <a:t>svršek</a:t>
            </a:r>
            <a:r>
              <a:rPr lang="en-US" dirty="0"/>
              <a:t>,	</a:t>
            </a:r>
            <a:r>
              <a:rPr lang="cs-CZ" dirty="0"/>
              <a:t>kule </a:t>
            </a:r>
            <a:r>
              <a:rPr lang="en-US" dirty="0"/>
              <a:t>		</a:t>
            </a:r>
            <a:r>
              <a:rPr lang="en-US" b="1" dirty="0"/>
              <a:t>]} 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R2 = {	[</a:t>
            </a:r>
            <a:r>
              <a:rPr lang="cs-CZ" dirty="0" smtClean="0"/>
              <a:t>sedma</a:t>
            </a:r>
            <a:r>
              <a:rPr lang="en-US" dirty="0" smtClean="0"/>
              <a:t>,	</a:t>
            </a:r>
            <a:r>
              <a:rPr lang="cs-CZ" dirty="0" smtClean="0"/>
              <a:t>srdce</a:t>
            </a:r>
            <a:r>
              <a:rPr lang="en-US" dirty="0" smtClean="0"/>
              <a:t> 		</a:t>
            </a:r>
            <a:r>
              <a:rPr lang="en-US" b="1" dirty="0" smtClean="0"/>
              <a:t>],</a:t>
            </a:r>
            <a:br>
              <a:rPr lang="en-US" b="1" dirty="0" smtClean="0"/>
            </a:br>
            <a:r>
              <a:rPr lang="en-US" b="1" dirty="0" smtClean="0"/>
              <a:t>	     	[</a:t>
            </a:r>
            <a:r>
              <a:rPr lang="cs-CZ" dirty="0" smtClean="0"/>
              <a:t>devítka</a:t>
            </a:r>
            <a:r>
              <a:rPr lang="en-US" dirty="0" smtClean="0"/>
              <a:t>,	</a:t>
            </a:r>
            <a:r>
              <a:rPr lang="cs-CZ" dirty="0" smtClean="0"/>
              <a:t>žaludy</a:t>
            </a:r>
            <a:r>
              <a:rPr lang="en-US" dirty="0" smtClean="0"/>
              <a:t>	</a:t>
            </a:r>
            <a:r>
              <a:rPr lang="en-US" b="1" dirty="0" smtClean="0"/>
              <a:t>],</a:t>
            </a:r>
            <a:br>
              <a:rPr lang="en-US" b="1" dirty="0" smtClean="0"/>
            </a:br>
            <a:r>
              <a:rPr lang="en-US" b="1" dirty="0"/>
              <a:t>	        </a:t>
            </a:r>
            <a:r>
              <a:rPr lang="en-US" b="1" dirty="0" smtClean="0"/>
              <a:t>	[</a:t>
            </a:r>
            <a:r>
              <a:rPr lang="cs-CZ" dirty="0"/>
              <a:t>svršek</a:t>
            </a:r>
            <a:r>
              <a:rPr lang="en-US" dirty="0" smtClean="0"/>
              <a:t>,	</a:t>
            </a:r>
            <a:r>
              <a:rPr lang="cs-CZ" dirty="0" smtClean="0"/>
              <a:t>žaludy </a:t>
            </a:r>
            <a:r>
              <a:rPr lang="en-US" dirty="0" smtClean="0"/>
              <a:t>	</a:t>
            </a:r>
            <a:r>
              <a:rPr lang="en-US" b="1" dirty="0" smtClean="0"/>
              <a:t>],</a:t>
            </a:r>
            <a:br>
              <a:rPr lang="en-US" b="1" dirty="0" smtClean="0"/>
            </a:br>
            <a:r>
              <a:rPr lang="en-US" b="1" dirty="0" smtClean="0"/>
              <a:t>		[</a:t>
            </a:r>
            <a:r>
              <a:rPr lang="cs-CZ" dirty="0"/>
              <a:t>desítka</a:t>
            </a:r>
            <a:r>
              <a:rPr lang="en-US" dirty="0" smtClean="0"/>
              <a:t>,</a:t>
            </a:r>
            <a:r>
              <a:rPr lang="en-US" dirty="0"/>
              <a:t>	</a:t>
            </a:r>
            <a:r>
              <a:rPr lang="cs-CZ" dirty="0"/>
              <a:t>kule </a:t>
            </a:r>
            <a:r>
              <a:rPr lang="en-US" dirty="0"/>
              <a:t>		</a:t>
            </a:r>
            <a:r>
              <a:rPr lang="en-US" b="1" dirty="0" smtClean="0"/>
              <a:t>],</a:t>
            </a:r>
            <a:br>
              <a:rPr lang="en-US" b="1" dirty="0" smtClean="0"/>
            </a:br>
            <a:r>
              <a:rPr lang="en-US" b="1" dirty="0" smtClean="0"/>
              <a:t>		[</a:t>
            </a:r>
            <a:r>
              <a:rPr lang="cs-CZ" dirty="0" smtClean="0"/>
              <a:t>eso</a:t>
            </a:r>
            <a:r>
              <a:rPr lang="en-US" dirty="0" smtClean="0"/>
              <a:t>,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cs-CZ" dirty="0" smtClean="0"/>
              <a:t>kule </a:t>
            </a:r>
            <a:r>
              <a:rPr lang="en-US" dirty="0"/>
              <a:t>		</a:t>
            </a:r>
            <a:r>
              <a:rPr lang="en-US" b="1" dirty="0" smtClean="0"/>
              <a:t>]}</a:t>
            </a:r>
          </a:p>
          <a:p>
            <a:endParaRPr lang="en-US" b="1" dirty="0"/>
          </a:p>
          <a:p>
            <a:r>
              <a:rPr lang="en-US" b="1" dirty="0" smtClean="0"/>
              <a:t>[</a:t>
            </a:r>
            <a:r>
              <a:rPr lang="cs-CZ" dirty="0"/>
              <a:t>sedma</a:t>
            </a:r>
            <a:r>
              <a:rPr lang="en-US" dirty="0" smtClean="0"/>
              <a:t>,</a:t>
            </a:r>
            <a:r>
              <a:rPr lang="cs-CZ" dirty="0" smtClean="0"/>
              <a:t> </a:t>
            </a:r>
            <a:r>
              <a:rPr lang="cs-CZ" dirty="0"/>
              <a:t>srdce</a:t>
            </a:r>
            <a:r>
              <a:rPr lang="en-US" dirty="0"/>
              <a:t> </a:t>
            </a:r>
            <a:r>
              <a:rPr lang="en-US" b="1" dirty="0" smtClean="0"/>
              <a:t>] belongs to R1, but not to R2</a:t>
            </a:r>
            <a:endParaRPr lang="cs-CZ" b="1" dirty="0"/>
          </a:p>
        </p:txBody>
      </p:sp>
      <p:sp>
        <p:nvSpPr>
          <p:cNvPr id="6" name="TextovéPole 5"/>
          <p:cNvSpPr txBox="1"/>
          <p:nvPr/>
        </p:nvSpPr>
        <p:spPr>
          <a:xfrm>
            <a:off x="6945808" y="3789040"/>
            <a:ext cx="1944216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 err="1" smtClean="0"/>
              <a:t>It</a:t>
            </a:r>
            <a:r>
              <a:rPr lang="cs-CZ" dirty="0" smtClean="0"/>
              <a:t> </a:t>
            </a:r>
            <a:r>
              <a:rPr lang="cs-CZ" dirty="0" err="1" smtClean="0"/>
              <a:t>looks</a:t>
            </a:r>
            <a:r>
              <a:rPr lang="cs-CZ" dirty="0" smtClean="0"/>
              <a:t> </a:t>
            </a:r>
            <a:r>
              <a:rPr lang="cs-CZ" dirty="0" err="1" smtClean="0"/>
              <a:t>like</a:t>
            </a:r>
            <a:r>
              <a:rPr lang="cs-CZ" dirty="0" smtClean="0"/>
              <a:t> table, </a:t>
            </a:r>
            <a:r>
              <a:rPr lang="cs-CZ" dirty="0" err="1" smtClean="0"/>
              <a:t>isnt</a:t>
            </a:r>
            <a:r>
              <a:rPr lang="cs-CZ" dirty="0" smtClean="0"/>
              <a:t> </a:t>
            </a:r>
            <a:r>
              <a:rPr lang="cs-CZ" dirty="0" err="1" smtClean="0"/>
              <a:t>it</a:t>
            </a:r>
            <a:r>
              <a:rPr lang="cs-CZ" dirty="0" smtClean="0"/>
              <a:t>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32951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 </a:t>
            </a:r>
            <a:r>
              <a:rPr lang="en-US" dirty="0" smtClean="0"/>
              <a:t>O</a:t>
            </a:r>
            <a:r>
              <a:rPr lang="cs-CZ" dirty="0" smtClean="0"/>
              <a:t>per</a:t>
            </a:r>
            <a:r>
              <a:rPr lang="en-US" dirty="0" smtClean="0"/>
              <a:t>a</a:t>
            </a:r>
            <a:r>
              <a:rPr lang="cs-CZ" dirty="0" smtClean="0"/>
              <a:t>tor</a:t>
            </a:r>
            <a:r>
              <a:rPr lang="en-US" dirty="0" smtClean="0"/>
              <a:t>s:</a:t>
            </a:r>
            <a:endParaRPr lang="en-US" dirty="0"/>
          </a:p>
          <a:p>
            <a:pPr lvl="1"/>
            <a:r>
              <a:rPr lang="en-US" dirty="0"/>
              <a:t>Selection (</a:t>
            </a:r>
            <a:r>
              <a:rPr lang="cs-CZ" dirty="0" smtClean="0"/>
              <a:t>výběr</a:t>
            </a:r>
            <a:r>
              <a:rPr lang="en-US" dirty="0" smtClean="0"/>
              <a:t>, </a:t>
            </a:r>
            <a:r>
              <a:rPr lang="cs-CZ" dirty="0" smtClean="0"/>
              <a:t>selekce) </a:t>
            </a:r>
          </a:p>
          <a:p>
            <a:pPr lvl="1"/>
            <a:r>
              <a:rPr lang="en-US" dirty="0"/>
              <a:t>Projection (</a:t>
            </a:r>
            <a:r>
              <a:rPr lang="cs-CZ" dirty="0" smtClean="0"/>
              <a:t>projekce</a:t>
            </a:r>
            <a:r>
              <a:rPr lang="en-US" dirty="0" smtClean="0"/>
              <a:t>)</a:t>
            </a:r>
            <a:endParaRPr lang="cs-CZ" dirty="0" smtClean="0"/>
          </a:p>
          <a:p>
            <a:pPr lvl="1"/>
            <a:r>
              <a:rPr lang="cs-CZ" dirty="0" err="1" smtClean="0"/>
              <a:t>Inner</a:t>
            </a:r>
            <a:r>
              <a:rPr lang="cs-CZ" dirty="0" smtClean="0"/>
              <a:t> and </a:t>
            </a:r>
            <a:r>
              <a:rPr lang="cs-CZ" dirty="0" err="1" smtClean="0"/>
              <a:t>outer</a:t>
            </a:r>
            <a:r>
              <a:rPr lang="cs-CZ" dirty="0" smtClean="0"/>
              <a:t> </a:t>
            </a:r>
            <a:r>
              <a:rPr lang="cs-CZ" dirty="0" err="1" smtClean="0"/>
              <a:t>joins</a:t>
            </a:r>
            <a:r>
              <a:rPr lang="en-US" dirty="0" smtClean="0"/>
              <a:t> (</a:t>
            </a:r>
            <a:r>
              <a:rPr lang="en-US" dirty="0" err="1" smtClean="0"/>
              <a:t>sjednocen</a:t>
            </a:r>
            <a:r>
              <a:rPr lang="cs-CZ" dirty="0" smtClean="0"/>
              <a:t>í</a:t>
            </a:r>
            <a:r>
              <a:rPr lang="en-US" dirty="0" smtClean="0"/>
              <a:t>)</a:t>
            </a:r>
            <a:endParaRPr lang="cs-CZ" dirty="0"/>
          </a:p>
          <a:p>
            <a:pPr lvl="1"/>
            <a:r>
              <a:rPr lang="cs-CZ" dirty="0" err="1"/>
              <a:t>Division</a:t>
            </a:r>
            <a:r>
              <a:rPr lang="cs-CZ" dirty="0"/>
              <a:t> </a:t>
            </a:r>
            <a:r>
              <a:rPr lang="cs-CZ" dirty="0" smtClean="0"/>
              <a:t>(rozdíl)</a:t>
            </a:r>
            <a:endParaRPr lang="cs-CZ" dirty="0"/>
          </a:p>
          <a:p>
            <a:pPr lvl="1"/>
            <a:r>
              <a:rPr lang="en-US" dirty="0" smtClean="0"/>
              <a:t>Cartesian </a:t>
            </a:r>
            <a:r>
              <a:rPr lang="en-US" dirty="0"/>
              <a:t>product </a:t>
            </a:r>
            <a:r>
              <a:rPr lang="cs-CZ" dirty="0" smtClean="0"/>
              <a:t>(</a:t>
            </a:r>
            <a:r>
              <a:rPr lang="en-US" dirty="0" err="1"/>
              <a:t>kartézský</a:t>
            </a:r>
            <a:r>
              <a:rPr lang="en-US" dirty="0"/>
              <a:t> </a:t>
            </a:r>
            <a:r>
              <a:rPr lang="en-US" dirty="0" err="1"/>
              <a:t>součin</a:t>
            </a:r>
            <a:r>
              <a:rPr lang="cs-CZ" dirty="0" smtClean="0"/>
              <a:t>)</a:t>
            </a:r>
          </a:p>
          <a:p>
            <a:pPr lvl="1"/>
            <a:r>
              <a:rPr lang="cs-CZ" dirty="0" err="1" smtClean="0"/>
              <a:t>Rename</a:t>
            </a:r>
            <a:r>
              <a:rPr lang="cs-CZ" dirty="0" smtClean="0"/>
              <a:t> (přejmenování )</a:t>
            </a:r>
          </a:p>
          <a:p>
            <a:pPr lvl="1"/>
            <a:endParaRPr lang="cs-CZ" dirty="0"/>
          </a:p>
          <a:p>
            <a:pPr marL="457200" lvl="1" indent="0">
              <a:buNone/>
            </a:pPr>
            <a:r>
              <a:rPr lang="cs-CZ" b="1" dirty="0" smtClean="0">
                <a:solidFill>
                  <a:srgbClr val="FF0000"/>
                </a:solidFill>
              </a:rPr>
              <a:t>- Input </a:t>
            </a:r>
            <a:r>
              <a:rPr lang="cs-CZ" b="1" dirty="0" err="1" smtClean="0">
                <a:solidFill>
                  <a:srgbClr val="FF0000"/>
                </a:solidFill>
              </a:rPr>
              <a:t>for</a:t>
            </a:r>
            <a:r>
              <a:rPr lang="cs-CZ" b="1" dirty="0" smtClean="0">
                <a:solidFill>
                  <a:srgbClr val="FF0000"/>
                </a:solidFill>
              </a:rPr>
              <a:t> </a:t>
            </a:r>
            <a:r>
              <a:rPr lang="cs-CZ" b="1" dirty="0" err="1" smtClean="0">
                <a:solidFill>
                  <a:srgbClr val="FF0000"/>
                </a:solidFill>
              </a:rPr>
              <a:t>operators</a:t>
            </a:r>
            <a:r>
              <a:rPr lang="cs-CZ" b="1" dirty="0" smtClean="0">
                <a:solidFill>
                  <a:srgbClr val="FF0000"/>
                </a:solidFill>
              </a:rPr>
              <a:t> are relations </a:t>
            </a:r>
          </a:p>
          <a:p>
            <a:pPr marL="457200" lvl="1" indent="0">
              <a:buNone/>
            </a:pPr>
            <a:r>
              <a:rPr lang="cs-CZ" b="1" dirty="0" smtClean="0">
                <a:solidFill>
                  <a:srgbClr val="FF0000"/>
                </a:solidFill>
              </a:rPr>
              <a:t>- Output </a:t>
            </a:r>
            <a:r>
              <a:rPr lang="cs-CZ" b="1" dirty="0" err="1" smtClean="0">
                <a:solidFill>
                  <a:srgbClr val="FF0000"/>
                </a:solidFill>
              </a:rPr>
              <a:t>is</a:t>
            </a:r>
            <a:r>
              <a:rPr lang="cs-CZ" b="1" dirty="0" smtClean="0">
                <a:solidFill>
                  <a:srgbClr val="FF0000"/>
                </a:solidFill>
              </a:rPr>
              <a:t> </a:t>
            </a:r>
            <a:r>
              <a:rPr lang="cs-CZ" b="1" dirty="0" err="1" smtClean="0">
                <a:solidFill>
                  <a:srgbClr val="FF0000"/>
                </a:solidFill>
              </a:rPr>
              <a:t>relation</a:t>
            </a:r>
            <a:endParaRPr lang="cs-CZ" b="1" dirty="0">
              <a:solidFill>
                <a:srgbClr val="FF0000"/>
              </a:solidFill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94864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Projection </a:t>
            </a:r>
            <a:r>
              <a:rPr lang="en-US" b="1" dirty="0"/>
              <a:t>(π)</a:t>
            </a:r>
          </a:p>
          <a:p>
            <a:pPr lvl="1"/>
            <a:r>
              <a:rPr lang="en-US" dirty="0" smtClean="0"/>
              <a:t>A </a:t>
            </a:r>
            <a:r>
              <a:rPr lang="en-US" b="1" dirty="0"/>
              <a:t>projection</a:t>
            </a:r>
            <a:r>
              <a:rPr lang="en-US" dirty="0"/>
              <a:t> is a </a:t>
            </a:r>
            <a:r>
              <a:rPr lang="en-US" dirty="0">
                <a:hlinkClick r:id="rId2" tooltip="Unary operation"/>
              </a:rPr>
              <a:t>unary operation</a:t>
            </a:r>
            <a:r>
              <a:rPr lang="en-US" dirty="0"/>
              <a:t> written as where is a set of attribute names. The result of such projection is defined as the </a:t>
            </a:r>
            <a:r>
              <a:rPr lang="en-US" dirty="0">
                <a:hlinkClick r:id="rId3" tooltip="Set (mathematics)"/>
              </a:rPr>
              <a:t>set</a:t>
            </a:r>
            <a:r>
              <a:rPr lang="en-US" dirty="0"/>
              <a:t> that is obtained when all </a:t>
            </a:r>
            <a:r>
              <a:rPr lang="en-US" dirty="0">
                <a:hlinkClick r:id="rId4" tooltip="Tuple"/>
              </a:rPr>
              <a:t>tuples</a:t>
            </a:r>
            <a:r>
              <a:rPr lang="en-US" dirty="0"/>
              <a:t> in </a:t>
            </a:r>
            <a:r>
              <a:rPr lang="en-US" i="1" dirty="0"/>
              <a:t>R</a:t>
            </a:r>
            <a:r>
              <a:rPr lang="en-US" dirty="0"/>
              <a:t> are restricted to the set .</a:t>
            </a:r>
          </a:p>
          <a:p>
            <a:endParaRPr lang="cs-CZ" dirty="0" smtClean="0"/>
          </a:p>
          <a:p>
            <a:endParaRPr lang="cs-CZ" dirty="0"/>
          </a:p>
        </p:txBody>
      </p:sp>
      <p:pic>
        <p:nvPicPr>
          <p:cNvPr id="5122" name="Picture 2" descr="\pi_{\text{contactName, contactPhoneNumber}}( \text{addressBook} 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48" y="4725144"/>
            <a:ext cx="6720681" cy="50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473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 err="1" smtClean="0"/>
              <a:t>Selection</a:t>
            </a:r>
            <a:endParaRPr lang="cs-CZ" b="1" dirty="0" smtClean="0"/>
          </a:p>
          <a:p>
            <a:pPr lvl="1"/>
            <a:r>
              <a:rPr lang="en-US" dirty="0"/>
              <a:t>is a </a:t>
            </a:r>
            <a:r>
              <a:rPr lang="en-US" dirty="0">
                <a:hlinkClick r:id="rId2" tooltip="Unary operation"/>
              </a:rPr>
              <a:t>unary </a:t>
            </a:r>
            <a:r>
              <a:rPr lang="en-US" dirty="0" smtClean="0">
                <a:hlinkClick r:id="rId2" tooltip="Unary operation"/>
              </a:rPr>
              <a:t>operation</a:t>
            </a:r>
            <a:endParaRPr lang="cs-CZ" dirty="0" smtClean="0"/>
          </a:p>
          <a:p>
            <a:pPr lvl="1"/>
            <a:r>
              <a:rPr lang="cs-CZ" dirty="0" err="1" smtClean="0"/>
              <a:t>Condition</a:t>
            </a:r>
            <a:endParaRPr lang="cs-CZ" dirty="0" smtClean="0"/>
          </a:p>
          <a:p>
            <a:pPr lvl="1"/>
            <a:r>
              <a:rPr lang="cs-CZ" dirty="0" smtClean="0"/>
              <a:t>„</a:t>
            </a:r>
            <a:r>
              <a:rPr lang="cs-CZ" dirty="0" err="1" smtClean="0"/>
              <a:t>Where</a:t>
            </a:r>
            <a:r>
              <a:rPr lang="cs-CZ" dirty="0" smtClean="0"/>
              <a:t> </a:t>
            </a:r>
            <a:r>
              <a:rPr lang="cs-CZ" dirty="0" err="1" smtClean="0"/>
              <a:t>clause</a:t>
            </a:r>
            <a:r>
              <a:rPr lang="cs-CZ" dirty="0" smtClean="0"/>
              <a:t>“</a:t>
            </a:r>
            <a:endParaRPr lang="en-US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8194" name="Picture 2" descr="\sigma_{\text{isFriend = true} \or \text{isBusinessContact = true}}( \text{addressBook} 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04" y="4581128"/>
            <a:ext cx="7560840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600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Database </a:t>
            </a:r>
            <a:r>
              <a:rPr lang="cs-CZ" dirty="0" err="1" smtClean="0"/>
              <a:t>select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s</a:t>
            </a:r>
            <a:r>
              <a:rPr lang="cs-CZ" b="1" dirty="0" err="1" smtClean="0"/>
              <a:t>elect</a:t>
            </a:r>
            <a:r>
              <a:rPr lang="cs-CZ" dirty="0" smtClean="0"/>
              <a:t> </a:t>
            </a:r>
            <a:r>
              <a:rPr lang="en-US" dirty="0" smtClean="0"/>
              <a:t>&lt;projection&gt; </a:t>
            </a:r>
          </a:p>
          <a:p>
            <a:pPr marL="0" indent="0">
              <a:buNone/>
            </a:pPr>
            <a:r>
              <a:rPr lang="en-US" b="1" dirty="0" smtClean="0"/>
              <a:t>from</a:t>
            </a:r>
            <a:r>
              <a:rPr lang="en-US" dirty="0" smtClean="0"/>
              <a:t> &lt;relation&gt;</a:t>
            </a:r>
            <a:r>
              <a:rPr lang="en-US" b="1" dirty="0" smtClean="0"/>
              <a:t>,</a:t>
            </a:r>
            <a:r>
              <a:rPr lang="en-US" dirty="0" smtClean="0"/>
              <a:t>&lt;relation&gt;… (</a:t>
            </a:r>
            <a:r>
              <a:rPr lang="en-US" dirty="0" err="1" smtClean="0"/>
              <a:t>cartesian</a:t>
            </a:r>
            <a:r>
              <a:rPr lang="en-US" dirty="0" smtClean="0"/>
              <a:t> product) </a:t>
            </a:r>
          </a:p>
          <a:p>
            <a:pPr marL="0" indent="0">
              <a:buNone/>
            </a:pPr>
            <a:r>
              <a:rPr lang="en-US" b="1" dirty="0" smtClean="0"/>
              <a:t>where</a:t>
            </a:r>
            <a:r>
              <a:rPr lang="en-US" dirty="0" smtClean="0"/>
              <a:t> &lt;selection&gt;</a:t>
            </a:r>
          </a:p>
          <a:p>
            <a:pPr marL="0" indent="0">
              <a:buNone/>
            </a:pPr>
            <a:r>
              <a:rPr lang="en-US" b="1" dirty="0" smtClean="0"/>
              <a:t>inner/outer join</a:t>
            </a:r>
            <a:r>
              <a:rPr lang="en-US" dirty="0" smtClean="0"/>
              <a:t> &lt;relations&gt;</a:t>
            </a:r>
          </a:p>
          <a:p>
            <a:pPr marL="0" indent="0">
              <a:buNone/>
            </a:pPr>
            <a:r>
              <a:rPr lang="en-US" b="1" dirty="0" smtClean="0"/>
              <a:t>union</a:t>
            </a:r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smtClean="0"/>
              <a:t>relation&gt;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RDB - we can define order, distinct….</a:t>
            </a:r>
          </a:p>
          <a:p>
            <a:pPr>
              <a:buFontTx/>
              <a:buChar char="-"/>
            </a:pPr>
            <a:r>
              <a:rPr lang="en-US" b="1" dirty="0">
                <a:solidFill>
                  <a:srgbClr val="FF0000"/>
                </a:solidFill>
              </a:rPr>
              <a:t>Result is relation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8581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b="1" dirty="0" smtClean="0"/>
              <a:t>- </a:t>
            </a:r>
            <a:r>
              <a:rPr lang="cs-CZ" b="1" dirty="0" err="1" smtClean="0"/>
              <a:t>Dual</a:t>
            </a:r>
            <a:r>
              <a:rPr lang="cs-CZ" b="1" dirty="0" smtClean="0"/>
              <a:t> table</a:t>
            </a:r>
            <a:endParaRPr lang="en-US" b="1" dirty="0"/>
          </a:p>
        </p:txBody>
      </p:sp>
      <p:pic>
        <p:nvPicPr>
          <p:cNvPr id="5" name="Picture 2" descr="https://encrypted-tbn2.gstatic.com/images?q=tbn:ANd9GcTUMsRxvx6YdPK5O-RDm0H7ObTxUYbZVMAEXgX8uIK_n8Zc0l15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348880"/>
            <a:ext cx="3672408" cy="367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908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cs-CZ" dirty="0" smtClean="0"/>
              <a:t>1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b="1" dirty="0" err="1" smtClean="0"/>
              <a:t>Summary</a:t>
            </a:r>
            <a:endParaRPr lang="cs-CZ" b="1" dirty="0" smtClean="0"/>
          </a:p>
          <a:p>
            <a:pPr>
              <a:buFontTx/>
              <a:buChar char="-"/>
            </a:pPr>
            <a:r>
              <a:rPr lang="cs-CZ" dirty="0" smtClean="0"/>
              <a:t>Call </a:t>
            </a:r>
            <a:r>
              <a:rPr lang="cs-CZ" dirty="0" err="1" smtClean="0"/>
              <a:t>functions</a:t>
            </a:r>
            <a:r>
              <a:rPr lang="cs-CZ" dirty="0" smtClean="0"/>
              <a:t> </a:t>
            </a:r>
            <a:r>
              <a:rPr lang="cs-CZ" dirty="0" smtClean="0"/>
              <a:t>by „</a:t>
            </a:r>
            <a:r>
              <a:rPr lang="cs-CZ" dirty="0" err="1" smtClean="0"/>
              <a:t>dual</a:t>
            </a:r>
            <a:r>
              <a:rPr lang="cs-CZ" dirty="0" smtClean="0"/>
              <a:t>“</a:t>
            </a:r>
          </a:p>
          <a:p>
            <a:pPr>
              <a:buFontTx/>
              <a:buChar char="-"/>
            </a:pPr>
            <a:r>
              <a:rPr lang="cs-CZ" dirty="0" err="1" smtClean="0"/>
              <a:t>Date</a:t>
            </a:r>
            <a:r>
              <a:rPr lang="cs-CZ" dirty="0" smtClean="0"/>
              <a:t>/</a:t>
            </a:r>
            <a:r>
              <a:rPr lang="cs-CZ" dirty="0" err="1" smtClean="0"/>
              <a:t>time</a:t>
            </a:r>
            <a:r>
              <a:rPr lang="cs-CZ" dirty="0" smtClean="0"/>
              <a:t> and </a:t>
            </a:r>
            <a:r>
              <a:rPr lang="cs-CZ" dirty="0" err="1" smtClean="0"/>
              <a:t>timezone</a:t>
            </a:r>
            <a:endParaRPr lang="cs-CZ" dirty="0" smtClean="0"/>
          </a:p>
          <a:p>
            <a:pPr>
              <a:buFontTx/>
              <a:buChar char="-"/>
            </a:pPr>
            <a:endParaRPr lang="cs-CZ" dirty="0" smtClean="0"/>
          </a:p>
          <a:p>
            <a:pPr>
              <a:buFontTx/>
              <a:buChar char="-"/>
            </a:pPr>
            <a:endParaRPr lang="cs-CZ" dirty="0"/>
          </a:p>
        </p:txBody>
      </p:sp>
      <p:sp>
        <p:nvSpPr>
          <p:cNvPr id="5" name="AutoShape 6" descr="data:image/jpeg;base64,/9j/4AAQSkZJRgABAQAAAQABAAD/2wCEAAkGBxQSEhQUEhQVFBQVFhQVGBcVFBUVGBQWGBUWFhUUFhUYHCggGBolGxQUITEhJSkrLi4uFx8zODMsNygtLisBCgoKDg0OGxAQGiwkHyQsLCwsLCwsLCwsLCwsLCwsLCwsLCwsLCwsLCwsLCwsLCwsLCwsLCwsLCwsLCwsLCwsLP/AABEIALUBFgMBEQACEQEDEQH/xAAcAAAABwEBAAAAAAAAAAAAAAAAAQIDBAUGBwj/xABCEAABAwIDBQYDBQYFAwUAAAABAAIRAyEEEjEFBkFRYRMicYGRoTKx8AdCYsHRFCMzUnLhFUOCkvGTwvJToqOy0v/EABoBAAIDAQEAAAAAAAAAAAAAAAABAgMEBQb/xAAzEQACAQMDAQUHBQADAQEAAAAAAQIDESEEEjFBEyJRYXEFgZGhscHwFDJC0eEjM/FSFf/aAAwDAQACEQMRAD8A4mFIYEABABoACADQAaAAgA0hgQASAAgZKxguP6QqqXBbU5I6sKw0AGkMMIACBgQIAQMCBBFMAoQIOEAFCABCAFQgAEIATCADhABQmAIQIKEACEAJKBCAmICADQAEABABhABoACBgQAEgAmMMJAScXqP6QqqfD9S2fJHVhANABpAGgYEABAAQAEAEmAaQAhABgIAEIuAYCABCAChAg4QAkhMAoQIKEwCKAElAhATIhoACAAgAIANABoGBAAQAcJDDAQMcZSJUWxpEjaDpLbAQxot8yqqOE/Utqu7IsK4qBCQAQAEDAgA0ABAAQAEABABhABhAAQAaBhpAFCADhAhMKQBEIEJKBCUwElAhATIhoACAAgAIAMIANAwQgA4SGLa1JsdjXbH3doMptrY57mB92U6ZBqOA4kEHK3TVZp1XwjRGmuZGl2dvLsqk3I3Z7HDTNUcC48JzOBM+are55JXXTArBbvYPaDHhjzRqB7iwOcHgNOkxBB0vpZRhUsWOmpIz+2/s3xdC4aKjebT9fNaFVRS6L6GVxGDcyzmkEHiCOMaeKmpXK3GxGKkRCTACAAAkMUGFDY7EpuDls3mJ6KrtMhYQ7BPF8p9IUlUix7GMZb3U7kbDgpqO4dgdldG7AhGS8eHupXxcB+tQAEieShGd2OwypgKCQAhAWEkKQrCSgQvEYct1i/JKM1IGhiFMiJKBDYTIhwgAQgLCg1Fx2YeRK49oeRK49oeVFwsAtQmDQbWobA6Hu9u02hhaeLrUxUrVy79mYbta1mtZ7PvXiBpcazbFXrbVng16ek5uy5IOP2ZVcS6oSXEyZmT6rJ+qibf0U+pR4vZzmHvRHQj5LTT1EZcGapppw5JWDLmObEgwCDofVQbvkLWOp7m7xioBRqWfFiT3Xjq02nwhQUi+LvyS9t7Dp1fjYIuTIDmnrH5j2VkZscqSaucs3j3ayuLqRB4ubMwfwWuOnBaIT6GGdPwMoWwr7lNgyEhllsfCB0udoB4eKorVLYRbThfLFvxbATlaJ0lQUJPlkrq+CNWrOVkYoi7go4x2hMhEqcQUmG7v2jLyMyJ8Shd3PInkiOYWmDYhXJporasFJ5p4ASUAKLjxJQkAAgBQSGGECCcmAghMQuvXLgAeCjGKTuJkdWCCcgiIYgSFgIJ2DASCwqEDBCACSAEICwcIuDLzc7ZRxOKpUYkOd3uUC5JPD6HFV1ZWROnG7OmbzPa57W5+zp0WNo02m8NaNPrkuDqNRJz2qN7HoNLpIqG5ysVdXAUi3+IBOneEnwlZO3q3vtN701L9t/mVtXZgJjtjPIEE+mp8lojqHa+0pejTdlMjUsJLiJGZpLR1AAstEqqUU+jMCoNya6omYVjmuBLYINiCkqqfUi6UovKOkYDGZ6YBvoJN4PVaYybQ3FXMNv8ACC95bkIiHNNntjuzazpDVopu/Bhrpp3ZzCq/MZOq1LCMgRCLgaYtBwtIDVwzGOQLmhvq1x81z5ytVZtjFOmirbgD7q510RVBsUcK64N4S7WPQOzfDGDheSn2pB0x8UobLdQfrVRU+9ZjcMXQjazAQx410d46g+iupvoUzXUrlaVgTACAAEAKCQw5SEJJUgEkpoQSBCUwEuQRY3TTIxHQEiwWAkMMhIAoQAUIACBB8ED6Gw+yum44+mWk91tRxiLwww29rmFRqHaJbp1eRqcfR7RzhUJABkubYFwiw8xovPuq4yco85R6eNFSjtneys/eZ7a2zKwzOIdAEh1jxEyB0WrT1qT7qZj1FCtfe+B/AQGh7nOc6AC03ykC2UcFVN3ltsrePqbacEo9om3LGPNDIzEPfoQ8yOUwrFDu28jE5vc5cZLjZ9bNAMHw4ePMLI4WeDZ/FN2NFs+1hIPjYjgttFvgy1IpGS+0XakZad5GuoGUgeRXQpI5WplmxzwLUZEBIZrd329rhoP+VVa0W1FSTE8TMmOq52rW2Tl5HR0ffjt8H9TS4DYcAk2MzqDbwXHqam7sjuUqEYLvDGO2DMll51kgfknS1lnaRGrpYyT28/nkZnFYd1I5XtgnQ6grpwmqivFnKrUZUntkisrEtJGoha4WkrmOV1geZBpHNfKZOvEED3hT4lgq6ZKeFpKQkCDQMCAAUCClAATAIpiBCLiEkIAJyYmNUk2RiPgKJYGEhiiEgBCAEFMTAgBTQkwNR9nW1hhcY2o4w3K8H0zZfPIB5qqsrospNJ5Og7VYO1qlhDmue6ozlDyS23SY8l5zUxUKzvhPJ6rSzc6Cs7tK3vKDE1HOtTew1Gl2jmk94d7u+MoglF7pJ2dvlxkslGUo7YSTkufvgdwtGBJ+I2dHEjiq6kruy46Gmiur56kakARWEfejXUx7LoU5badzjTgp1WvMf3UwrWmpLg4loDbyW8SPXlyU2lPoVqWx7b3NJQbJvaNZ0PmpRjYUp35Oab91w7EENMgARxAERY8rLoUuDk1n3sGahXFQEAbHcRrXsqs+819KsIn4WB+eeERHmQudrli/kzo+z33reaL3FUX08z6ZqOJBJFjwMACJXIpyhO0ZWVjvVYTppyhd3/MFDszG1HlzalR4a4ETqWnzW2tThTtKMVcwaepVqNxnJpEnEVhl7Iy+/dcZnwUKMW571jxRbqZJU+zebcMq8Xsd4dOgAN3Wt+a3urGmrM5UKE6jv4EXaw7Kn2ViXGZGhFoM+furqHfe/gorx7NuBSLUZgFAgpTACAAkAEwBCAAUCNl9nO7VDHOrNrF4yNaWimQDJJBcZBkCBbqqKs3F4LqVNTbuZvb2A/Z8RVoh2YU3ubm5xz6q2DurlclZtFc5TK2M0VJkYj4KiWIWFEYqEhhFACEyIIQAtgUWNC5jogDc7n1KpbUFXOGmCHOt+ExPl6Lj+0qV9s4ryO37Jq23Qk7df7Dr7IwoNqj2uknMeJ1JzRr1WZanUdUmvA2xoaZPqn4/6W2GEjUuiL8x1/VZWs2tyb5SSV072KepVvXHAuPyXWoxskjgVp3cn4sqtj41rTldPdAILTBMgHQ8pV9SC5McJ9Cftja761PLTqmmBqCPjk/zN5eCdPauQqylLBlcVgqjZLgXD+YHMPEkaea1pq2DK0yGpiAgC23ZxRp4miQYl4Yeof3CD/uWbVR3UpLyZp0k9taL80dPr1cpE2GmsEnkF5VLcj12OrKSnRIJDmSywDtTafiPE39lqck0rPPh/QoJqTTSafD/ALF1aQBBA0Klp5veiOsjHs+DP7x7QDqwaxwhgDSZmSR3h7gLtqmpLJ5mVVqWCh2tVzvBAIblaGzyAj5ytFNWRkqNt3ZBVpASUxAQACgAwEgDhIAQmARCAH8HjalF2alUfTdBGZjnMMHUS0gwk4p8iI73SbqSVhDbkxMaoqTIxHwok0LCRIUFFjQCgBICBDlGiXEBoJJ0A1KTYGp2Xug9wl4JgA5WnWQSL8eGnNUyqpF8KEpdDS7A2BSDxDQO4XTHemGkQ434qiVZmqlpk+TRO2YGsqBrSS1pIAuTlbMRxNlnqt1E4flzbTjCl3ynxDmVGBwyuabgj9VxbThOzwdmLjON1lFXi8YGiBbwWyjHN2Ya8mltM5tXEFjJBaS8O0Mls92DyPHwIXS063TOTqO7Aptnk3PJaqy4MdIsGXWZ4L0PUqBmW2PRRVXaDp7h6vsM12lzAG1QdNBUH5Ot5+62Uau9FFSk4mYLYsbEcFcUi6Ty0gixBBB5EXBSaurDTsdU2fWp4yk2pkDjEET8DvvN+uBXla8J6eo4p2XT0PW6bUQrU1J28/UVTwrWEhrS2dRJhUupKXLubYRisoptvYoMBY0y88P5epW7SU3J7nwY9fXio7I5k/kY00LwOOp+a7sZXWTzM4WeCbi8nYkEy4FuSP8A3eUe8Ig3cU7bSlIV9zOJITEFCLgGAi4Cw1RGGGouACE7gIITuISmIJAhLkCY1R1UmRiPtUWWCwkMU1JjBCLgKp05MASTaBqTwACi2B0rd3dl2Fa2o5h7Xul+ncBgtA5216iFnqVVtNlGhJSTNlgsG0eAJbPIBxe30FvJcyVVtt+f3OntUcLwDxGByVnECAWZx0Lm3HqCpyk7e4VKzV/MtHMDK2eOEyL2HegDj3c6sb7xnvup/L895yHF7RNGu6owfuaj3E09A0lxMDl/yqpUlqItPDXDLYVpaaSaynygsZi6dTvMIg89R0Krp0pwxI11a9Oot0eCo20wHDUn8XVqzfIMokfMrfprqpJeS+5yNVJOEX5v8+QvYuz29gahi74A4wBF/daKmcszQwsDlbCZe+34JLY4g/oqJ8F0S62Phm1AOcgevH3WWSTwa6ayXVDAkOED4XNnyJP5R5qqjVcKjzj8ZoqUFKCwZ7fDd/8Adtr0wC4N/egcYtn+U9L8F2KU98FJHIr0tkrGHVpnLfd7aD6FUPaSGyM4/nbxbHPrwWTVUYVY7ZI1aatKlPcuOvmafbm235iymRcA5gZJBEzP3dfFcnT6KMVun8Dt19bJvZS+P5wUdSnlBJknWZkkrapXdkZ5U9kbv/0qcQ0n9FtptJHMqJt3YDT7ogJqWciccKwilTzGNDzUm7ZIbdxGeIMHgrEUtWAgBTUXAUojFBAAITAbcE7iEEJiCTEIcgTGKOqmyESQCo2LLi5UbDuKBCVmMAQI1P2c4HtcbTJEimHVCPAQB6uCz6iVoGnSxvU9Dvxotc0tcAREcJAOhBXPm+pbvaluRS06JaHMd1Po4fkXLJFWvf8AMnRlNSalH8wT69IPYwnUtcCfOY/+y1LMV7zLCThKS81+fQbqTlafvNGb/puGbzgob4/OCStdro/usGW393XbXpurUB+81ewD4xqHAfzD3VkXaV0Vvc1tZyAYmAWwAZ5CQdNVrdO7uZu0dmiZig79noMixdUqNMfFmDGSOf8ADKrhbtJP0+Vyc/8ArivUuNg4NjaFdp/iU3xr1/8AL0V8rO5VDgggF7rWZmjpJP8AdZrNouvY0e79ENqgcjHp3vk1wWeSSma6OUaGizvPH4onwJlc9x3Tkr9c+iOontivzIivX7rqdNoIuXTZrWiSS48tBHkuxoqlo7bWRy9ZG7xnxOZbb2MaNfJBa1/ebPI3y+I09FrlOyZzOzadmSti4HPncR3WCBae86ctuMRJWWtPFuppoU73fREmhhMoc52usz4wsc6l2oo7Wm0myDnLkbpuY894gXho14/3UpKUVhBGVKpLvP0QeLwDGguPwx62+vRFOtNuy5Cvo6cE5S4+pRuxeYgCGibEtknQacF0FSssnElqbvGPcHicS3UgZgdWgsMjmPhPsiFOS4ePPP8Ao6uohPMoq/isf59BmnQBdBM5rg85+tPFWbsX8Clws7PrlDFWmWktOoVid1coas7BBAhSQxSQAlMYkoEIIUhCSExCHBAmR6StZUh4KJMWFEkLaEmND1BkmFCTtkklc6T9lOBjt6p4ZWDy7zo9WrHqZXibtHGzb9x1nDGGNc2XZe67mRz6kfqscXuh6ciqK83F4vlAxlAFsi/xe8kfMqqcbZQqU2nZhYdvdykaEx6A/mVfFd2w6j7111K3auK7JrKvBrhm8xDvKAPRQmntTXKNFJJ7oS8Pv9in2vtgUXNLTLHAFvgOHpH0VdCN2muCcpbY2ksnMN+9l9jX7Vg7lcE20D57/hNj5lb8cHOqRs7rqQcGzM+jYkNbnIaLkNGZ1ucNj0VMMN38SUspAw2NqN7b9zWIqEknIRBgm54CTPgE24//AEviJRnyov4E6g+oYa6g6m1hdUJPQttljkW+oVbq0rJKSeehYqdTN42LPY+LGcE6kz56/wBvNZJqTd0bKM4rk22ynNLS7XMXaiReeH1oqoLat1s/mTXN7mOUqTOGW/CdD5iJVdOo4tvORzV1Zrgo98dlUq9ItD2CsJczvS5ztMp6G49OS6ca9mtyMNahGcXt9TJ4SqG0hwa8UyT4AONuZyjxhZZOTk11ydGnQpqMJtWi7X87K/Hn1ImNxLqpyslrB6u6eClThGmryyw1Neeoe2GIr4sdwuz4ykD7w/X8lGde90To6Pbta8Rjb0Ahk2tP19cFfo1db2Yfa09s+xjx1M8AM0HSeK6LvY4qtcsqeFFRpIMkd1w+8QPheOo0POFQ5uDsy5RUlgrqMtOU/duPzjy+StkrrcupGm/4voTNpNzNa/8A0n68Z9VGm+gVo9SuCtKBSQw0hgTAMpCEEJiCITQDbwmhMi01cylDwKiTFNSGhwJEhynrZReRo7f9mOGy4Km4i9R1R5tzOQadGhc6u8nQpXVJGo2LiAyq+k4xOnCeRCwwe2dujLtVDfTVSPQs8NVBJpuPfaeQE8j1myE+9tfjgyVINJTisMZxTskxaLhaIx6E6a3mK21tPtGVKbbzI9DIP1yWmNKyyXTqLiKMnicWGUMj35qlO7W3nLMkTpIAcfIJUZbouNvQrqrbZt5JO1DSxGy3uFRpfRLDlJyvBt3QD8RyuItKlCbvZoVRwcMP88DO7r7QFGvTzBvebkzl1qd80kAXJIA4KGoT7KduotPJKpG4ePpk1Wk1HkvzSwEwLE5hzEEwOXvRTcdmEreJfOMnPlt+BAcOxplwJcbi/EEs1E9HegVyfazS/OpGVN0qbl+fAGyMeZLyAAyD87a9E61PbZLllNKbd34HRt2dsUjTh5hpLiybHITZUKK2yXgbo1OGiVtSm6l3sja9F2hLQXN4xIusE98HiVjQttTDWfz4orcHXwhfnY3K8d4sdF4uSx3E28VNV60GnLKCnRpye1c9DM1qOckNENkkCTaT9BXOplyfLOi9PeKpx4SwPYfAAAKmdZs00tLGKHw8BvKDBHI9PGx81BrJdGSUfTkyW1Kuao483ewsPku5QhtgkeK1lTtK85eZWff81ofBj6kvB/xHjmFGXCJLkh4gkOvqDHl9SppJxwRu1K5ZUiHtLTxiOh4FZ1eLNc0pIrXNgwdRZX3MjQAgA0gAEAGgYIRcVg3MSTHYZqNU0yDRCpq9lCHgFFkxbUhi5USQ9RaSQAJJMADieSiwO/brbNqUMNTILw5jKYyx3S0Dvg8ySSVy9VO+F0+Z0qaiu7Pr8n0Je3asBuIpgF1Mw9t+8w+4IP5rHPvZXJdRTjeD4ZV7e22x7W1KT4cWiIPea6Iv7Jx/5JXaLYR7Om0/cIrbXqVqdMk3iHkfzCx+uq6dKKa3GV93ETD75bRLCKbHQIIcBq4uFr9OXVS/dIrqSUVZFLt3Clr6VS0Pa10ZwSSQDpJMRGvVQo1ItOK6eRCtTkmpeIptVsZv2WlYSSRiHkgCC49/KPQapSzxL6Ia4zH5Ep22WhoijSBA7pNGj3eRGdpKp7Gd8yx7y1VYpYWSuxG1hUcDV+G5hrWjzDbDgrVp3Fd0r7dSfeE42tQPdp5u8WwXOhrJJJBEczwPW6cIVb3fT5kpypbbR6/Ii4bZrgCX9wQYkiXObBygcZB/NWTrRvaOSunRfMsGsfhGso0HauyhsN8Ac0g63i/JYdPKTqSxi5v1caajHa+i+hd7N2jUptyn4T90ifVsq/UUVKPBVp6tnZlbtSnTfNRoLHNInIe6epa4At8RK58G43j0/ODpQip1Iy8BjDuaATmEc5Eac1XNSb4O3CUEr3VvUU7HUx94Hwv8kKjN9BPU0Vjcvdn6EfF1QWuLTq0+xPuD+atpQtNKXj+fFFGrqrsJTi+n58GZJw7xngF21xc8U+SIPjCs/iR6kylIrW4hR/iPqR8dT7x6qVN9CM0TdkU5I+rKibtI2U43gI2xRh8jRw9x9BTg8FFRZIKmVhgIAXkUbjsDKi4WFBqTYWHSyQoJ2JWI1VitTK2isprUzNEdBUWTFAoGGCkM2n2S0GP2lSbUAIy1C0H+cMJafEQVj1jahgtpOzuegTW7MHM4u5Q0SB5WXIjdOzLtnaPuq3vM3tnbbryAW3ABaLjnMWV8aN+cm2FKNKN+vvMINmuNRziHNYA9xvZjLuzTw8FbKNo3Qldy73BU4Ta1V9V7MM7LSBBJyiXHSRmByi3DonOSo088sVGMq02ocInt2XRmo7GGACC0uDsrgQDII1dOYRrZYnqKjsqXX4m56alC7qq+fdYjdjhBVd2VQOaWDIcxbkgaAvERKbdZ00pYaecc/AhB0VKTssrGePRlLgA5pqd6ajg6mWipGZpOrXN7sWGp46Fa6jTS8FngxUoScmuX62+ZGqdvTfmEGIs5wqxbieKthUpyjZ/SxCVGqpOSXHnctcHUZUEOFCiXTJbRqEj/AHiJKy1nKOY3fvRrpRusxS87f3grxs+hTB7WoTc5YY6SLQQCPHVWutVm+5H1yKnQ01ON6ss9EkIxdKmR+6DhBF3W8NPBOnKafft7hV4UnG9NP3l6zd0u0MA3HgVglrVHk0LQ7s3J21t2nMFFzT/EbeLd9sSekiT/AKVCjq8O/uFKhGU9senJHxWz3MaHOudJN/AkHXTjOqcKym7I3UtO08+hW0sJmcXRcmdAOMxAsPJaJVbKxZS0ivcssPhg28LLOo3g6VOjGHQZxtFpBdFwDpxmxkK6hJp2Od7VhHs91s3MzWp/EfJdem8I8rNZKxvx+auf7Spclji6RzBzdSB1VcZK2SbQyaZdrrN4uPFG9Jj2tj+zG5XRyJ9iqq7zc1af9the1e8xp5H56fJSoy6FeohbJWspkq5tIzJC8ijcdhylTkqMpJIaRNfhNLLOqpc6Zot39xa2KY6o0hlNkyTxIEwAseo9oqk7KLfjbp6k1RimlN2v72Zythyw3/5WyNRSWCE6bi7M0e6+4WIx7HVGZWUwYDnyA48Q2NY5quVeSlthFyfXy+P0INQX73Y5rTXaZz0OhJkwwEhigEhmi3CrFm0MKQcv75gn+rux55o81m1OabLKX7keksYe7BiNBxvz8AuZBXL6fOCD/hbXkFwvqZv4EdOKJ1bOyLnXaQ9iNjsfSqU4tUY9hP8AU0j81Xdlbrtu7ONbO2ZVwWJdSxDCztAcrjZr4d3cp0PH1RrZdrSUo9Oh0fZklTqSTeH1L/G7PbWZlcYHEfmufRqyg7o61WEZrbJFS3dl7YbTLCzmReJ0WiWrTd3e5i/SRS2p2XpkFHZvZlzHNiJ0qvLSOFpUJ13LKfyRdR0MNm5vHvFjC0xpTZ/tHzhQ7Sb/AJMhKlTi7RS+A61o0EN6xYeig2+uSyELuyKvaWy2PcC6u0xPdbBM66DVaqOonBWUGRno6cp5k/TBc7qbt9q4P+Ck0n4viqGII6WJ9VGrWbx1Kq7jRSSXu+7+xumbIGaQAAL+n181gcbmZ6tqNrjG2sLOGGUXpvzR00dHkSna1x6eb/UZ6ma3zp5SIkZnNdlHCQTB+fortP8Au9x09DLdG76Y+Bn6DLBXSeTqwWB4hQJkN51HGD7X/JaafJzfaKvSfkZp8GepK7CVkkeQeWVlOn+8I6q2Uu4Riu8aJ+HADc2uXp7+ywOo3wa1TS5K1tXvEHrZWuOLoin0I3bFpcGiXEnyvqVc4KWXwEKjirRyybgMMXMdnJLiNOQHT38lHdG9orgbjJq82ReyLUblIotYMJMCfhKehhZ6kuhfCLbWDpu826VKhhKNR1qstznnmExHRcqLrQcXfE08eHh/pphWjWqSTWI8P5fMb2HtmuaL8Nh2BwIcbTIB1+azVYbHeUnZ2uvGxodOjKSqPFvPHkRK2x6OKolpOTEM0HGdA2OMlKGorUKiccxZbqI9q0msePh/h1TZmB7DD0qVMZAxjREdLz1m6604apaePZPbJ5d14nnJzjKo28r8sePqa9GzMh0KJMUEhigkMew9QtIc0w4EEEaggyCPNQkrqzJJ2d0elNh7bbjcNQrD72UPAPwvkB7f90+y40l2bcfA201a7XVF4ysHXBkcIWFVd17lTg44Y52gVjqJENrIG0sDSxDctWm14ExOo55SLjgqXUb4Lqc5UneLINXdmllApzTgARJcDHOTPnKqcL56mun7RqRxLK+BV4vdRx1Y145tdB85AlStJGuPtKnJWb+KKmpu1WdduGLS3N3nOaC4eqit6RqXtGiuZXfTHH1M9tbd/G1HAUmPYGkhxJDRa+YGZcOH0Vr09SjBPfk5+onKrJOErGlwW7tZjcxLTa8gH1mFhm93CNMNTTj3W2Rds0WUDTdVyDO8NhtzprbhMA+KnSpTknngvWuSxnPVmxwFMFjcpa38IAGUcBEX9QunR0sHFNnKrSam758yPW202niGYaqQ19VmamQYDiDlLIOhIggcYPRV6zTW78feZ243wDbe0aOFpmrWeGN63c865GM+875alYaVKdV7Yon2llk55tPeyljnQym9pDu0LnloOmUNEE6BbZaSVFbn1wdX2VWjKTiuIrrjryRKeKYBBc20/eHj+aqlTk3wzuRrU7fuXxQr9rZzB8LqPZS8Cfawte5F2hWGUuaYI5g/NX0IvekzHr6iVCTXgULMOSBHjHRdWdRI8fGDYzhmBtU6SoVG5UycElMv6jg5vAkDUX0HVZFdM1yaaM84CZB4rZm1mZcPIpgF44kpSbfJspRSjgm7PPe8RCiuSFRFjvDgGMOZjXZXgFhvDrDMWniJPusWlrSniTyufEnqKUIq66/ATT3UxTqQqii8siZj8tVN62km03/Xx4KHQaw7X8L5+Br/ALM92XVqra1Vn7mnJEiz3iMo6gTPkpUlGtV2cpc/1+dBV5ulT5y+F19Tb/aHsmriaNNlFpc4VJgQBGU3JP1dWa6D7SDir4fC9DPoKkI7t7t/6Tt0d324OiBANVwBqO4k/wAoPIf3V+n0+yG6a7z+Xl/ZTqtR2k7R/auP7IW7279Pt6uKN3GrVyDgIcWk+OqwezdNve+XEXhfc2a3VOMFSiuYxu/csGqXZ/dJo5XQ8XUtVqYojoUCwUEgFBJkhQSA1O5W9r8A91i+k+C9kwZBBD28JtHULJqKHaZXJfSq7MPg3eF+0jBMHcbiWTNiGPaSTMxnsfAhcl+zaqeGjVLUxn+76WZN2Hv9TxOJp0miqc5N3NYxogF2gc4nTRD9nyWZvHkCqQl3Yr3m6pzEkan0vYrPUpuLfgVyteyJAaeX10UNjXQruh9gV9OndFbFQrFSEMPojks86STJqbINQwC06QR5aKhRNMb3ujIb6bLe7DOy99rTnDrEtsQ60X7pPW1ls004RdpGmcu0jjEvAf3W2ga2HY8kOjuktPea4WII/wCQZW+MJ0uMx+gKUaivwyp362OMXFVoLuzDWF1O7miXEEt4iT42VkdTSu4/X6GerQd0/E5tvJ+0F4OIfVqWhjqhdOUcACbdVqjSjBd1WRjbb5G93Kjm1CWmHZbHkcwg31WfWW2K/idT2VHdOUfFfcuRRD5JEnMZsBc66eKwOThhHdjQhJcDtLAFpJY4tnUcDyMc1CVZPElcshpnF3g7C62Z7SwtgxciMpEiSOPknSjFT3J4+ZRr6k+wcJKzfXoxDGC4AsOauu7nEUVwijy/v/VaW/8AiM6XfLTDm5HTgFnfFy5c2M7i2FlXofmLfoujBqVO5is1UsSaIss8mdSmsEvBvyunldR5I1FY7D9mbKWKwTGVmNe/DVXZc18uaXDykuEfhHJQjpaVWUt3Pl1T8fgc+vOdNqUX+5fNG/DQLDRbYUKcI7EsGBybdwBoAgWCnThCHdirITbeWGrW0iIEnZrIBAIUUuEFw0r+AzxdT1WhguR4FRZNCgUiVwwUhilEYtqiwFgpWGXO6GN7LGYd8SBUaCOju4fZyqrRvBltJ2mj0rhnSPL16rmPwJTVmPMPA+SI+DK34jgViSREJ3RVzW3KBDdRZaruTiV1anJM+IWfoaoSwVNcmnMOgXmRLY1uNNE2rq7NsbTWUco/xl1CvUOGJpYeu+AcpLWHQuZPnzgEcl2oblSs8yS4MW5RndftfX7lls3aLmPNIuMAwTJIc0iWOnj/AMrNGCcd/X8ua+0cZ7Oi+nQi7xk1sM8C5pObUmSe6ZFvI+y6lGe+l6HOrRtNmZ3bd+8d/T/3BZtau4vU6XsZrtZPy+5osI0S7x9/1XMqPCPR0ksj764A68goKDbLnNRWQqbnZXE2mw6W5+atgkng4/tCpJ2TGWskkzw429Vajl2KPE0TnJHBaYyxZmdxzcRhcZlfDrf3TnSbjdCjUs8h7YY3uumx4/X1ZPTylZxJTUdyZEGMA0aT7BWdi3yy9alRVoq4Tqr365QOkzKlGEIvF7lVWrVnHNkvI325G9AwDqzntc9jmNlrSJlrmgETbRz1U90ZXiUTh2kbPpk1Z+1/DcKNf/4//wBKXaVPAz9hHxHaX2t4Q606w/0sP/cjtJroHYR6SJVH7UsCdTUb4sJ+Sj2s+qB6ddJL5kpv2kbPP+cf+m/9E+3fgxfpn4ottl7z4bE1Ozo1Q9+XOWgOs20kmI4j1TWo3Y8SM9PKGWV+9G/OGwWVpPbVCbspuaS0R8TrwLxbW6slVsrIKdBy5weV2aroMzocBSJCgUhigkSDSGKCiwFApDLDYL4xNA8O1pa6fG1QqLusnTffXqekmYynTYDVqMYInvODfmVyZPyNdRNywTdm4+lXZno1G1GyRma4OEjUGNCixmkmmS5SbZEESoOFwuEQoSjFDKzaNdrDPT6+aySS3YNdCnKasZ7ExXzU8Q3K1093NqJsHOEi8aaX1KukpQtJcdPz6G2MO53SLtbYTKlLsagGT/LeAAaZ4AjSOot8lGFVwluiD21VZr3f15+RzTaNCtgKwFQFzRAY8cQ0yB0ImIXVp7a0Lx5fQxz30pK/HRjmO3ipxUysINVha64gEmRYeHBLT0q0MXx9iVerSlm2Ss3Wpgmof6fTvH8k9fJ91epv9ixj35Py+5e4csaHQRJNrj26LnzUpNYO7SdOKdmPUKHEi/yUJT6Is23yxyuYAtzPz/RTpcHF17/5bDc9zTU/krY8mJ8FFWMF1xqfJXxyZ3giY2k0QXXabTyV1OUndR5KpxiuRitRBAANtef1qrIzay+SUKW/C4Cp0cv6pSm2aYUtg/TMEKKI1CRiMRlZf70t8ZViV0ZJOxXQi5GwaLhYKUxNHQtlbg0izDVq2KY2m9meqGkZmkwWNabzreRaCubPWO7SX+evn4Fsacm8J3+pWb97CpYfLWwtftaTzldJgh97NgDM2B5fK3S1FJ9m82zewVVPM2reVzLbOzOJjktNaySuRo3bdjMsXVOWh0JMmKAURhgIGKCQwwosYpICy2DQz1QPTx5+Vysurntpm3Q0lUq2N1W2B2x7SsatVxAGY2EAAAAAQBZcj9bWirRVl6Hdfs3Tt3nK79bfQvt2t367O0fgq7qL8rW5Xhr6dSJjM0ixA4qdPVSq/vX2OfrdLRoWUW8+80WF2tjaZaMT2cWDi2k4OB5/HDm9R6JTn52KYaWEldO/oy9bi3jVzDo4FrbOYYBIM8JVbnJK9yrsoPhPw9H/AKScxe3X04KDlKosspsoPgpWMEjMSeBnjzWY6DljAxtCk5pYAJ+MeMER7StCctvlwWUZxle/kNAHhYHhwP8AdQs+qLHt6mX3t2f23cdOUibcC06xwMFWU5TpSUo+f59DXChSr0XGTOZ7x7NGHrmm05mw1zSYkhwm8dZHku3pa3bU1Pqee1FLsqjiTd0KhDnwYIyEaHTNzsfArP7QWF7zrexUpb4vy+5fPE558dANZmwsB4LnJ2segUEouPQfwpljZ5KupiTJwzFDeMd8I6GPUq+l+04XtD/usE93dDecmw8lYl1MbfQoMfh3NJ69Pz8VppzTRmqRaZDFeQWEeCuULPcipyurMKl3ZgSOYvHlyTnlmzTJwjwO1FWjVLi4xmhTSMc85G2VC8/hbcdSrlHarMxylueBVV0E+KhtHcSCClZoMMEJ3CwptdwMhxBAjwS2ReGg3SXDGKryTJMk8VZFJLBCTb5L3c3BGrUqACYYD7hYvaE9sV6mzQwTm7+BhgV3DhjrXJNEkxeZRsSuHmRYdw8yVguGHJNDuWexol0gEgCJvrY281l1LkrWZr0qi27o132Z7Lpuqve8Zix+UA6WvPVU6qTcPcT08drk/A6kMeRo0AcrfosrgaLqXJIo7TIju+/9lQ4XkUzsPO2oH911ORf73I+HVTVLcrMpU3B3jgp6+0uzd2WUljojvQWEyJBj2i8qCo523Nbrbo9pbK+ZD2TvLUa99Nwz5SYMwbHwVTo7XhkqjjUjutZkmtt8T/C0J+/yH9KX6e75KlVaRG2lvR8H7vQA/Hx1/lW2NDuON+gqdXbfHJCq71QQOy1/H1H4eqr7C65Lf1FuhW7Q3y5UYc0mD2nQfhVlPTLa1fzXkL9XZ8GK3s2yyu1rjRyvbYOFT7uuU93qtGioSptrdh+X+lWq1Eatnts15/4UeyNrdk8uDZBbEZuoMzHT3WrUabtI2bJeztW6FRySvixZN3qNz2Yv+L+yyv2cuN3yOp/+zLnZz5/4Lo72lojstPx9f6UpezFJ33fL/Qj7ZcVbZ8/8G6m9bpB7MW/F4nl1U4+z0lbd8jBqNc6k99hR3vd/6TbfiP6KX6BP+RR+ra6EDGbyuf8A5YHgSraegS/kUVdW30IX+Lumco97K9aVLqUfqn4BUdqFujR5z6IlplLqW0te4YUUOHbDojKPdQ/SR8S1+0Z2tZDFbaDnagRyVsaEYmaerlPlCqW03N0Dff8AVHYRZH9RLwC/xJ/T0P6pfp4B+okIOOcf5fQ/qmqMROvJhjHP6I7GAdvIH7e7ojsIh28gjjXdPRNUYg68h/Cbbr0p7KoWZoktgExMCeVyoS01Kf7lcI6mpHh2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6" name="AutoShape 8" descr="data:image/jpeg;base64,/9j/4AAQSkZJRgABAQAAAQABAAD/2wCEAAkGBxQSEhQUEhQVFBQVFhQVGBcVFBUVGBQWGBUWFhUUFhUYHCggGBolGxQUITEhJSkrLi4uFx8zODMsNygtLisBCgoKDg0OGxAQGiwkHyQsLCwsLCwsLCwsLCwsLCwsLCwsLCwsLCwsLCwsLCwsLCwsLCwsLCwsLCwsLCwsLCwsLP/AABEIALUBFgMBEQACEQEDEQH/xAAcAAAABwEBAAAAAAAAAAAAAAAAAQIDBAUGBwj/xABCEAABAwIDBQYDBQYFAwUAAAABAAIRAyEEEjEFBkFRYRMicYGRoTKx8AdCYsHRFCMzUnLhFUOCkvGTwvJToqOy0v/EABoBAAIDAQEAAAAAAAAAAAAAAAABAgMEBQb/xAAzEQACAQMDAQUHBQADAQEAAAAAAQIDESEEEjFBEyJRYXEFgZGhscHwFDJC0eEjM/FSFf/aAAwDAQACEQMRAD8A4mFIYEABABoACADQAaAAgA0hgQASAAgZKxguP6QqqXBbU5I6sKw0AGkMMIACBgQIAQMCBBFMAoQIOEAFCABCAFQgAEIATCADhABQmAIQIKEACEAJKBCAmICADQAEABABhABoACBgQAEgAmMMJAScXqP6QqqfD9S2fJHVhANABpAGgYEABAAQAEAEmAaQAhABgIAEIuAYCABCAChAg4QAkhMAoQIKEwCKAElAhATIhoACAAgAIANABoGBAAQAcJDDAQMcZSJUWxpEjaDpLbAQxot8yqqOE/Utqu7IsK4qBCQAQAEDAgA0ABAAQAEABABhABhAAQAaBhpAFCADhAhMKQBEIEJKBCUwElAhATIhoACAAgAIAMIANAwQgA4SGLa1JsdjXbH3doMptrY57mB92U6ZBqOA4kEHK3TVZp1XwjRGmuZGl2dvLsqk3I3Z7HDTNUcC48JzOBM+are55JXXTArBbvYPaDHhjzRqB7iwOcHgNOkxBB0vpZRhUsWOmpIz+2/s3xdC4aKjebT9fNaFVRS6L6GVxGDcyzmkEHiCOMaeKmpXK3GxGKkRCTACAAAkMUGFDY7EpuDls3mJ6KrtMhYQ7BPF8p9IUlUix7GMZb3U7kbDgpqO4dgdldG7AhGS8eHupXxcB+tQAEieShGd2OwypgKCQAhAWEkKQrCSgQvEYct1i/JKM1IGhiFMiJKBDYTIhwgAQgLCg1Fx2YeRK49oeRK49oeVFwsAtQmDQbWobA6Hu9u02hhaeLrUxUrVy79mYbta1mtZ7PvXiBpcazbFXrbVng16ek5uy5IOP2ZVcS6oSXEyZmT6rJ+qibf0U+pR4vZzmHvRHQj5LTT1EZcGapppw5JWDLmObEgwCDofVQbvkLWOp7m7xioBRqWfFiT3Xjq02nwhQUi+LvyS9t7Dp1fjYIuTIDmnrH5j2VkZscqSaucs3j3ayuLqRB4ubMwfwWuOnBaIT6GGdPwMoWwr7lNgyEhllsfCB0udoB4eKorVLYRbThfLFvxbATlaJ0lQUJPlkrq+CNWrOVkYoi7go4x2hMhEqcQUmG7v2jLyMyJ8Shd3PInkiOYWmDYhXJporasFJ5p4ASUAKLjxJQkAAgBQSGGECCcmAghMQuvXLgAeCjGKTuJkdWCCcgiIYgSFgIJ2DASCwqEDBCACSAEICwcIuDLzc7ZRxOKpUYkOd3uUC5JPD6HFV1ZWROnG7OmbzPa57W5+zp0WNo02m8NaNPrkuDqNRJz2qN7HoNLpIqG5ysVdXAUi3+IBOneEnwlZO3q3vtN701L9t/mVtXZgJjtjPIEE+mp8lojqHa+0pejTdlMjUsJLiJGZpLR1AAstEqqUU+jMCoNya6omYVjmuBLYINiCkqqfUi6UovKOkYDGZ6YBvoJN4PVaYybQ3FXMNv8ACC95bkIiHNNntjuzazpDVopu/Bhrpp3ZzCq/MZOq1LCMgRCLgaYtBwtIDVwzGOQLmhvq1x81z5ytVZtjFOmirbgD7q510RVBsUcK64N4S7WPQOzfDGDheSn2pB0x8UobLdQfrVRU+9ZjcMXQjazAQx410d46g+iupvoUzXUrlaVgTACAAEAKCQw5SEJJUgEkpoQSBCUwEuQRY3TTIxHQEiwWAkMMhIAoQAUIACBB8ED6Gw+yum44+mWk91tRxiLwww29rmFRqHaJbp1eRqcfR7RzhUJABkubYFwiw8xovPuq4yco85R6eNFSjtneys/eZ7a2zKwzOIdAEh1jxEyB0WrT1qT7qZj1FCtfe+B/AQGh7nOc6AC03ykC2UcFVN3ltsrePqbacEo9om3LGPNDIzEPfoQ8yOUwrFDu28jE5vc5cZLjZ9bNAMHw4ePMLI4WeDZ/FN2NFs+1hIPjYjgttFvgy1IpGS+0XakZad5GuoGUgeRXQpI5WplmxzwLUZEBIZrd329rhoP+VVa0W1FSTE8TMmOq52rW2Tl5HR0ffjt8H9TS4DYcAk2MzqDbwXHqam7sjuUqEYLvDGO2DMll51kgfknS1lnaRGrpYyT28/nkZnFYd1I5XtgnQ6grpwmqivFnKrUZUntkisrEtJGoha4WkrmOV1geZBpHNfKZOvEED3hT4lgq6ZKeFpKQkCDQMCAAUCClAATAIpiBCLiEkIAJyYmNUk2RiPgKJYGEhiiEgBCAEFMTAgBTQkwNR9nW1hhcY2o4w3K8H0zZfPIB5qqsrospNJ5Og7VYO1qlhDmue6ozlDyS23SY8l5zUxUKzvhPJ6rSzc6Cs7tK3vKDE1HOtTew1Gl2jmk94d7u+MoglF7pJ2dvlxkslGUo7YSTkufvgdwtGBJ+I2dHEjiq6kruy46Gmiur56kakARWEfejXUx7LoU5badzjTgp1WvMf3UwrWmpLg4loDbyW8SPXlyU2lPoVqWx7b3NJQbJvaNZ0PmpRjYUp35Oab91w7EENMgARxAERY8rLoUuDk1n3sGahXFQEAbHcRrXsqs+819KsIn4WB+eeERHmQudrli/kzo+z33reaL3FUX08z6ZqOJBJFjwMACJXIpyhO0ZWVjvVYTppyhd3/MFDszG1HlzalR4a4ETqWnzW2tThTtKMVcwaepVqNxnJpEnEVhl7Iy+/dcZnwUKMW571jxRbqZJU+zebcMq8Xsd4dOgAN3Wt+a3urGmrM5UKE6jv4EXaw7Kn2ViXGZGhFoM+furqHfe/gorx7NuBSLUZgFAgpTACAAkAEwBCAAUCNl9nO7VDHOrNrF4yNaWimQDJJBcZBkCBbqqKs3F4LqVNTbuZvb2A/Z8RVoh2YU3ubm5xz6q2DurlclZtFc5TK2M0VJkYj4KiWIWFEYqEhhFACEyIIQAtgUWNC5jogDc7n1KpbUFXOGmCHOt+ExPl6Lj+0qV9s4ryO37Jq23Qk7df7Dr7IwoNqj2uknMeJ1JzRr1WZanUdUmvA2xoaZPqn4/6W2GEjUuiL8x1/VZWs2tyb5SSV072KepVvXHAuPyXWoxskjgVp3cn4sqtj41rTldPdAILTBMgHQ8pV9SC5McJ9Cftja761PLTqmmBqCPjk/zN5eCdPauQqylLBlcVgqjZLgXD+YHMPEkaea1pq2DK0yGpiAgC23ZxRp4miQYl4Yeof3CD/uWbVR3UpLyZp0k9taL80dPr1cpE2GmsEnkF5VLcj12OrKSnRIJDmSywDtTafiPE39lqck0rPPh/QoJqTTSafD/ALF1aQBBA0Klp5veiOsjHs+DP7x7QDqwaxwhgDSZmSR3h7gLtqmpLJ5mVVqWCh2tVzvBAIblaGzyAj5ytFNWRkqNt3ZBVpASUxAQACgAwEgDhIAQmARCAH8HjalF2alUfTdBGZjnMMHUS0gwk4p8iI73SbqSVhDbkxMaoqTIxHwok0LCRIUFFjQCgBICBDlGiXEBoJJ0A1KTYGp2Xug9wl4JgA5WnWQSL8eGnNUyqpF8KEpdDS7A2BSDxDQO4XTHemGkQ434qiVZmqlpk+TRO2YGsqBrSS1pIAuTlbMRxNlnqt1E4flzbTjCl3ynxDmVGBwyuabgj9VxbThOzwdmLjON1lFXi8YGiBbwWyjHN2Ya8mltM5tXEFjJBaS8O0Mls92DyPHwIXS063TOTqO7Aptnk3PJaqy4MdIsGXWZ4L0PUqBmW2PRRVXaDp7h6vsM12lzAG1QdNBUH5Ot5+62Uau9FFSk4mYLYsbEcFcUi6Ty0gixBBB5EXBSaurDTsdU2fWp4yk2pkDjEET8DvvN+uBXla8J6eo4p2XT0PW6bUQrU1J28/UVTwrWEhrS2dRJhUupKXLubYRisoptvYoMBY0y88P5epW7SU3J7nwY9fXio7I5k/kY00LwOOp+a7sZXWTzM4WeCbi8nYkEy4FuSP8A3eUe8Ig3cU7bSlIV9zOJITEFCLgGAi4Cw1RGGGouACE7gIITuISmIJAhLkCY1R1UmRiPtUWWCwkMU1JjBCLgKp05MASTaBqTwACi2B0rd3dl2Fa2o5h7Xul+ncBgtA5216iFnqVVtNlGhJSTNlgsG0eAJbPIBxe30FvJcyVVtt+f3OntUcLwDxGByVnECAWZx0Lm3HqCpyk7e4VKzV/MtHMDK2eOEyL2HegDj3c6sb7xnvup/L895yHF7RNGu6owfuaj3E09A0lxMDl/yqpUlqItPDXDLYVpaaSaynygsZi6dTvMIg89R0Krp0pwxI11a9Oot0eCo20wHDUn8XVqzfIMokfMrfprqpJeS+5yNVJOEX5v8+QvYuz29gahi74A4wBF/daKmcszQwsDlbCZe+34JLY4g/oqJ8F0S62Phm1AOcgevH3WWSTwa6ayXVDAkOED4XNnyJP5R5qqjVcKjzj8ZoqUFKCwZ7fDd/8Adtr0wC4N/egcYtn+U9L8F2KU98FJHIr0tkrGHVpnLfd7aD6FUPaSGyM4/nbxbHPrwWTVUYVY7ZI1aatKlPcuOvmafbm235iymRcA5gZJBEzP3dfFcnT6KMVun8Dt19bJvZS+P5wUdSnlBJknWZkkrapXdkZ5U9kbv/0qcQ0n9FtptJHMqJt3YDT7ogJqWciccKwilTzGNDzUm7ZIbdxGeIMHgrEUtWAgBTUXAUojFBAAITAbcE7iEEJiCTEIcgTGKOqmyESQCo2LLi5UbDuKBCVmMAQI1P2c4HtcbTJEimHVCPAQB6uCz6iVoGnSxvU9Dvxotc0tcAREcJAOhBXPm+pbvaluRS06JaHMd1Po4fkXLJFWvf8AMnRlNSalH8wT69IPYwnUtcCfOY/+y1LMV7zLCThKS81+fQbqTlafvNGb/puGbzgob4/OCStdro/usGW393XbXpurUB+81ewD4xqHAfzD3VkXaV0Vvc1tZyAYmAWwAZ5CQdNVrdO7uZu0dmiZig79noMixdUqNMfFmDGSOf8ADKrhbtJP0+Vyc/8ArivUuNg4NjaFdp/iU3xr1/8AL0V8rO5VDgggF7rWZmjpJP8AdZrNouvY0e79ENqgcjHp3vk1wWeSSma6OUaGizvPH4onwJlc9x3Tkr9c+iOontivzIivX7rqdNoIuXTZrWiSS48tBHkuxoqlo7bWRy9ZG7xnxOZbb2MaNfJBa1/ebPI3y+I09FrlOyZzOzadmSti4HPncR3WCBae86ctuMRJWWtPFuppoU73fREmhhMoc52usz4wsc6l2oo7Wm0myDnLkbpuY894gXho14/3UpKUVhBGVKpLvP0QeLwDGguPwx62+vRFOtNuy5Cvo6cE5S4+pRuxeYgCGibEtknQacF0FSssnElqbvGPcHicS3UgZgdWgsMjmPhPsiFOS4ePPP8Ao6uohPMoq/isf59BmnQBdBM5rg85+tPFWbsX8Clws7PrlDFWmWktOoVid1coas7BBAhSQxSQAlMYkoEIIUhCSExCHBAmR6StZUh4KJMWFEkLaEmND1BkmFCTtkklc6T9lOBjt6p4ZWDy7zo9WrHqZXibtHGzb9x1nDGGNc2XZe67mRz6kfqscXuh6ciqK83F4vlAxlAFsi/xe8kfMqqcbZQqU2nZhYdvdykaEx6A/mVfFd2w6j7111K3auK7JrKvBrhm8xDvKAPRQmntTXKNFJJ7oS8Pv9in2vtgUXNLTLHAFvgOHpH0VdCN2muCcpbY2ksnMN+9l9jX7Vg7lcE20D57/hNj5lb8cHOqRs7rqQcGzM+jYkNbnIaLkNGZ1ucNj0VMMN38SUspAw2NqN7b9zWIqEknIRBgm54CTPgE24//AEviJRnyov4E6g+oYa6g6m1hdUJPQttljkW+oVbq0rJKSeehYqdTN42LPY+LGcE6kz56/wBvNZJqTd0bKM4rk22ynNLS7XMXaiReeH1oqoLat1s/mTXN7mOUqTOGW/CdD5iJVdOo4tvORzV1Zrgo98dlUq9ItD2CsJczvS5ztMp6G49OS6ca9mtyMNahGcXt9TJ4SqG0hwa8UyT4AONuZyjxhZZOTk11ydGnQpqMJtWi7X87K/Hn1ImNxLqpyslrB6u6eClThGmryyw1Neeoe2GIr4sdwuz4ykD7w/X8lGde90To6Pbta8Rjb0Ahk2tP19cFfo1db2Yfa09s+xjx1M8AM0HSeK6LvY4qtcsqeFFRpIMkd1w+8QPheOo0POFQ5uDsy5RUlgrqMtOU/duPzjy+StkrrcupGm/4voTNpNzNa/8A0n68Z9VGm+gVo9SuCtKBSQw0hgTAMpCEEJiCITQDbwmhMi01cylDwKiTFNSGhwJEhynrZReRo7f9mOGy4Km4i9R1R5tzOQadGhc6u8nQpXVJGo2LiAyq+k4xOnCeRCwwe2dujLtVDfTVSPQs8NVBJpuPfaeQE8j1myE+9tfjgyVINJTisMZxTskxaLhaIx6E6a3mK21tPtGVKbbzI9DIP1yWmNKyyXTqLiKMnicWGUMj35qlO7W3nLMkTpIAcfIJUZbouNvQrqrbZt5JO1DSxGy3uFRpfRLDlJyvBt3QD8RyuItKlCbvZoVRwcMP88DO7r7QFGvTzBvebkzl1qd80kAXJIA4KGoT7KduotPJKpG4ePpk1Wk1HkvzSwEwLE5hzEEwOXvRTcdmEreJfOMnPlt+BAcOxplwJcbi/EEs1E9HegVyfazS/OpGVN0qbl+fAGyMeZLyAAyD87a9E61PbZLllNKbd34HRt2dsUjTh5hpLiybHITZUKK2yXgbo1OGiVtSm6l3sja9F2hLQXN4xIusE98HiVjQttTDWfz4orcHXwhfnY3K8d4sdF4uSx3E28VNV60GnLKCnRpye1c9DM1qOckNENkkCTaT9BXOplyfLOi9PeKpx4SwPYfAAAKmdZs00tLGKHw8BvKDBHI9PGx81BrJdGSUfTkyW1Kuao483ewsPku5QhtgkeK1lTtK85eZWff81ofBj6kvB/xHjmFGXCJLkh4gkOvqDHl9SppJxwRu1K5ZUiHtLTxiOh4FZ1eLNc0pIrXNgwdRZX3MjQAgA0gAEAGgYIRcVg3MSTHYZqNU0yDRCpq9lCHgFFkxbUhi5USQ9RaSQAJJMADieSiwO/brbNqUMNTILw5jKYyx3S0Dvg8ySSVy9VO+F0+Z0qaiu7Pr8n0Je3asBuIpgF1Mw9t+8w+4IP5rHPvZXJdRTjeD4ZV7e22x7W1KT4cWiIPea6Iv7Jx/5JXaLYR7Om0/cIrbXqVqdMk3iHkfzCx+uq6dKKa3GV93ETD75bRLCKbHQIIcBq4uFr9OXVS/dIrqSUVZFLt3Clr6VS0Pa10ZwSSQDpJMRGvVQo1ItOK6eRCtTkmpeIptVsZv2WlYSSRiHkgCC49/KPQapSzxL6Ia4zH5Ep22WhoijSBA7pNGj3eRGdpKp7Gd8yx7y1VYpYWSuxG1hUcDV+G5hrWjzDbDgrVp3Fd0r7dSfeE42tQPdp5u8WwXOhrJJJBEczwPW6cIVb3fT5kpypbbR6/Ii4bZrgCX9wQYkiXObBygcZB/NWTrRvaOSunRfMsGsfhGso0HauyhsN8Ac0g63i/JYdPKTqSxi5v1caajHa+i+hd7N2jUptyn4T90ifVsq/UUVKPBVp6tnZlbtSnTfNRoLHNInIe6epa4At8RK58G43j0/ODpQip1Iy8BjDuaATmEc5Eac1XNSb4O3CUEr3VvUU7HUx94Hwv8kKjN9BPU0Vjcvdn6EfF1QWuLTq0+xPuD+atpQtNKXj+fFFGrqrsJTi+n58GZJw7xngF21xc8U+SIPjCs/iR6kylIrW4hR/iPqR8dT7x6qVN9CM0TdkU5I+rKibtI2U43gI2xRh8jRw9x9BTg8FFRZIKmVhgIAXkUbjsDKi4WFBqTYWHSyQoJ2JWI1VitTK2isprUzNEdBUWTFAoGGCkM2n2S0GP2lSbUAIy1C0H+cMJafEQVj1jahgtpOzuegTW7MHM4u5Q0SB5WXIjdOzLtnaPuq3vM3tnbbryAW3ABaLjnMWV8aN+cm2FKNKN+vvMINmuNRziHNYA9xvZjLuzTw8FbKNo3Qldy73BU4Ta1V9V7MM7LSBBJyiXHSRmByi3DonOSo088sVGMq02ocInt2XRmo7GGACC0uDsrgQDII1dOYRrZYnqKjsqXX4m56alC7qq+fdYjdjhBVd2VQOaWDIcxbkgaAvERKbdZ00pYaecc/AhB0VKTssrGePRlLgA5pqd6ajg6mWipGZpOrXN7sWGp46Fa6jTS8FngxUoScmuX62+ZGqdvTfmEGIs5wqxbieKthUpyjZ/SxCVGqpOSXHnctcHUZUEOFCiXTJbRqEj/AHiJKy1nKOY3fvRrpRusxS87f3grxs+hTB7WoTc5YY6SLQQCPHVWutVm+5H1yKnQ01ON6ss9EkIxdKmR+6DhBF3W8NPBOnKafft7hV4UnG9NP3l6zd0u0MA3HgVglrVHk0LQ7s3J21t2nMFFzT/EbeLd9sSekiT/AKVCjq8O/uFKhGU9senJHxWz3MaHOudJN/AkHXTjOqcKym7I3UtO08+hW0sJmcXRcmdAOMxAsPJaJVbKxZS0ivcssPhg28LLOo3g6VOjGHQZxtFpBdFwDpxmxkK6hJp2Od7VhHs91s3MzWp/EfJdem8I8rNZKxvx+auf7Spclji6RzBzdSB1VcZK2SbQyaZdrrN4uPFG9Jj2tj+zG5XRyJ9iqq7zc1af9the1e8xp5H56fJSoy6FeohbJWspkq5tIzJC8ijcdhylTkqMpJIaRNfhNLLOqpc6Zot39xa2KY6o0hlNkyTxIEwAseo9oqk7KLfjbp6k1RimlN2v72Zythyw3/5WyNRSWCE6bi7M0e6+4WIx7HVGZWUwYDnyA48Q2NY5quVeSlthFyfXy+P0INQX73Y5rTXaZz0OhJkwwEhigEhmi3CrFm0MKQcv75gn+rux55o81m1OabLKX7keksYe7BiNBxvz8AuZBXL6fOCD/hbXkFwvqZv4EdOKJ1bOyLnXaQ9iNjsfSqU4tUY9hP8AU0j81Xdlbrtu7ONbO2ZVwWJdSxDCztAcrjZr4d3cp0PH1RrZdrSUo9Oh0fZklTqSTeH1L/G7PbWZlcYHEfmufRqyg7o61WEZrbJFS3dl7YbTLCzmReJ0WiWrTd3e5i/SRS2p2XpkFHZvZlzHNiJ0qvLSOFpUJ13LKfyRdR0MNm5vHvFjC0xpTZ/tHzhQ7Sb/AJMhKlTi7RS+A61o0EN6xYeig2+uSyELuyKvaWy2PcC6u0xPdbBM66DVaqOonBWUGRno6cp5k/TBc7qbt9q4P+Ck0n4viqGII6WJ9VGrWbx1Kq7jRSSXu+7+xumbIGaQAAL+n181gcbmZ6tqNrjG2sLOGGUXpvzR00dHkSna1x6eb/UZ6ma3zp5SIkZnNdlHCQTB+fortP8Au9x09DLdG76Y+Bn6DLBXSeTqwWB4hQJkN51HGD7X/JaafJzfaKvSfkZp8GepK7CVkkeQeWVlOn+8I6q2Uu4Riu8aJ+HADc2uXp7+ywOo3wa1TS5K1tXvEHrZWuOLoin0I3bFpcGiXEnyvqVc4KWXwEKjirRyybgMMXMdnJLiNOQHT38lHdG9orgbjJq82ReyLUblIotYMJMCfhKehhZ6kuhfCLbWDpu826VKhhKNR1qstznnmExHRcqLrQcXfE08eHh/pphWjWqSTWI8P5fMb2HtmuaL8Nh2BwIcbTIB1+azVYbHeUnZ2uvGxodOjKSqPFvPHkRK2x6OKolpOTEM0HGdA2OMlKGorUKiccxZbqI9q0msePh/h1TZmB7DD0qVMZAxjREdLz1m6604apaePZPbJ5d14nnJzjKo28r8sePqa9GzMh0KJMUEhigkMew9QtIc0w4EEEaggyCPNQkrqzJJ2d0elNh7bbjcNQrD72UPAPwvkB7f90+y40l2bcfA201a7XVF4ysHXBkcIWFVd17lTg44Y52gVjqJENrIG0sDSxDctWm14ExOo55SLjgqXUb4Lqc5UneLINXdmllApzTgARJcDHOTPnKqcL56mun7RqRxLK+BV4vdRx1Y145tdB85AlStJGuPtKnJWb+KKmpu1WdduGLS3N3nOaC4eqit6RqXtGiuZXfTHH1M9tbd/G1HAUmPYGkhxJDRa+YGZcOH0Vr09SjBPfk5+onKrJOErGlwW7tZjcxLTa8gH1mFhm93CNMNTTj3W2Rds0WUDTdVyDO8NhtzprbhMA+KnSpTknngvWuSxnPVmxwFMFjcpa38IAGUcBEX9QunR0sHFNnKrSam758yPW202niGYaqQ19VmamQYDiDlLIOhIggcYPRV6zTW78feZ243wDbe0aOFpmrWeGN63c865GM+875alYaVKdV7Yon2llk55tPeyljnQym9pDu0LnloOmUNEE6BbZaSVFbn1wdX2VWjKTiuIrrjryRKeKYBBc20/eHj+aqlTk3wzuRrU7fuXxQr9rZzB8LqPZS8Cfawte5F2hWGUuaYI5g/NX0IvekzHr6iVCTXgULMOSBHjHRdWdRI8fGDYzhmBtU6SoVG5UycElMv6jg5vAkDUX0HVZFdM1yaaM84CZB4rZm1mZcPIpgF44kpSbfJspRSjgm7PPe8RCiuSFRFjvDgGMOZjXZXgFhvDrDMWniJPusWlrSniTyufEnqKUIq66/ATT3UxTqQqii8siZj8tVN62km03/Xx4KHQaw7X8L5+Br/ALM92XVqra1Vn7mnJEiz3iMo6gTPkpUlGtV2cpc/1+dBV5ulT5y+F19Tb/aHsmriaNNlFpc4VJgQBGU3JP1dWa6D7SDir4fC9DPoKkI7t7t/6Tt0d324OiBANVwBqO4k/wAoPIf3V+n0+yG6a7z+Xl/ZTqtR2k7R/auP7IW7279Pt6uKN3GrVyDgIcWk+OqwezdNve+XEXhfc2a3VOMFSiuYxu/csGqXZ/dJo5XQ8XUtVqYojoUCwUEgFBJkhQSA1O5W9r8A91i+k+C9kwZBBD28JtHULJqKHaZXJfSq7MPg3eF+0jBMHcbiWTNiGPaSTMxnsfAhcl+zaqeGjVLUxn+76WZN2Hv9TxOJp0miqc5N3NYxogF2gc4nTRD9nyWZvHkCqQl3Yr3m6pzEkan0vYrPUpuLfgVyteyJAaeX10UNjXQruh9gV9OndFbFQrFSEMPojks86STJqbINQwC06QR5aKhRNMb3ujIb6bLe7DOy99rTnDrEtsQ60X7pPW1ls004RdpGmcu0jjEvAf3W2ga2HY8kOjuktPea4WII/wCQZW+MJ0uMx+gKUaivwyp362OMXFVoLuzDWF1O7miXEEt4iT42VkdTSu4/X6GerQd0/E5tvJ+0F4OIfVqWhjqhdOUcACbdVqjSjBd1WRjbb5G93Kjm1CWmHZbHkcwg31WfWW2K/idT2VHdOUfFfcuRRD5JEnMZsBc66eKwOThhHdjQhJcDtLAFpJY4tnUcDyMc1CVZPElcshpnF3g7C62Z7SwtgxciMpEiSOPknSjFT3J4+ZRr6k+wcJKzfXoxDGC4AsOauu7nEUVwijy/v/VaW/8AiM6XfLTDm5HTgFnfFy5c2M7i2FlXofmLfoujBqVO5is1UsSaIss8mdSmsEvBvyunldR5I1FY7D9mbKWKwTGVmNe/DVXZc18uaXDykuEfhHJQjpaVWUt3Pl1T8fgc+vOdNqUX+5fNG/DQLDRbYUKcI7EsGBybdwBoAgWCnThCHdirITbeWGrW0iIEnZrIBAIUUuEFw0r+AzxdT1WhguR4FRZNCgUiVwwUhilEYtqiwFgpWGXO6GN7LGYd8SBUaCOju4fZyqrRvBltJ2mj0rhnSPL16rmPwJTVmPMPA+SI+DK34jgViSREJ3RVzW3KBDdRZaruTiV1anJM+IWfoaoSwVNcmnMOgXmRLY1uNNE2rq7NsbTWUco/xl1CvUOGJpYeu+AcpLWHQuZPnzgEcl2oblSs8yS4MW5RndftfX7lls3aLmPNIuMAwTJIc0iWOnj/AMrNGCcd/X8ua+0cZ7Oi+nQi7xk1sM8C5pObUmSe6ZFvI+y6lGe+l6HOrRtNmZ3bd+8d/T/3BZtau4vU6XsZrtZPy+5osI0S7x9/1XMqPCPR0ksj764A68goKDbLnNRWQqbnZXE2mw6W5+atgkng4/tCpJ2TGWskkzw429Vajl2KPE0TnJHBaYyxZmdxzcRhcZlfDrf3TnSbjdCjUs8h7YY3uumx4/X1ZPTylZxJTUdyZEGMA0aT7BWdi3yy9alRVoq4Tqr365QOkzKlGEIvF7lVWrVnHNkvI325G9AwDqzntc9jmNlrSJlrmgETbRz1U90ZXiUTh2kbPpk1Z+1/DcKNf/4//wBKXaVPAz9hHxHaX2t4Q606w/0sP/cjtJroHYR6SJVH7UsCdTUb4sJ+Sj2s+qB6ddJL5kpv2kbPP+cf+m/9E+3fgxfpn4ottl7z4bE1Ozo1Q9+XOWgOs20kmI4j1TWo3Y8SM9PKGWV+9G/OGwWVpPbVCbspuaS0R8TrwLxbW6slVsrIKdBy5weV2aroMzocBSJCgUhigkSDSGKCiwFApDLDYL4xNA8O1pa6fG1QqLusnTffXqekmYynTYDVqMYInvODfmVyZPyNdRNywTdm4+lXZno1G1GyRma4OEjUGNCixmkmmS5SbZEESoOFwuEQoSjFDKzaNdrDPT6+aySS3YNdCnKasZ7ExXzU8Q3K1093NqJsHOEi8aaX1KukpQtJcdPz6G2MO53SLtbYTKlLsagGT/LeAAaZ4AjSOot8lGFVwluiD21VZr3f15+RzTaNCtgKwFQFzRAY8cQ0yB0ImIXVp7a0Lx5fQxz30pK/HRjmO3ipxUysINVha64gEmRYeHBLT0q0MXx9iVerSlm2Ss3Wpgmof6fTvH8k9fJ91epv9ixj35Py+5e4csaHQRJNrj26LnzUpNYO7SdOKdmPUKHEi/yUJT6Is23yxyuYAtzPz/RTpcHF17/5bDc9zTU/krY8mJ8FFWMF1xqfJXxyZ3giY2k0QXXabTyV1OUndR5KpxiuRitRBAANtef1qrIzay+SUKW/C4Cp0cv6pSm2aYUtg/TMEKKI1CRiMRlZf70t8ZViV0ZJOxXQi5GwaLhYKUxNHQtlbg0izDVq2KY2m9meqGkZmkwWNabzreRaCubPWO7SX+evn4Fsacm8J3+pWb97CpYfLWwtftaTzldJgh97NgDM2B5fK3S1FJ9m82zewVVPM2reVzLbOzOJjktNaySuRo3bdjMsXVOWh0JMmKAURhgIGKCQwwosYpICy2DQz1QPTx5+Vysurntpm3Q0lUq2N1W2B2x7SsatVxAGY2EAAAAAQBZcj9bWirRVl6Hdfs3Tt3nK79bfQvt2t367O0fgq7qL8rW5Xhr6dSJjM0ixA4qdPVSq/vX2OfrdLRoWUW8+80WF2tjaZaMT2cWDi2k4OB5/HDm9R6JTn52KYaWEldO/oy9bi3jVzDo4FrbOYYBIM8JVbnJK9yrsoPhPw9H/AKScxe3X04KDlKosspsoPgpWMEjMSeBnjzWY6DljAxtCk5pYAJ+MeMER7StCctvlwWUZxle/kNAHhYHhwP8AdQs+qLHt6mX3t2f23cdOUibcC06xwMFWU5TpSUo+f59DXChSr0XGTOZ7x7NGHrmm05mw1zSYkhwm8dZHku3pa3bU1Pqee1FLsqjiTd0KhDnwYIyEaHTNzsfArP7QWF7zrexUpb4vy+5fPE558dANZmwsB4LnJ2segUEouPQfwpljZ5KupiTJwzFDeMd8I6GPUq+l+04XtD/usE93dDecmw8lYl1MbfQoMfh3NJ69Pz8VppzTRmqRaZDFeQWEeCuULPcipyurMKl3ZgSOYvHlyTnlmzTJwjwO1FWjVLi4xmhTSMc85G2VC8/hbcdSrlHarMxylueBVV0E+KhtHcSCClZoMMEJ3CwptdwMhxBAjwS2ReGg3SXDGKryTJMk8VZFJLBCTb5L3c3BGrUqACYYD7hYvaE9sV6mzQwTm7+BhgV3DhjrXJNEkxeZRsSuHmRYdw8yVguGHJNDuWexol0gEgCJvrY281l1LkrWZr0qi27o132Z7Lpuqve8Zix+UA6WvPVU6qTcPcT08drk/A6kMeRo0AcrfosrgaLqXJIo7TIju+/9lQ4XkUzsPO2oH911ORf73I+HVTVLcrMpU3B3jgp6+0uzd2WUljojvQWEyJBj2i8qCo523Nbrbo9pbK+ZD2TvLUa99Nwz5SYMwbHwVTo7XhkqjjUjutZkmtt8T/C0J+/yH9KX6e75KlVaRG2lvR8H7vQA/Hx1/lW2NDuON+gqdXbfHJCq71QQOy1/H1H4eqr7C65Lf1FuhW7Q3y5UYc0mD2nQfhVlPTLa1fzXkL9XZ8GK3s2yyu1rjRyvbYOFT7uuU93qtGioSptrdh+X+lWq1Eatnts15/4UeyNrdk8uDZBbEZuoMzHT3WrUabtI2bJeztW6FRySvixZN3qNz2Yv+L+yyv2cuN3yOp/+zLnZz5/4Lo72lojstPx9f6UpezFJ33fL/Qj7ZcVbZ8/8G6m9bpB7MW/F4nl1U4+z0lbd8jBqNc6k99hR3vd/6TbfiP6KX6BP+RR+ra6EDGbyuf8A5YHgSraegS/kUVdW30IX+Lumco97K9aVLqUfqn4BUdqFujR5z6IlplLqW0te4YUUOHbDojKPdQ/SR8S1+0Z2tZDFbaDnagRyVsaEYmaerlPlCqW03N0Dff8AVHYRZH9RLwC/xJ/T0P6pfp4B+okIOOcf5fQ/qmqMROvJhjHP6I7GAdvIH7e7ojsIh28gjjXdPRNUYg68h/Cbbr0p7KoWZoktgExMCeVyoS01Kf7lcI6mpHh2P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7" name="AutoShape 10" descr="data:image/jpeg;base64,/9j/4AAQSkZJRgABAQAAAQABAAD/2wCEAAkGBxQSEhQUEhQVFBQVFhQVGBcVFBUVGBQWGBUWFhUUFhUYHCggGBolGxQUITEhJSkrLi4uFx8zODMsNygtLisBCgoKDg0OGxAQGiwkHyQsLCwsLCwsLCwsLCwsLCwsLCwsLCwsLCwsLCwsLCwsLCwsLCwsLCwsLCwsLCwsLCwsLP/AABEIALUBFgMBEQACEQEDEQH/xAAcAAAABwEBAAAAAAAAAAAAAAAAAQIDBAUGBwj/xABCEAABAwIDBQYDBQYFAwUAAAABAAIRAyEEEjEFBkFRYRMicYGRoTKx8AdCYsHRFCMzUnLhFUOCkvGTwvJToqOy0v/EABoBAAIDAQEAAAAAAAAAAAAAAAABAgMEBQb/xAAzEQACAQMDAQUHBQADAQEAAAAAAQIDESEEEjFBEyJRYXEFgZGhscHwFDJC0eEjM/FSFf/aAAwDAQACEQMRAD8A4mFIYEABABoACADQAaAAgA0hgQASAAgZKxguP6QqqXBbU5I6sKw0AGkMMIACBgQIAQMCBBFMAoQIOEAFCABCAFQgAEIATCADhABQmAIQIKEACEAJKBCAmICADQAEABABhABoACBgQAEgAmMMJAScXqP6QqqfD9S2fJHVhANABpAGgYEABAAQAEAEmAaQAhABgIAEIuAYCABCAChAg4QAkhMAoQIKEwCKAElAhATIhoACAAgAIANABoGBAAQAcJDDAQMcZSJUWxpEjaDpLbAQxot8yqqOE/Utqu7IsK4qBCQAQAEDAgA0ABAAQAEABABhABhAAQAaBhpAFCADhAhMKQBEIEJKBCUwElAhATIhoACAAgAIAMIANAwQgA4SGLa1JsdjXbH3doMptrY57mB92U6ZBqOA4kEHK3TVZp1XwjRGmuZGl2dvLsqk3I3Z7HDTNUcC48JzOBM+are55JXXTArBbvYPaDHhjzRqB7iwOcHgNOkxBB0vpZRhUsWOmpIz+2/s3xdC4aKjebT9fNaFVRS6L6GVxGDcyzmkEHiCOMaeKmpXK3GxGKkRCTACAAAkMUGFDY7EpuDls3mJ6KrtMhYQ7BPF8p9IUlUix7GMZb3U7kbDgpqO4dgdldG7AhGS8eHupXxcB+tQAEieShGd2OwypgKCQAhAWEkKQrCSgQvEYct1i/JKM1IGhiFMiJKBDYTIhwgAQgLCg1Fx2YeRK49oeRK49oeVFwsAtQmDQbWobA6Hu9u02hhaeLrUxUrVy79mYbta1mtZ7PvXiBpcazbFXrbVng16ek5uy5IOP2ZVcS6oSXEyZmT6rJ+qibf0U+pR4vZzmHvRHQj5LTT1EZcGapppw5JWDLmObEgwCDofVQbvkLWOp7m7xioBRqWfFiT3Xjq02nwhQUi+LvyS9t7Dp1fjYIuTIDmnrH5j2VkZscqSaucs3j3ayuLqRB4ubMwfwWuOnBaIT6GGdPwMoWwr7lNgyEhllsfCB0udoB4eKorVLYRbThfLFvxbATlaJ0lQUJPlkrq+CNWrOVkYoi7go4x2hMhEqcQUmG7v2jLyMyJ8Shd3PInkiOYWmDYhXJporasFJ5p4ASUAKLjxJQkAAgBQSGGECCcmAghMQuvXLgAeCjGKTuJkdWCCcgiIYgSFgIJ2DASCwqEDBCACSAEICwcIuDLzc7ZRxOKpUYkOd3uUC5JPD6HFV1ZWROnG7OmbzPa57W5+zp0WNo02m8NaNPrkuDqNRJz2qN7HoNLpIqG5ysVdXAUi3+IBOneEnwlZO3q3vtN701L9t/mVtXZgJjtjPIEE+mp8lojqHa+0pejTdlMjUsJLiJGZpLR1AAstEqqUU+jMCoNya6omYVjmuBLYINiCkqqfUi6UovKOkYDGZ6YBvoJN4PVaYybQ3FXMNv8ACC95bkIiHNNntjuzazpDVopu/Bhrpp3ZzCq/MZOq1LCMgRCLgaYtBwtIDVwzGOQLmhvq1x81z5ytVZtjFOmirbgD7q510RVBsUcK64N4S7WPQOzfDGDheSn2pB0x8UobLdQfrVRU+9ZjcMXQjazAQx410d46g+iupvoUzXUrlaVgTACAAEAKCQw5SEJJUgEkpoQSBCUwEuQRY3TTIxHQEiwWAkMMhIAoQAUIACBB8ED6Gw+yum44+mWk91tRxiLwww29rmFRqHaJbp1eRqcfR7RzhUJABkubYFwiw8xovPuq4yco85R6eNFSjtneys/eZ7a2zKwzOIdAEh1jxEyB0WrT1qT7qZj1FCtfe+B/AQGh7nOc6AC03ykC2UcFVN3ltsrePqbacEo9om3LGPNDIzEPfoQ8yOUwrFDu28jE5vc5cZLjZ9bNAMHw4ePMLI4WeDZ/FN2NFs+1hIPjYjgttFvgy1IpGS+0XakZad5GuoGUgeRXQpI5WplmxzwLUZEBIZrd329rhoP+VVa0W1FSTE8TMmOq52rW2Tl5HR0ffjt8H9TS4DYcAk2MzqDbwXHqam7sjuUqEYLvDGO2DMll51kgfknS1lnaRGrpYyT28/nkZnFYd1I5XtgnQ6grpwmqivFnKrUZUntkisrEtJGoha4WkrmOV1geZBpHNfKZOvEED3hT4lgq6ZKeFpKQkCDQMCAAUCClAATAIpiBCLiEkIAJyYmNUk2RiPgKJYGEhiiEgBCAEFMTAgBTQkwNR9nW1hhcY2o4w3K8H0zZfPIB5qqsrospNJ5Og7VYO1qlhDmue6ozlDyS23SY8l5zUxUKzvhPJ6rSzc6Cs7tK3vKDE1HOtTew1Gl2jmk94d7u+MoglF7pJ2dvlxkslGUo7YSTkufvgdwtGBJ+I2dHEjiq6kruy46Gmiur56kakARWEfejXUx7LoU5badzjTgp1WvMf3UwrWmpLg4loDbyW8SPXlyU2lPoVqWx7b3NJQbJvaNZ0PmpRjYUp35Oab91w7EENMgARxAERY8rLoUuDk1n3sGahXFQEAbHcRrXsqs+819KsIn4WB+eeERHmQudrli/kzo+z33reaL3FUX08z6ZqOJBJFjwMACJXIpyhO0ZWVjvVYTppyhd3/MFDszG1HlzalR4a4ETqWnzW2tThTtKMVcwaepVqNxnJpEnEVhl7Iy+/dcZnwUKMW571jxRbqZJU+zebcMq8Xsd4dOgAN3Wt+a3urGmrM5UKE6jv4EXaw7Kn2ViXGZGhFoM+furqHfe/gorx7NuBSLUZgFAgpTACAAkAEwBCAAUCNl9nO7VDHOrNrF4yNaWimQDJJBcZBkCBbqqKs3F4LqVNTbuZvb2A/Z8RVoh2YU3ubm5xz6q2DurlclZtFc5TK2M0VJkYj4KiWIWFEYqEhhFACEyIIQAtgUWNC5jogDc7n1KpbUFXOGmCHOt+ExPl6Lj+0qV9s4ryO37Jq23Qk7df7Dr7IwoNqj2uknMeJ1JzRr1WZanUdUmvA2xoaZPqn4/6W2GEjUuiL8x1/VZWs2tyb5SSV072KepVvXHAuPyXWoxskjgVp3cn4sqtj41rTldPdAILTBMgHQ8pV9SC5McJ9Cftja761PLTqmmBqCPjk/zN5eCdPauQqylLBlcVgqjZLgXD+YHMPEkaea1pq2DK0yGpiAgC23ZxRp4miQYl4Yeof3CD/uWbVR3UpLyZp0k9taL80dPr1cpE2GmsEnkF5VLcj12OrKSnRIJDmSywDtTafiPE39lqck0rPPh/QoJqTTSafD/ALF1aQBBA0Klp5veiOsjHs+DP7x7QDqwaxwhgDSZmSR3h7gLtqmpLJ5mVVqWCh2tVzvBAIblaGzyAj5ytFNWRkqNt3ZBVpASUxAQACgAwEgDhIAQmARCAH8HjalF2alUfTdBGZjnMMHUS0gwk4p8iI73SbqSVhDbkxMaoqTIxHwok0LCRIUFFjQCgBICBDlGiXEBoJJ0A1KTYGp2Xug9wl4JgA5WnWQSL8eGnNUyqpF8KEpdDS7A2BSDxDQO4XTHemGkQ434qiVZmqlpk+TRO2YGsqBrSS1pIAuTlbMRxNlnqt1E4flzbTjCl3ynxDmVGBwyuabgj9VxbThOzwdmLjON1lFXi8YGiBbwWyjHN2Ya8mltM5tXEFjJBaS8O0Mls92DyPHwIXS063TOTqO7Aptnk3PJaqy4MdIsGXWZ4L0PUqBmW2PRRVXaDp7h6vsM12lzAG1QdNBUH5Ot5+62Uau9FFSk4mYLYsbEcFcUi6Ty0gixBBB5EXBSaurDTsdU2fWp4yk2pkDjEET8DvvN+uBXla8J6eo4p2XT0PW6bUQrU1J28/UVTwrWEhrS2dRJhUupKXLubYRisoptvYoMBY0y88P5epW7SU3J7nwY9fXio7I5k/kY00LwOOp+a7sZXWTzM4WeCbi8nYkEy4FuSP8A3eUe8Ig3cU7bSlIV9zOJITEFCLgGAi4Cw1RGGGouACE7gIITuISmIJAhLkCY1R1UmRiPtUWWCwkMU1JjBCLgKp05MASTaBqTwACi2B0rd3dl2Fa2o5h7Xul+ncBgtA5216iFnqVVtNlGhJSTNlgsG0eAJbPIBxe30FvJcyVVtt+f3OntUcLwDxGByVnECAWZx0Lm3HqCpyk7e4VKzV/MtHMDK2eOEyL2HegDj3c6sb7xnvup/L895yHF7RNGu6owfuaj3E09A0lxMDl/yqpUlqItPDXDLYVpaaSaynygsZi6dTvMIg89R0Krp0pwxI11a9Oot0eCo20wHDUn8XVqzfIMokfMrfprqpJeS+5yNVJOEX5v8+QvYuz29gahi74A4wBF/daKmcszQwsDlbCZe+34JLY4g/oqJ8F0S62Phm1AOcgevH3WWSTwa6ayXVDAkOED4XNnyJP5R5qqjVcKjzj8ZoqUFKCwZ7fDd/8Adtr0wC4N/egcYtn+U9L8F2KU98FJHIr0tkrGHVpnLfd7aD6FUPaSGyM4/nbxbHPrwWTVUYVY7ZI1aatKlPcuOvmafbm235iymRcA5gZJBEzP3dfFcnT6KMVun8Dt19bJvZS+P5wUdSnlBJknWZkkrapXdkZ5U9kbv/0qcQ0n9FtptJHMqJt3YDT7ogJqWciccKwilTzGNDzUm7ZIbdxGeIMHgrEUtWAgBTUXAUojFBAAITAbcE7iEEJiCTEIcgTGKOqmyESQCo2LLi5UbDuKBCVmMAQI1P2c4HtcbTJEimHVCPAQB6uCz6iVoGnSxvU9Dvxotc0tcAREcJAOhBXPm+pbvaluRS06JaHMd1Po4fkXLJFWvf8AMnRlNSalH8wT69IPYwnUtcCfOY/+y1LMV7zLCThKS81+fQbqTlafvNGb/puGbzgob4/OCStdro/usGW393XbXpurUB+81ewD4xqHAfzD3VkXaV0Vvc1tZyAYmAWwAZ5CQdNVrdO7uZu0dmiZig79noMixdUqNMfFmDGSOf8ADKrhbtJP0+Vyc/8ArivUuNg4NjaFdp/iU3xr1/8AL0V8rO5VDgggF7rWZmjpJP8AdZrNouvY0e79ENqgcjHp3vk1wWeSSma6OUaGizvPH4onwJlc9x3Tkr9c+iOontivzIivX7rqdNoIuXTZrWiSS48tBHkuxoqlo7bWRy9ZG7xnxOZbb2MaNfJBa1/ebPI3y+I09FrlOyZzOzadmSti4HPncR3WCBae86ctuMRJWWtPFuppoU73fREmhhMoc52usz4wsc6l2oo7Wm0myDnLkbpuY894gXho14/3UpKUVhBGVKpLvP0QeLwDGguPwx62+vRFOtNuy5Cvo6cE5S4+pRuxeYgCGibEtknQacF0FSssnElqbvGPcHicS3UgZgdWgsMjmPhPsiFOS4ePPP8Ao6uohPMoq/isf59BmnQBdBM5rg85+tPFWbsX8Clws7PrlDFWmWktOoVid1coas7BBAhSQxSQAlMYkoEIIUhCSExCHBAmR6StZUh4KJMWFEkLaEmND1BkmFCTtkklc6T9lOBjt6p4ZWDy7zo9WrHqZXibtHGzb9x1nDGGNc2XZe67mRz6kfqscXuh6ciqK83F4vlAxlAFsi/xe8kfMqqcbZQqU2nZhYdvdykaEx6A/mVfFd2w6j7111K3auK7JrKvBrhm8xDvKAPRQmntTXKNFJJ7oS8Pv9in2vtgUXNLTLHAFvgOHpH0VdCN2muCcpbY2ksnMN+9l9jX7Vg7lcE20D57/hNj5lb8cHOqRs7rqQcGzM+jYkNbnIaLkNGZ1ucNj0VMMN38SUspAw2NqN7b9zWIqEknIRBgm54CTPgE24//AEviJRnyov4E6g+oYa6g6m1hdUJPQttljkW+oVbq0rJKSeehYqdTN42LPY+LGcE6kz56/wBvNZJqTd0bKM4rk22ynNLS7XMXaiReeH1oqoLat1s/mTXN7mOUqTOGW/CdD5iJVdOo4tvORzV1Zrgo98dlUq9ItD2CsJczvS5ztMp6G49OS6ca9mtyMNahGcXt9TJ4SqG0hwa8UyT4AONuZyjxhZZOTk11ydGnQpqMJtWi7X87K/Hn1ImNxLqpyslrB6u6eClThGmryyw1Neeoe2GIr4sdwuz4ykD7w/X8lGde90To6Pbta8Rjb0Ahk2tP19cFfo1db2Yfa09s+xjx1M8AM0HSeK6LvY4qtcsqeFFRpIMkd1w+8QPheOo0POFQ5uDsy5RUlgrqMtOU/duPzjy+StkrrcupGm/4voTNpNzNa/8A0n68Z9VGm+gVo9SuCtKBSQw0hgTAMpCEEJiCITQDbwmhMi01cylDwKiTFNSGhwJEhynrZReRo7f9mOGy4Km4i9R1R5tzOQadGhc6u8nQpXVJGo2LiAyq+k4xOnCeRCwwe2dujLtVDfTVSPQs8NVBJpuPfaeQE8j1myE+9tfjgyVINJTisMZxTskxaLhaIx6E6a3mK21tPtGVKbbzI9DIP1yWmNKyyXTqLiKMnicWGUMj35qlO7W3nLMkTpIAcfIJUZbouNvQrqrbZt5JO1DSxGy3uFRpfRLDlJyvBt3QD8RyuItKlCbvZoVRwcMP88DO7r7QFGvTzBvebkzl1qd80kAXJIA4KGoT7KduotPJKpG4ePpk1Wk1HkvzSwEwLE5hzEEwOXvRTcdmEreJfOMnPlt+BAcOxplwJcbi/EEs1E9HegVyfazS/OpGVN0qbl+fAGyMeZLyAAyD87a9E61PbZLllNKbd34HRt2dsUjTh5hpLiybHITZUKK2yXgbo1OGiVtSm6l3sja9F2hLQXN4xIusE98HiVjQttTDWfz4orcHXwhfnY3K8d4sdF4uSx3E28VNV60GnLKCnRpye1c9DM1qOckNENkkCTaT9BXOplyfLOi9PeKpx4SwPYfAAAKmdZs00tLGKHw8BvKDBHI9PGx81BrJdGSUfTkyW1Kuao483ewsPku5QhtgkeK1lTtK85eZWff81ofBj6kvB/xHjmFGXCJLkh4gkOvqDHl9SppJxwRu1K5ZUiHtLTxiOh4FZ1eLNc0pIrXNgwdRZX3MjQAgA0gAEAGgYIRcVg3MSTHYZqNU0yDRCpq9lCHgFFkxbUhi5USQ9RaSQAJJMADieSiwO/brbNqUMNTILw5jKYyx3S0Dvg8ySSVy9VO+F0+Z0qaiu7Pr8n0Je3asBuIpgF1Mw9t+8w+4IP5rHPvZXJdRTjeD4ZV7e22x7W1KT4cWiIPea6Iv7Jx/5JXaLYR7Om0/cIrbXqVqdMk3iHkfzCx+uq6dKKa3GV93ETD75bRLCKbHQIIcBq4uFr9OXVS/dIrqSUVZFLt3Clr6VS0Pa10ZwSSQDpJMRGvVQo1ItOK6eRCtTkmpeIptVsZv2WlYSSRiHkgCC49/KPQapSzxL6Ia4zH5Ep22WhoijSBA7pNGj3eRGdpKp7Gd8yx7y1VYpYWSuxG1hUcDV+G5hrWjzDbDgrVp3Fd0r7dSfeE42tQPdp5u8WwXOhrJJJBEczwPW6cIVb3fT5kpypbbR6/Ii4bZrgCX9wQYkiXObBygcZB/NWTrRvaOSunRfMsGsfhGso0HauyhsN8Ac0g63i/JYdPKTqSxi5v1caajHa+i+hd7N2jUptyn4T90ifVsq/UUVKPBVp6tnZlbtSnTfNRoLHNInIe6epa4At8RK58G43j0/ODpQip1Iy8BjDuaATmEc5Eac1XNSb4O3CUEr3VvUU7HUx94Hwv8kKjN9BPU0Vjcvdn6EfF1QWuLTq0+xPuD+atpQtNKXj+fFFGrqrsJTi+n58GZJw7xngF21xc8U+SIPjCs/iR6kylIrW4hR/iPqR8dT7x6qVN9CM0TdkU5I+rKibtI2U43gI2xRh8jRw9x9BTg8FFRZIKmVhgIAXkUbjsDKi4WFBqTYWHSyQoJ2JWI1VitTK2isprUzNEdBUWTFAoGGCkM2n2S0GP2lSbUAIy1C0H+cMJafEQVj1jahgtpOzuegTW7MHM4u5Q0SB5WXIjdOzLtnaPuq3vM3tnbbryAW3ABaLjnMWV8aN+cm2FKNKN+vvMINmuNRziHNYA9xvZjLuzTw8FbKNo3Qldy73BU4Ta1V9V7MM7LSBBJyiXHSRmByi3DonOSo088sVGMq02ocInt2XRmo7GGACC0uDsrgQDII1dOYRrZYnqKjsqXX4m56alC7qq+fdYjdjhBVd2VQOaWDIcxbkgaAvERKbdZ00pYaecc/AhB0VKTssrGePRlLgA5pqd6ajg6mWipGZpOrXN7sWGp46Fa6jTS8FngxUoScmuX62+ZGqdvTfmEGIs5wqxbieKthUpyjZ/SxCVGqpOSXHnctcHUZUEOFCiXTJbRqEj/AHiJKy1nKOY3fvRrpRusxS87f3grxs+hTB7WoTc5YY6SLQQCPHVWutVm+5H1yKnQ01ON6ss9EkIxdKmR+6DhBF3W8NPBOnKafft7hV4UnG9NP3l6zd0u0MA3HgVglrVHk0LQ7s3J21t2nMFFzT/EbeLd9sSekiT/AKVCjq8O/uFKhGU9senJHxWz3MaHOudJN/AkHXTjOqcKym7I3UtO08+hW0sJmcXRcmdAOMxAsPJaJVbKxZS0ivcssPhg28LLOo3g6VOjGHQZxtFpBdFwDpxmxkK6hJp2Od7VhHs91s3MzWp/EfJdem8I8rNZKxvx+auf7Spclji6RzBzdSB1VcZK2SbQyaZdrrN4uPFG9Jj2tj+zG5XRyJ9iqq7zc1af9the1e8xp5H56fJSoy6FeohbJWspkq5tIzJC8ijcdhylTkqMpJIaRNfhNLLOqpc6Zot39xa2KY6o0hlNkyTxIEwAseo9oqk7KLfjbp6k1RimlN2v72Zythyw3/5WyNRSWCE6bi7M0e6+4WIx7HVGZWUwYDnyA48Q2NY5quVeSlthFyfXy+P0INQX73Y5rTXaZz0OhJkwwEhigEhmi3CrFm0MKQcv75gn+rux55o81m1OabLKX7keksYe7BiNBxvz8AuZBXL6fOCD/hbXkFwvqZv4EdOKJ1bOyLnXaQ9iNjsfSqU4tUY9hP8AU0j81Xdlbrtu7ONbO2ZVwWJdSxDCztAcrjZr4d3cp0PH1RrZdrSUo9Oh0fZklTqSTeH1L/G7PbWZlcYHEfmufRqyg7o61WEZrbJFS3dl7YbTLCzmReJ0WiWrTd3e5i/SRS2p2XpkFHZvZlzHNiJ0qvLSOFpUJ13LKfyRdR0MNm5vHvFjC0xpTZ/tHzhQ7Sb/AJMhKlTi7RS+A61o0EN6xYeig2+uSyELuyKvaWy2PcC6u0xPdbBM66DVaqOonBWUGRno6cp5k/TBc7qbt9q4P+Ck0n4viqGII6WJ9VGrWbx1Kq7jRSSXu+7+xumbIGaQAAL+n181gcbmZ6tqNrjG2sLOGGUXpvzR00dHkSna1x6eb/UZ6ma3zp5SIkZnNdlHCQTB+fortP8Au9x09DLdG76Y+Bn6DLBXSeTqwWB4hQJkN51HGD7X/JaafJzfaKvSfkZp8GepK7CVkkeQeWVlOn+8I6q2Uu4Riu8aJ+HADc2uXp7+ywOo3wa1TS5K1tXvEHrZWuOLoin0I3bFpcGiXEnyvqVc4KWXwEKjirRyybgMMXMdnJLiNOQHT38lHdG9orgbjJq82ReyLUblIotYMJMCfhKehhZ6kuhfCLbWDpu826VKhhKNR1qstznnmExHRcqLrQcXfE08eHh/pphWjWqSTWI8P5fMb2HtmuaL8Nh2BwIcbTIB1+azVYbHeUnZ2uvGxodOjKSqPFvPHkRK2x6OKolpOTEM0HGdA2OMlKGorUKiccxZbqI9q0msePh/h1TZmB7DD0qVMZAxjREdLz1m6604apaePZPbJ5d14nnJzjKo28r8sePqa9GzMh0KJMUEhigkMew9QtIc0w4EEEaggyCPNQkrqzJJ2d0elNh7bbjcNQrD72UPAPwvkB7f90+y40l2bcfA201a7XVF4ysHXBkcIWFVd17lTg44Y52gVjqJENrIG0sDSxDctWm14ExOo55SLjgqXUb4Lqc5UneLINXdmllApzTgARJcDHOTPnKqcL56mun7RqRxLK+BV4vdRx1Y145tdB85AlStJGuPtKnJWb+KKmpu1WdduGLS3N3nOaC4eqit6RqXtGiuZXfTHH1M9tbd/G1HAUmPYGkhxJDRa+YGZcOH0Vr09SjBPfk5+onKrJOErGlwW7tZjcxLTa8gH1mFhm93CNMNTTj3W2Rds0WUDTdVyDO8NhtzprbhMA+KnSpTknngvWuSxnPVmxwFMFjcpa38IAGUcBEX9QunR0sHFNnKrSam758yPW202niGYaqQ19VmamQYDiDlLIOhIggcYPRV6zTW78feZ243wDbe0aOFpmrWeGN63c865GM+875alYaVKdV7Yon2llk55tPeyljnQym9pDu0LnloOmUNEE6BbZaSVFbn1wdX2VWjKTiuIrrjryRKeKYBBc20/eHj+aqlTk3wzuRrU7fuXxQr9rZzB8LqPZS8Cfawte5F2hWGUuaYI5g/NX0IvekzHr6iVCTXgULMOSBHjHRdWdRI8fGDYzhmBtU6SoVG5UycElMv6jg5vAkDUX0HVZFdM1yaaM84CZB4rZm1mZcPIpgF44kpSbfJspRSjgm7PPe8RCiuSFRFjvDgGMOZjXZXgFhvDrDMWniJPusWlrSniTyufEnqKUIq66/ATT3UxTqQqii8siZj8tVN62km03/Xx4KHQaw7X8L5+Br/ALM92XVqra1Vn7mnJEiz3iMo6gTPkpUlGtV2cpc/1+dBV5ulT5y+F19Tb/aHsmriaNNlFpc4VJgQBGU3JP1dWa6D7SDir4fC9DPoKkI7t7t/6Tt0d324OiBANVwBqO4k/wAoPIf3V+n0+yG6a7z+Xl/ZTqtR2k7R/auP7IW7279Pt6uKN3GrVyDgIcWk+OqwezdNve+XEXhfc2a3VOMFSiuYxu/csGqXZ/dJo5XQ8XUtVqYojoUCwUEgFBJkhQSA1O5W9r8A91i+k+C9kwZBBD28JtHULJqKHaZXJfSq7MPg3eF+0jBMHcbiWTNiGPaSTMxnsfAhcl+zaqeGjVLUxn+76WZN2Hv9TxOJp0miqc5N3NYxogF2gc4nTRD9nyWZvHkCqQl3Yr3m6pzEkan0vYrPUpuLfgVyteyJAaeX10UNjXQruh9gV9OndFbFQrFSEMPojks86STJqbINQwC06QR5aKhRNMb3ujIb6bLe7DOy99rTnDrEtsQ60X7pPW1ls004RdpGmcu0jjEvAf3W2ga2HY8kOjuktPea4WII/wCQZW+MJ0uMx+gKUaivwyp362OMXFVoLuzDWF1O7miXEEt4iT42VkdTSu4/X6GerQd0/E5tvJ+0F4OIfVqWhjqhdOUcACbdVqjSjBd1WRjbb5G93Kjm1CWmHZbHkcwg31WfWW2K/idT2VHdOUfFfcuRRD5JEnMZsBc66eKwOThhHdjQhJcDtLAFpJY4tnUcDyMc1CVZPElcshpnF3g7C62Z7SwtgxciMpEiSOPknSjFT3J4+ZRr6k+wcJKzfXoxDGC4AsOauu7nEUVwijy/v/VaW/8AiM6XfLTDm5HTgFnfFy5c2M7i2FlXofmLfoujBqVO5is1UsSaIss8mdSmsEvBvyunldR5I1FY7D9mbKWKwTGVmNe/DVXZc18uaXDykuEfhHJQjpaVWUt3Pl1T8fgc+vOdNqUX+5fNG/DQLDRbYUKcI7EsGBybdwBoAgWCnThCHdirITbeWGrW0iIEnZrIBAIUUuEFw0r+AzxdT1WhguR4FRZNCgUiVwwUhilEYtqiwFgpWGXO6GN7LGYd8SBUaCOju4fZyqrRvBltJ2mj0rhnSPL16rmPwJTVmPMPA+SI+DK34jgViSREJ3RVzW3KBDdRZaruTiV1anJM+IWfoaoSwVNcmnMOgXmRLY1uNNE2rq7NsbTWUco/xl1CvUOGJpYeu+AcpLWHQuZPnzgEcl2oblSs8yS4MW5RndftfX7lls3aLmPNIuMAwTJIc0iWOnj/AMrNGCcd/X8ua+0cZ7Oi+nQi7xk1sM8C5pObUmSe6ZFvI+y6lGe+l6HOrRtNmZ3bd+8d/T/3BZtau4vU6XsZrtZPy+5osI0S7x9/1XMqPCPR0ksj764A68goKDbLnNRWQqbnZXE2mw6W5+atgkng4/tCpJ2TGWskkzw429Vajl2KPE0TnJHBaYyxZmdxzcRhcZlfDrf3TnSbjdCjUs8h7YY3uumx4/X1ZPTylZxJTUdyZEGMA0aT7BWdi3yy9alRVoq4Tqr365QOkzKlGEIvF7lVWrVnHNkvI325G9AwDqzntc9jmNlrSJlrmgETbRz1U90ZXiUTh2kbPpk1Z+1/DcKNf/4//wBKXaVPAz9hHxHaX2t4Q606w/0sP/cjtJroHYR6SJVH7UsCdTUb4sJ+Sj2s+qB6ddJL5kpv2kbPP+cf+m/9E+3fgxfpn4ottl7z4bE1Ozo1Q9+XOWgOs20kmI4j1TWo3Y8SM9PKGWV+9G/OGwWVpPbVCbspuaS0R8TrwLxbW6slVsrIKdBy5weV2aroMzocBSJCgUhigkSDSGKCiwFApDLDYL4xNA8O1pa6fG1QqLusnTffXqekmYynTYDVqMYInvODfmVyZPyNdRNywTdm4+lXZno1G1GyRma4OEjUGNCixmkmmS5SbZEESoOFwuEQoSjFDKzaNdrDPT6+aySS3YNdCnKasZ7ExXzU8Q3K1093NqJsHOEi8aaX1KukpQtJcdPz6G2MO53SLtbYTKlLsagGT/LeAAaZ4AjSOot8lGFVwluiD21VZr3f15+RzTaNCtgKwFQFzRAY8cQ0yB0ImIXVp7a0Lx5fQxz30pK/HRjmO3ipxUysINVha64gEmRYeHBLT0q0MXx9iVerSlm2Ss3Wpgmof6fTvH8k9fJ91epv9ixj35Py+5e4csaHQRJNrj26LnzUpNYO7SdOKdmPUKHEi/yUJT6Is23yxyuYAtzPz/RTpcHF17/5bDc9zTU/krY8mJ8FFWMF1xqfJXxyZ3giY2k0QXXabTyV1OUndR5KpxiuRitRBAANtef1qrIzay+SUKW/C4Cp0cv6pSm2aYUtg/TMEKKI1CRiMRlZf70t8ZViV0ZJOxXQi5GwaLhYKUxNHQtlbg0izDVq2KY2m9meqGkZmkwWNabzreRaCubPWO7SX+evn4Fsacm8J3+pWb97CpYfLWwtftaTzldJgh97NgDM2B5fK3S1FJ9m82zewVVPM2reVzLbOzOJjktNaySuRo3bdjMsXVOWh0JMmKAURhgIGKCQwwosYpICy2DQz1QPTx5+Vysurntpm3Q0lUq2N1W2B2x7SsatVxAGY2EAAAAAQBZcj9bWirRVl6Hdfs3Tt3nK79bfQvt2t367O0fgq7qL8rW5Xhr6dSJjM0ixA4qdPVSq/vX2OfrdLRoWUW8+80WF2tjaZaMT2cWDi2k4OB5/HDm9R6JTn52KYaWEldO/oy9bi3jVzDo4FrbOYYBIM8JVbnJK9yrsoPhPw9H/AKScxe3X04KDlKosspsoPgpWMEjMSeBnjzWY6DljAxtCk5pYAJ+MeMER7StCctvlwWUZxle/kNAHhYHhwP8AdQs+qLHt6mX3t2f23cdOUibcC06xwMFWU5TpSUo+f59DXChSr0XGTOZ7x7NGHrmm05mw1zSYkhwm8dZHku3pa3bU1Pqee1FLsqjiTd0KhDnwYIyEaHTNzsfArP7QWF7zrexUpb4vy+5fPE558dANZmwsB4LnJ2segUEouPQfwpljZ5KupiTJwzFDeMd8I6GPUq+l+04XtD/usE93dDecmw8lYl1MbfQoMfh3NJ69Pz8VppzTRmqRaZDFeQWEeCuULPcipyurMKl3ZgSOYvHlyTnlmzTJwjwO1FWjVLi4xmhTSMc85G2VC8/hbcdSrlHarMxylueBVV0E+KhtHcSCClZoMMEJ3CwptdwMhxBAjwS2ReGg3SXDGKryTJMk8VZFJLBCTb5L3c3BGrUqACYYD7hYvaE9sV6mzQwTm7+BhgV3DhjrXJNEkxeZRsSuHmRYdw8yVguGHJNDuWexol0gEgCJvrY281l1LkrWZr0qi27o132Z7Lpuqve8Zix+UA6WvPVU6qTcPcT08drk/A6kMeRo0AcrfosrgaLqXJIo7TIju+/9lQ4XkUzsPO2oH911ORf73I+HVTVLcrMpU3B3jgp6+0uzd2WUljojvQWEyJBj2i8qCo523Nbrbo9pbK+ZD2TvLUa99Nwz5SYMwbHwVTo7XhkqjjUjutZkmtt8T/C0J+/yH9KX6e75KlVaRG2lvR8H7vQA/Hx1/lW2NDuON+gqdXbfHJCq71QQOy1/H1H4eqr7C65Lf1FuhW7Q3y5UYc0mD2nQfhVlPTLa1fzXkL9XZ8GK3s2yyu1rjRyvbYOFT7uuU93qtGioSptrdh+X+lWq1Eatnts15/4UeyNrdk8uDZBbEZuoMzHT3WrUabtI2bJeztW6FRySvixZN3qNz2Yv+L+yyv2cuN3yOp/+zLnZz5/4Lo72lojstPx9f6UpezFJ33fL/Qj7ZcVbZ8/8G6m9bpB7MW/F4nl1U4+z0lbd8jBqNc6k99hR3vd/6TbfiP6KX6BP+RR+ra6EDGbyuf8A5YHgSraegS/kUVdW30IX+Lumco97K9aVLqUfqn4BUdqFujR5z6IlplLqW0te4YUUOHbDojKPdQ/SR8S1+0Z2tZDFbaDnagRyVsaEYmaerlPlCqW03N0Dff8AVHYRZH9RLwC/xJ/T0P6pfp4B+okIOOcf5fQ/qmqMROvJhjHP6I7GAdvIH7e7ojsIh28gjjXdPRNUYg68h/Cbbr0p7KoWZoktgExMCeVyoS01Kf7lcI6mpHh2P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8" name="AutoShape 12" descr="data:image/jpeg;base64,/9j/4AAQSkZJRgABAQAAAQABAAD/2wCEAAkGBxQSEhQUEhQVFBQVFhQVGBcVFBUVGBQWGBUWFhUUFhUYHCggGBolGxQUITEhJSkrLi4uFx8zODMsNygtLisBCgoKDg0OGxAQGiwkHyQsLCwsLCwsLCwsLCwsLCwsLCwsLCwsLCwsLCwsLCwsLCwsLCwsLCwsLCwsLCwsLCwsLP/AABEIALUBFgMBEQACEQEDEQH/xAAcAAAABwEBAAAAAAAAAAAAAAAAAQIDBAUGBwj/xABCEAABAwIDBQYDBQYFAwUAAAABAAIRAyEEEjEFBkFRYRMicYGRoTKx8AdCYsHRFCMzUnLhFUOCkvGTwvJToqOy0v/EABoBAAIDAQEAAAAAAAAAAAAAAAABAgMEBQb/xAAzEQACAQMDAQUHBQADAQEAAAAAAQIDESEEEjFBEyJRYXEFgZGhscHwFDJC0eEjM/FSFf/aAAwDAQACEQMRAD8A4mFIYEABABoACADQAaAAgA0hgQASAAgZKxguP6QqqXBbU5I6sKw0AGkMMIACBgQIAQMCBBFMAoQIOEAFCABCAFQgAEIATCADhABQmAIQIKEACEAJKBCAmICADQAEABABhABoACBgQAEgAmMMJAScXqP6QqqfD9S2fJHVhANABpAGgYEABAAQAEAEmAaQAhABgIAEIuAYCABCAChAg4QAkhMAoQIKEwCKAElAhATIhoACAAgAIANABoGBAAQAcJDDAQMcZSJUWxpEjaDpLbAQxot8yqqOE/Utqu7IsK4qBCQAQAEDAgA0ABAAQAEABABhABhAAQAaBhpAFCADhAhMKQBEIEJKBCUwElAhATIhoACAAgAIAMIANAwQgA4SGLa1JsdjXbH3doMptrY57mB92U6ZBqOA4kEHK3TVZp1XwjRGmuZGl2dvLsqk3I3Z7HDTNUcC48JzOBM+are55JXXTArBbvYPaDHhjzRqB7iwOcHgNOkxBB0vpZRhUsWOmpIz+2/s3xdC4aKjebT9fNaFVRS6L6GVxGDcyzmkEHiCOMaeKmpXK3GxGKkRCTACAAAkMUGFDY7EpuDls3mJ6KrtMhYQ7BPF8p9IUlUix7GMZb3U7kbDgpqO4dgdldG7AhGS8eHupXxcB+tQAEieShGd2OwypgKCQAhAWEkKQrCSgQvEYct1i/JKM1IGhiFMiJKBDYTIhwgAQgLCg1Fx2YeRK49oeRK49oeVFwsAtQmDQbWobA6Hu9u02hhaeLrUxUrVy79mYbta1mtZ7PvXiBpcazbFXrbVng16ek5uy5IOP2ZVcS6oSXEyZmT6rJ+qibf0U+pR4vZzmHvRHQj5LTT1EZcGapppw5JWDLmObEgwCDofVQbvkLWOp7m7xioBRqWfFiT3Xjq02nwhQUi+LvyS9t7Dp1fjYIuTIDmnrH5j2VkZscqSaucs3j3ayuLqRB4ubMwfwWuOnBaIT6GGdPwMoWwr7lNgyEhllsfCB0udoB4eKorVLYRbThfLFvxbATlaJ0lQUJPlkrq+CNWrOVkYoi7go4x2hMhEqcQUmG7v2jLyMyJ8Shd3PInkiOYWmDYhXJporasFJ5p4ASUAKLjxJQkAAgBQSGGECCcmAghMQuvXLgAeCjGKTuJkdWCCcgiIYgSFgIJ2DASCwqEDBCACSAEICwcIuDLzc7ZRxOKpUYkOd3uUC5JPD6HFV1ZWROnG7OmbzPa57W5+zp0WNo02m8NaNPrkuDqNRJz2qN7HoNLpIqG5ysVdXAUi3+IBOneEnwlZO3q3vtN701L9t/mVtXZgJjtjPIEE+mp8lojqHa+0pejTdlMjUsJLiJGZpLR1AAstEqqUU+jMCoNya6omYVjmuBLYINiCkqqfUi6UovKOkYDGZ6YBvoJN4PVaYybQ3FXMNv8ACC95bkIiHNNntjuzazpDVopu/Bhrpp3ZzCq/MZOq1LCMgRCLgaYtBwtIDVwzGOQLmhvq1x81z5ytVZtjFOmirbgD7q510RVBsUcK64N4S7WPQOzfDGDheSn2pB0x8UobLdQfrVRU+9ZjcMXQjazAQx410d46g+iupvoUzXUrlaVgTACAAEAKCQw5SEJJUgEkpoQSBCUwEuQRY3TTIxHQEiwWAkMMhIAoQAUIACBB8ED6Gw+yum44+mWk91tRxiLwww29rmFRqHaJbp1eRqcfR7RzhUJABkubYFwiw8xovPuq4yco85R6eNFSjtneys/eZ7a2zKwzOIdAEh1jxEyB0WrT1qT7qZj1FCtfe+B/AQGh7nOc6AC03ykC2UcFVN3ltsrePqbacEo9om3LGPNDIzEPfoQ8yOUwrFDu28jE5vc5cZLjZ9bNAMHw4ePMLI4WeDZ/FN2NFs+1hIPjYjgttFvgy1IpGS+0XakZad5GuoGUgeRXQpI5WplmxzwLUZEBIZrd329rhoP+VVa0W1FSTE8TMmOq52rW2Tl5HR0ffjt8H9TS4DYcAk2MzqDbwXHqam7sjuUqEYLvDGO2DMll51kgfknS1lnaRGrpYyT28/nkZnFYd1I5XtgnQ6grpwmqivFnKrUZUntkisrEtJGoha4WkrmOV1geZBpHNfKZOvEED3hT4lgq6ZKeFpKQkCDQMCAAUCClAATAIpiBCLiEkIAJyYmNUk2RiPgKJYGEhiiEgBCAEFMTAgBTQkwNR9nW1hhcY2o4w3K8H0zZfPIB5qqsrospNJ5Og7VYO1qlhDmue6ozlDyS23SY8l5zUxUKzvhPJ6rSzc6Cs7tK3vKDE1HOtTew1Gl2jmk94d7u+MoglF7pJ2dvlxkslGUo7YSTkufvgdwtGBJ+I2dHEjiq6kruy46Gmiur56kakARWEfejXUx7LoU5badzjTgp1WvMf3UwrWmpLg4loDbyW8SPXlyU2lPoVqWx7b3NJQbJvaNZ0PmpRjYUp35Oab91w7EENMgARxAERY8rLoUuDk1n3sGahXFQEAbHcRrXsqs+819KsIn4WB+eeERHmQudrli/kzo+z33reaL3FUX08z6ZqOJBJFjwMACJXIpyhO0ZWVjvVYTppyhd3/MFDszG1HlzalR4a4ETqWnzW2tThTtKMVcwaepVqNxnJpEnEVhl7Iy+/dcZnwUKMW571jxRbqZJU+zebcMq8Xsd4dOgAN3Wt+a3urGmrM5UKE6jv4EXaw7Kn2ViXGZGhFoM+furqHfe/gorx7NuBSLUZgFAgpTACAAkAEwBCAAUCNl9nO7VDHOrNrF4yNaWimQDJJBcZBkCBbqqKs3F4LqVNTbuZvb2A/Z8RVoh2YU3ubm5xz6q2DurlclZtFc5TK2M0VJkYj4KiWIWFEYqEhhFACEyIIQAtgUWNC5jogDc7n1KpbUFXOGmCHOt+ExPl6Lj+0qV9s4ryO37Jq23Qk7df7Dr7IwoNqj2uknMeJ1JzRr1WZanUdUmvA2xoaZPqn4/6W2GEjUuiL8x1/VZWs2tyb5SSV072KepVvXHAuPyXWoxskjgVp3cn4sqtj41rTldPdAILTBMgHQ8pV9SC5McJ9Cftja761PLTqmmBqCPjk/zN5eCdPauQqylLBlcVgqjZLgXD+YHMPEkaea1pq2DK0yGpiAgC23ZxRp4miQYl4Yeof3CD/uWbVR3UpLyZp0k9taL80dPr1cpE2GmsEnkF5VLcj12OrKSnRIJDmSywDtTafiPE39lqck0rPPh/QoJqTTSafD/ALF1aQBBA0Klp5veiOsjHs+DP7x7QDqwaxwhgDSZmSR3h7gLtqmpLJ5mVVqWCh2tVzvBAIblaGzyAj5ytFNWRkqNt3ZBVpASUxAQACgAwEgDhIAQmARCAH8HjalF2alUfTdBGZjnMMHUS0gwk4p8iI73SbqSVhDbkxMaoqTIxHwok0LCRIUFFjQCgBICBDlGiXEBoJJ0A1KTYGp2Xug9wl4JgA5WnWQSL8eGnNUyqpF8KEpdDS7A2BSDxDQO4XTHemGkQ434qiVZmqlpk+TRO2YGsqBrSS1pIAuTlbMRxNlnqt1E4flzbTjCl3ynxDmVGBwyuabgj9VxbThOzwdmLjON1lFXi8YGiBbwWyjHN2Ya8mltM5tXEFjJBaS8O0Mls92DyPHwIXS063TOTqO7Aptnk3PJaqy4MdIsGXWZ4L0PUqBmW2PRRVXaDp7h6vsM12lzAG1QdNBUH5Ot5+62Uau9FFSk4mYLYsbEcFcUi6Ty0gixBBB5EXBSaurDTsdU2fWp4yk2pkDjEET8DvvN+uBXla8J6eo4p2XT0PW6bUQrU1J28/UVTwrWEhrS2dRJhUupKXLubYRisoptvYoMBY0y88P5epW7SU3J7nwY9fXio7I5k/kY00LwOOp+a7sZXWTzM4WeCbi8nYkEy4FuSP8A3eUe8Ig3cU7bSlIV9zOJITEFCLgGAi4Cw1RGGGouACE7gIITuISmIJAhLkCY1R1UmRiPtUWWCwkMU1JjBCLgKp05MASTaBqTwACi2B0rd3dl2Fa2o5h7Xul+ncBgtA5216iFnqVVtNlGhJSTNlgsG0eAJbPIBxe30FvJcyVVtt+f3OntUcLwDxGByVnECAWZx0Lm3HqCpyk7e4VKzV/MtHMDK2eOEyL2HegDj3c6sb7xnvup/L895yHF7RNGu6owfuaj3E09A0lxMDl/yqpUlqItPDXDLYVpaaSaynygsZi6dTvMIg89R0Krp0pwxI11a9Oot0eCo20wHDUn8XVqzfIMokfMrfprqpJeS+5yNVJOEX5v8+QvYuz29gahi74A4wBF/daKmcszQwsDlbCZe+34JLY4g/oqJ8F0S62Phm1AOcgevH3WWSTwa6ayXVDAkOED4XNnyJP5R5qqjVcKjzj8ZoqUFKCwZ7fDd/8Adtr0wC4N/egcYtn+U9L8F2KU98FJHIr0tkrGHVpnLfd7aD6FUPaSGyM4/nbxbHPrwWTVUYVY7ZI1aatKlPcuOvmafbm235iymRcA5gZJBEzP3dfFcnT6KMVun8Dt19bJvZS+P5wUdSnlBJknWZkkrapXdkZ5U9kbv/0qcQ0n9FtptJHMqJt3YDT7ogJqWciccKwilTzGNDzUm7ZIbdxGeIMHgrEUtWAgBTUXAUojFBAAITAbcE7iEEJiCTEIcgTGKOqmyESQCo2LLi5UbDuKBCVmMAQI1P2c4HtcbTJEimHVCPAQB6uCz6iVoGnSxvU9Dvxotc0tcAREcJAOhBXPm+pbvaluRS06JaHMd1Po4fkXLJFWvf8AMnRlNSalH8wT69IPYwnUtcCfOY/+y1LMV7zLCThKS81+fQbqTlafvNGb/puGbzgob4/OCStdro/usGW393XbXpurUB+81ewD4xqHAfzD3VkXaV0Vvc1tZyAYmAWwAZ5CQdNVrdO7uZu0dmiZig79noMixdUqNMfFmDGSOf8ADKrhbtJP0+Vyc/8ArivUuNg4NjaFdp/iU3xr1/8AL0V8rO5VDgggF7rWZmjpJP8AdZrNouvY0e79ENqgcjHp3vk1wWeSSma6OUaGizvPH4onwJlc9x3Tkr9c+iOontivzIivX7rqdNoIuXTZrWiSS48tBHkuxoqlo7bWRy9ZG7xnxOZbb2MaNfJBa1/ebPI3y+I09FrlOyZzOzadmSti4HPncR3WCBae86ctuMRJWWtPFuppoU73fREmhhMoc52usz4wsc6l2oo7Wm0myDnLkbpuY894gXho14/3UpKUVhBGVKpLvP0QeLwDGguPwx62+vRFOtNuy5Cvo6cE5S4+pRuxeYgCGibEtknQacF0FSssnElqbvGPcHicS3UgZgdWgsMjmPhPsiFOS4ePPP8Ao6uohPMoq/isf59BmnQBdBM5rg85+tPFWbsX8Clws7PrlDFWmWktOoVid1coas7BBAhSQxSQAlMYkoEIIUhCSExCHBAmR6StZUh4KJMWFEkLaEmND1BkmFCTtkklc6T9lOBjt6p4ZWDy7zo9WrHqZXibtHGzb9x1nDGGNc2XZe67mRz6kfqscXuh6ciqK83F4vlAxlAFsi/xe8kfMqqcbZQqU2nZhYdvdykaEx6A/mVfFd2w6j7111K3auK7JrKvBrhm8xDvKAPRQmntTXKNFJJ7oS8Pv9in2vtgUXNLTLHAFvgOHpH0VdCN2muCcpbY2ksnMN+9l9jX7Vg7lcE20D57/hNj5lb8cHOqRs7rqQcGzM+jYkNbnIaLkNGZ1ucNj0VMMN38SUspAw2NqN7b9zWIqEknIRBgm54CTPgE24//AEviJRnyov4E6g+oYa6g6m1hdUJPQttljkW+oVbq0rJKSeehYqdTN42LPY+LGcE6kz56/wBvNZJqTd0bKM4rk22ynNLS7XMXaiReeH1oqoLat1s/mTXN7mOUqTOGW/CdD5iJVdOo4tvORzV1Zrgo98dlUq9ItD2CsJczvS5ztMp6G49OS6ca9mtyMNahGcXt9TJ4SqG0hwa8UyT4AONuZyjxhZZOTk11ydGnQpqMJtWi7X87K/Hn1ImNxLqpyslrB6u6eClThGmryyw1Neeoe2GIr4sdwuz4ykD7w/X8lGde90To6Pbta8Rjb0Ahk2tP19cFfo1db2Yfa09s+xjx1M8AM0HSeK6LvY4qtcsqeFFRpIMkd1w+8QPheOo0POFQ5uDsy5RUlgrqMtOU/duPzjy+StkrrcupGm/4voTNpNzNa/8A0n68Z9VGm+gVo9SuCtKBSQw0hgTAMpCEEJiCITQDbwmhMi01cylDwKiTFNSGhwJEhynrZReRo7f9mOGy4Km4i9R1R5tzOQadGhc6u8nQpXVJGo2LiAyq+k4xOnCeRCwwe2dujLtVDfTVSPQs8NVBJpuPfaeQE8j1myE+9tfjgyVINJTisMZxTskxaLhaIx6E6a3mK21tPtGVKbbzI9DIP1yWmNKyyXTqLiKMnicWGUMj35qlO7W3nLMkTpIAcfIJUZbouNvQrqrbZt5JO1DSxGy3uFRpfRLDlJyvBt3QD8RyuItKlCbvZoVRwcMP88DO7r7QFGvTzBvebkzl1qd80kAXJIA4KGoT7KduotPJKpG4ePpk1Wk1HkvzSwEwLE5hzEEwOXvRTcdmEreJfOMnPlt+BAcOxplwJcbi/EEs1E9HegVyfazS/OpGVN0qbl+fAGyMeZLyAAyD87a9E61PbZLllNKbd34HRt2dsUjTh5hpLiybHITZUKK2yXgbo1OGiVtSm6l3sja9F2hLQXN4xIusE98HiVjQttTDWfz4orcHXwhfnY3K8d4sdF4uSx3E28VNV60GnLKCnRpye1c9DM1qOckNENkkCTaT9BXOplyfLOi9PeKpx4SwPYfAAAKmdZs00tLGKHw8BvKDBHI9PGx81BrJdGSUfTkyW1Kuao483ewsPku5QhtgkeK1lTtK85eZWff81ofBj6kvB/xHjmFGXCJLkh4gkOvqDHl9SppJxwRu1K5ZUiHtLTxiOh4FZ1eLNc0pIrXNgwdRZX3MjQAgA0gAEAGgYIRcVg3MSTHYZqNU0yDRCpq9lCHgFFkxbUhi5USQ9RaSQAJJMADieSiwO/brbNqUMNTILw5jKYyx3S0Dvg8ySSVy9VO+F0+Z0qaiu7Pr8n0Je3asBuIpgF1Mw9t+8w+4IP5rHPvZXJdRTjeD4ZV7e22x7W1KT4cWiIPea6Iv7Jx/5JXaLYR7Om0/cIrbXqVqdMk3iHkfzCx+uq6dKKa3GV93ETD75bRLCKbHQIIcBq4uFr9OXVS/dIrqSUVZFLt3Clr6VS0Pa10ZwSSQDpJMRGvVQo1ItOK6eRCtTkmpeIptVsZv2WlYSSRiHkgCC49/KPQapSzxL6Ia4zH5Ep22WhoijSBA7pNGj3eRGdpKp7Gd8yx7y1VYpYWSuxG1hUcDV+G5hrWjzDbDgrVp3Fd0r7dSfeE42tQPdp5u8WwXOhrJJJBEczwPW6cIVb3fT5kpypbbR6/Ii4bZrgCX9wQYkiXObBygcZB/NWTrRvaOSunRfMsGsfhGso0HauyhsN8Ac0g63i/JYdPKTqSxi5v1caajHa+i+hd7N2jUptyn4T90ifVsq/UUVKPBVp6tnZlbtSnTfNRoLHNInIe6epa4At8RK58G43j0/ODpQip1Iy8BjDuaATmEc5Eac1XNSb4O3CUEr3VvUU7HUx94Hwv8kKjN9BPU0Vjcvdn6EfF1QWuLTq0+xPuD+atpQtNKXj+fFFGrqrsJTi+n58GZJw7xngF21xc8U+SIPjCs/iR6kylIrW4hR/iPqR8dT7x6qVN9CM0TdkU5I+rKibtI2U43gI2xRh8jRw9x9BTg8FFRZIKmVhgIAXkUbjsDKi4WFBqTYWHSyQoJ2JWI1VitTK2isprUzNEdBUWTFAoGGCkM2n2S0GP2lSbUAIy1C0H+cMJafEQVj1jahgtpOzuegTW7MHM4u5Q0SB5WXIjdOzLtnaPuq3vM3tnbbryAW3ABaLjnMWV8aN+cm2FKNKN+vvMINmuNRziHNYA9xvZjLuzTw8FbKNo3Qldy73BU4Ta1V9V7MM7LSBBJyiXHSRmByi3DonOSo088sVGMq02ocInt2XRmo7GGACC0uDsrgQDII1dOYRrZYnqKjsqXX4m56alC7qq+fdYjdjhBVd2VQOaWDIcxbkgaAvERKbdZ00pYaecc/AhB0VKTssrGePRlLgA5pqd6ajg6mWipGZpOrXN7sWGp46Fa6jTS8FngxUoScmuX62+ZGqdvTfmEGIs5wqxbieKthUpyjZ/SxCVGqpOSXHnctcHUZUEOFCiXTJbRqEj/AHiJKy1nKOY3fvRrpRusxS87f3grxs+hTB7WoTc5YY6SLQQCPHVWutVm+5H1yKnQ01ON6ss9EkIxdKmR+6DhBF3W8NPBOnKafft7hV4UnG9NP3l6zd0u0MA3HgVglrVHk0LQ7s3J21t2nMFFzT/EbeLd9sSekiT/AKVCjq8O/uFKhGU9senJHxWz3MaHOudJN/AkHXTjOqcKym7I3UtO08+hW0sJmcXRcmdAOMxAsPJaJVbKxZS0ivcssPhg28LLOo3g6VOjGHQZxtFpBdFwDpxmxkK6hJp2Od7VhHs91s3MzWp/EfJdem8I8rNZKxvx+auf7Spclji6RzBzdSB1VcZK2SbQyaZdrrN4uPFG9Jj2tj+zG5XRyJ9iqq7zc1af9the1e8xp5H56fJSoy6FeohbJWspkq5tIzJC8ijcdhylTkqMpJIaRNfhNLLOqpc6Zot39xa2KY6o0hlNkyTxIEwAseo9oqk7KLfjbp6k1RimlN2v72Zythyw3/5WyNRSWCE6bi7M0e6+4WIx7HVGZWUwYDnyA48Q2NY5quVeSlthFyfXy+P0INQX73Y5rTXaZz0OhJkwwEhigEhmi3CrFm0MKQcv75gn+rux55o81m1OabLKX7keksYe7BiNBxvz8AuZBXL6fOCD/hbXkFwvqZv4EdOKJ1bOyLnXaQ9iNjsfSqU4tUY9hP8AU0j81Xdlbrtu7ONbO2ZVwWJdSxDCztAcrjZr4d3cp0PH1RrZdrSUo9Oh0fZklTqSTeH1L/G7PbWZlcYHEfmufRqyg7o61WEZrbJFS3dl7YbTLCzmReJ0WiWrTd3e5i/SRS2p2XpkFHZvZlzHNiJ0qvLSOFpUJ13LKfyRdR0MNm5vHvFjC0xpTZ/tHzhQ7Sb/AJMhKlTi7RS+A61o0EN6xYeig2+uSyELuyKvaWy2PcC6u0xPdbBM66DVaqOonBWUGRno6cp5k/TBc7qbt9q4P+Ck0n4viqGII6WJ9VGrWbx1Kq7jRSSXu+7+xumbIGaQAAL+n181gcbmZ6tqNrjG2sLOGGUXpvzR00dHkSna1x6eb/UZ6ma3zp5SIkZnNdlHCQTB+fortP8Au9x09DLdG76Y+Bn6DLBXSeTqwWB4hQJkN51HGD7X/JaafJzfaKvSfkZp8GepK7CVkkeQeWVlOn+8I6q2Uu4Riu8aJ+HADc2uXp7+ywOo3wa1TS5K1tXvEHrZWuOLoin0I3bFpcGiXEnyvqVc4KWXwEKjirRyybgMMXMdnJLiNOQHT38lHdG9orgbjJq82ReyLUblIotYMJMCfhKehhZ6kuhfCLbWDpu826VKhhKNR1qstznnmExHRcqLrQcXfE08eHh/pphWjWqSTWI8P5fMb2HtmuaL8Nh2BwIcbTIB1+azVYbHeUnZ2uvGxodOjKSqPFvPHkRK2x6OKolpOTEM0HGdA2OMlKGorUKiccxZbqI9q0msePh/h1TZmB7DD0qVMZAxjREdLz1m6604apaePZPbJ5d14nnJzjKo28r8sePqa9GzMh0KJMUEhigkMew9QtIc0w4EEEaggyCPNQkrqzJJ2d0elNh7bbjcNQrD72UPAPwvkB7f90+y40l2bcfA201a7XVF4ysHXBkcIWFVd17lTg44Y52gVjqJENrIG0sDSxDctWm14ExOo55SLjgqXUb4Lqc5UneLINXdmllApzTgARJcDHOTPnKqcL56mun7RqRxLK+BV4vdRx1Y145tdB85AlStJGuPtKnJWb+KKmpu1WdduGLS3N3nOaC4eqit6RqXtGiuZXfTHH1M9tbd/G1HAUmPYGkhxJDRa+YGZcOH0Vr09SjBPfk5+onKrJOErGlwW7tZjcxLTa8gH1mFhm93CNMNTTj3W2Rds0WUDTdVyDO8NhtzprbhMA+KnSpTknngvWuSxnPVmxwFMFjcpa38IAGUcBEX9QunR0sHFNnKrSam758yPW202niGYaqQ19VmamQYDiDlLIOhIggcYPRV6zTW78feZ243wDbe0aOFpmrWeGN63c865GM+875alYaVKdV7Yon2llk55tPeyljnQym9pDu0LnloOmUNEE6BbZaSVFbn1wdX2VWjKTiuIrrjryRKeKYBBc20/eHj+aqlTk3wzuRrU7fuXxQr9rZzB8LqPZS8Cfawte5F2hWGUuaYI5g/NX0IvekzHr6iVCTXgULMOSBHjHRdWdRI8fGDYzhmBtU6SoVG5UycElMv6jg5vAkDUX0HVZFdM1yaaM84CZB4rZm1mZcPIpgF44kpSbfJspRSjgm7PPe8RCiuSFRFjvDgGMOZjXZXgFhvDrDMWniJPusWlrSniTyufEnqKUIq66/ATT3UxTqQqii8siZj8tVN62km03/Xx4KHQaw7X8L5+Br/ALM92XVqra1Vn7mnJEiz3iMo6gTPkpUlGtV2cpc/1+dBV5ulT5y+F19Tb/aHsmriaNNlFpc4VJgQBGU3JP1dWa6D7SDir4fC9DPoKkI7t7t/6Tt0d324OiBANVwBqO4k/wAoPIf3V+n0+yG6a7z+Xl/ZTqtR2k7R/auP7IW7279Pt6uKN3GrVyDgIcWk+OqwezdNve+XEXhfc2a3VOMFSiuYxu/csGqXZ/dJo5XQ8XUtVqYojoUCwUEgFBJkhQSA1O5W9r8A91i+k+C9kwZBBD28JtHULJqKHaZXJfSq7MPg3eF+0jBMHcbiWTNiGPaSTMxnsfAhcl+zaqeGjVLUxn+76WZN2Hv9TxOJp0miqc5N3NYxogF2gc4nTRD9nyWZvHkCqQl3Yr3m6pzEkan0vYrPUpuLfgVyteyJAaeX10UNjXQruh9gV9OndFbFQrFSEMPojks86STJqbINQwC06QR5aKhRNMb3ujIb6bLe7DOy99rTnDrEtsQ60X7pPW1ls004RdpGmcu0jjEvAf3W2ga2HY8kOjuktPea4WII/wCQZW+MJ0uMx+gKUaivwyp362OMXFVoLuzDWF1O7miXEEt4iT42VkdTSu4/X6GerQd0/E5tvJ+0F4OIfVqWhjqhdOUcACbdVqjSjBd1WRjbb5G93Kjm1CWmHZbHkcwg31WfWW2K/idT2VHdOUfFfcuRRD5JEnMZsBc66eKwOThhHdjQhJcDtLAFpJY4tnUcDyMc1CVZPElcshpnF3g7C62Z7SwtgxciMpEiSOPknSjFT3J4+ZRr6k+wcJKzfXoxDGC4AsOauu7nEUVwijy/v/VaW/8AiM6XfLTDm5HTgFnfFy5c2M7i2FlXofmLfoujBqVO5is1UsSaIss8mdSmsEvBvyunldR5I1FY7D9mbKWKwTGVmNe/DVXZc18uaXDykuEfhHJQjpaVWUt3Pl1T8fgc+vOdNqUX+5fNG/DQLDRbYUKcI7EsGBybdwBoAgWCnThCHdirITbeWGrW0iIEnZrIBAIUUuEFw0r+AzxdT1WhguR4FRZNCgUiVwwUhilEYtqiwFgpWGXO6GN7LGYd8SBUaCOju4fZyqrRvBltJ2mj0rhnSPL16rmPwJTVmPMPA+SI+DK34jgViSREJ3RVzW3KBDdRZaruTiV1anJM+IWfoaoSwVNcmnMOgXmRLY1uNNE2rq7NsbTWUco/xl1CvUOGJpYeu+AcpLWHQuZPnzgEcl2oblSs8yS4MW5RndftfX7lls3aLmPNIuMAwTJIc0iWOnj/AMrNGCcd/X8ua+0cZ7Oi+nQi7xk1sM8C5pObUmSe6ZFvI+y6lGe+l6HOrRtNmZ3bd+8d/T/3BZtau4vU6XsZrtZPy+5osI0S7x9/1XMqPCPR0ksj764A68goKDbLnNRWQqbnZXE2mw6W5+atgkng4/tCpJ2TGWskkzw429Vajl2KPE0TnJHBaYyxZmdxzcRhcZlfDrf3TnSbjdCjUs8h7YY3uumx4/X1ZPTylZxJTUdyZEGMA0aT7BWdi3yy9alRVoq4Tqr365QOkzKlGEIvF7lVWrVnHNkvI325G9AwDqzntc9jmNlrSJlrmgETbRz1U90ZXiUTh2kbPpk1Z+1/DcKNf/4//wBKXaVPAz9hHxHaX2t4Q606w/0sP/cjtJroHYR6SJVH7UsCdTUb4sJ+Sj2s+qB6ddJL5kpv2kbPP+cf+m/9E+3fgxfpn4ottl7z4bE1Ozo1Q9+XOWgOs20kmI4j1TWo3Y8SM9PKGWV+9G/OGwWVpPbVCbspuaS0R8TrwLxbW6slVsrIKdBy5weV2aroMzocBSJCgUhigkSDSGKCiwFApDLDYL4xNA8O1pa6fG1QqLusnTffXqekmYynTYDVqMYInvODfmVyZPyNdRNywTdm4+lXZno1G1GyRma4OEjUGNCixmkmmS5SbZEESoOFwuEQoSjFDKzaNdrDPT6+aySS3YNdCnKasZ7ExXzU8Q3K1093NqJsHOEi8aaX1KukpQtJcdPz6G2MO53SLtbYTKlLsagGT/LeAAaZ4AjSOot8lGFVwluiD21VZr3f15+RzTaNCtgKwFQFzRAY8cQ0yB0ImIXVp7a0Lx5fQxz30pK/HRjmO3ipxUysINVha64gEmRYeHBLT0q0MXx9iVerSlm2Ss3Wpgmof6fTvH8k9fJ91epv9ixj35Py+5e4csaHQRJNrj26LnzUpNYO7SdOKdmPUKHEi/yUJT6Is23yxyuYAtzPz/RTpcHF17/5bDc9zTU/krY8mJ8FFWMF1xqfJXxyZ3giY2k0QXXabTyV1OUndR5KpxiuRitRBAANtef1qrIzay+SUKW/C4Cp0cv6pSm2aYUtg/TMEKKI1CRiMRlZf70t8ZViV0ZJOxXQi5GwaLhYKUxNHQtlbg0izDVq2KY2m9meqGkZmkwWNabzreRaCubPWO7SX+evn4Fsacm8J3+pWb97CpYfLWwtftaTzldJgh97NgDM2B5fK3S1FJ9m82zewVVPM2reVzLbOzOJjktNaySuRo3bdjMsXVOWh0JMmKAURhgIGKCQwwosYpICy2DQz1QPTx5+Vysurntpm3Q0lUq2N1W2B2x7SsatVxAGY2EAAAAAQBZcj9bWirRVl6Hdfs3Tt3nK79bfQvt2t367O0fgq7qL8rW5Xhr6dSJjM0ixA4qdPVSq/vX2OfrdLRoWUW8+80WF2tjaZaMT2cWDi2k4OB5/HDm9R6JTn52KYaWEldO/oy9bi3jVzDo4FrbOYYBIM8JVbnJK9yrsoPhPw9H/AKScxe3X04KDlKosspsoPgpWMEjMSeBnjzWY6DljAxtCk5pYAJ+MeMER7StCctvlwWUZxle/kNAHhYHhwP8AdQs+qLHt6mX3t2f23cdOUibcC06xwMFWU5TpSUo+f59DXChSr0XGTOZ7x7NGHrmm05mw1zSYkhwm8dZHku3pa3bU1Pqee1FLsqjiTd0KhDnwYIyEaHTNzsfArP7QWF7zrexUpb4vy+5fPE558dANZmwsB4LnJ2segUEouPQfwpljZ5KupiTJwzFDeMd8I6GPUq+l+04XtD/usE93dDecmw8lYl1MbfQoMfh3NJ69Pz8VppzTRmqRaZDFeQWEeCuULPcipyurMKl3ZgSOYvHlyTnlmzTJwjwO1FWjVLi4xmhTSMc85G2VC8/hbcdSrlHarMxylueBVV0E+KhtHcSCClZoMMEJ3CwptdwMhxBAjwS2ReGg3SXDGKryTJMk8VZFJLBCTb5L3c3BGrUqACYYD7hYvaE9sV6mzQwTm7+BhgV3DhjrXJNEkxeZRsSuHmRYdw8yVguGHJNDuWexol0gEgCJvrY281l1LkrWZr0qi27o132Z7Lpuqve8Zix+UA6WvPVU6qTcPcT08drk/A6kMeRo0AcrfosrgaLqXJIo7TIju+/9lQ4XkUzsPO2oH911ORf73I+HVTVLcrMpU3B3jgp6+0uzd2WUljojvQWEyJBj2i8qCo523Nbrbo9pbK+ZD2TvLUa99Nwz5SYMwbHwVTo7XhkqjjUjutZkmtt8T/C0J+/yH9KX6e75KlVaRG2lvR8H7vQA/Hx1/lW2NDuON+gqdXbfHJCq71QQOy1/H1H4eqr7C65Lf1FuhW7Q3y5UYc0mD2nQfhVlPTLa1fzXkL9XZ8GK3s2yyu1rjRyvbYOFT7uuU93qtGioSptrdh+X+lWq1Eatnts15/4UeyNrdk8uDZBbEZuoMzHT3WrUabtI2bJeztW6FRySvixZN3qNz2Yv+L+yyv2cuN3yOp/+zLnZz5/4Lo72lojstPx9f6UpezFJ33fL/Qj7ZcVbZ8/8G6m9bpB7MW/F4nl1U4+z0lbd8jBqNc6k99hR3vd/6TbfiP6KX6BP+RR+ra6EDGbyuf8A5YHgSraegS/kUVdW30IX+Lumco97K9aVLqUfqn4BUdqFujR5z6IlplLqW0te4YUUOHbDojKPdQ/SR8S1+0Z2tZDFbaDnagRyVsaEYmaerlPlCqW03N0Dff8AVHYRZH9RLwC/xJ/T0P6pfp4B+okIOOcf5fQ/qmqMROvJhjHP6I7GAdvIH7e7ojsIh28gjjXdPRNUYg68h/Cbbr0p7KoWZoktgExMCeVyoS01Kf7lcI6mpHh2P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9" name="AutoShape 14" descr="data:image/jpeg;base64,/9j/4AAQSkZJRgABAQAAAQABAAD/2wCEAAkGBxQSEhQUEhQVFBQVFhQVGBcVFBUVGBQWGBUWFhUUFhUYHCggGBolGxQUITEhJSkrLi4uFx8zODMsNygtLisBCgoKDg0OGxAQGiwkHyQsLCwsLCwsLCwsLCwsLCwsLCwsLCwsLCwsLCwsLCwsLCwsLCwsLCwsLCwsLCwsLCwsLP/AABEIALUBFgMBEQACEQEDEQH/xAAcAAAABwEBAAAAAAAAAAAAAAAAAQIDBAUGBwj/xABCEAABAwIDBQYDBQYFAwUAAAABAAIRAyEEEjEFBkFRYRMicYGRoTKx8AdCYsHRFCMzUnLhFUOCkvGTwvJToqOy0v/EABoBAAIDAQEAAAAAAAAAAAAAAAABAgMEBQb/xAAzEQACAQMDAQUHBQADAQEAAAAAAQIDESEEEjFBEyJRYXEFgZGhscHwFDJC0eEjM/FSFf/aAAwDAQACEQMRAD8A4mFIYEABABoACADQAaAAgA0hgQASAAgZKxguP6QqqXBbU5I6sKw0AGkMMIACBgQIAQMCBBFMAoQIOEAFCABCAFQgAEIATCADhABQmAIQIKEACEAJKBCAmICADQAEABABhABoACBgQAEgAmMMJAScXqP6QqqfD9S2fJHVhANABpAGgYEABAAQAEAEmAaQAhABgIAEIuAYCABCAChAg4QAkhMAoQIKEwCKAElAhATIhoACAAgAIANABoGBAAQAcJDDAQMcZSJUWxpEjaDpLbAQxot8yqqOE/Utqu7IsK4qBCQAQAEDAgA0ABAAQAEABABhABhAAQAaBhpAFCADhAhMKQBEIEJKBCUwElAhATIhoACAAgAIAMIANAwQgA4SGLa1JsdjXbH3doMptrY57mB92U6ZBqOA4kEHK3TVZp1XwjRGmuZGl2dvLsqk3I3Z7HDTNUcC48JzOBM+are55JXXTArBbvYPaDHhjzRqB7iwOcHgNOkxBB0vpZRhUsWOmpIz+2/s3xdC4aKjebT9fNaFVRS6L6GVxGDcyzmkEHiCOMaeKmpXK3GxGKkRCTACAAAkMUGFDY7EpuDls3mJ6KrtMhYQ7BPF8p9IUlUix7GMZb3U7kbDgpqO4dgdldG7AhGS8eHupXxcB+tQAEieShGd2OwypgKCQAhAWEkKQrCSgQvEYct1i/JKM1IGhiFMiJKBDYTIhwgAQgLCg1Fx2YeRK49oeRK49oeVFwsAtQmDQbWobA6Hu9u02hhaeLrUxUrVy79mYbta1mtZ7PvXiBpcazbFXrbVng16ek5uy5IOP2ZVcS6oSXEyZmT6rJ+qibf0U+pR4vZzmHvRHQj5LTT1EZcGapppw5JWDLmObEgwCDofVQbvkLWOp7m7xioBRqWfFiT3Xjq02nwhQUi+LvyS9t7Dp1fjYIuTIDmnrH5j2VkZscqSaucs3j3ayuLqRB4ubMwfwWuOnBaIT6GGdPwMoWwr7lNgyEhllsfCB0udoB4eKorVLYRbThfLFvxbATlaJ0lQUJPlkrq+CNWrOVkYoi7go4x2hMhEqcQUmG7v2jLyMyJ8Shd3PInkiOYWmDYhXJporasFJ5p4ASUAKLjxJQkAAgBQSGGECCcmAghMQuvXLgAeCjGKTuJkdWCCcgiIYgSFgIJ2DASCwqEDBCACSAEICwcIuDLzc7ZRxOKpUYkOd3uUC5JPD6HFV1ZWROnG7OmbzPa57W5+zp0WNo02m8NaNPrkuDqNRJz2qN7HoNLpIqG5ysVdXAUi3+IBOneEnwlZO3q3vtN701L9t/mVtXZgJjtjPIEE+mp8lojqHa+0pejTdlMjUsJLiJGZpLR1AAstEqqUU+jMCoNya6omYVjmuBLYINiCkqqfUi6UovKOkYDGZ6YBvoJN4PVaYybQ3FXMNv8ACC95bkIiHNNntjuzazpDVopu/Bhrpp3ZzCq/MZOq1LCMgRCLgaYtBwtIDVwzGOQLmhvq1x81z5ytVZtjFOmirbgD7q510RVBsUcK64N4S7WPQOzfDGDheSn2pB0x8UobLdQfrVRU+9ZjcMXQjazAQx410d46g+iupvoUzXUrlaVgTACAAEAKCQw5SEJJUgEkpoQSBCUwEuQRY3TTIxHQEiwWAkMMhIAoQAUIACBB8ED6Gw+yum44+mWk91tRxiLwww29rmFRqHaJbp1eRqcfR7RzhUJABkubYFwiw8xovPuq4yco85R6eNFSjtneys/eZ7a2zKwzOIdAEh1jxEyB0WrT1qT7qZj1FCtfe+B/AQGh7nOc6AC03ykC2UcFVN3ltsrePqbacEo9om3LGPNDIzEPfoQ8yOUwrFDu28jE5vc5cZLjZ9bNAMHw4ePMLI4WeDZ/FN2NFs+1hIPjYjgttFvgy1IpGS+0XakZad5GuoGUgeRXQpI5WplmxzwLUZEBIZrd329rhoP+VVa0W1FSTE8TMmOq52rW2Tl5HR0ffjt8H9TS4DYcAk2MzqDbwXHqam7sjuUqEYLvDGO2DMll51kgfknS1lnaRGrpYyT28/nkZnFYd1I5XtgnQ6grpwmqivFnKrUZUntkisrEtJGoha4WkrmOV1geZBpHNfKZOvEED3hT4lgq6ZKeFpKQkCDQMCAAUCClAATAIpiBCLiEkIAJyYmNUk2RiPgKJYGEhiiEgBCAEFMTAgBTQkwNR9nW1hhcY2o4w3K8H0zZfPIB5qqsrospNJ5Og7VYO1qlhDmue6ozlDyS23SY8l5zUxUKzvhPJ6rSzc6Cs7tK3vKDE1HOtTew1Gl2jmk94d7u+MoglF7pJ2dvlxkslGUo7YSTkufvgdwtGBJ+I2dHEjiq6kruy46Gmiur56kakARWEfejXUx7LoU5badzjTgp1WvMf3UwrWmpLg4loDbyW8SPXlyU2lPoVqWx7b3NJQbJvaNZ0PmpRjYUp35Oab91w7EENMgARxAERY8rLoUuDk1n3sGahXFQEAbHcRrXsqs+819KsIn4WB+eeERHmQudrli/kzo+z33reaL3FUX08z6ZqOJBJFjwMACJXIpyhO0ZWVjvVYTppyhd3/MFDszG1HlzalR4a4ETqWnzW2tThTtKMVcwaepVqNxnJpEnEVhl7Iy+/dcZnwUKMW571jxRbqZJU+zebcMq8Xsd4dOgAN3Wt+a3urGmrM5UKE6jv4EXaw7Kn2ViXGZGhFoM+furqHfe/gorx7NuBSLUZgFAgpTACAAkAEwBCAAUCNl9nO7VDHOrNrF4yNaWimQDJJBcZBkCBbqqKs3F4LqVNTbuZvb2A/Z8RVoh2YU3ubm5xz6q2DurlclZtFc5TK2M0VJkYj4KiWIWFEYqEhhFACEyIIQAtgUWNC5jogDc7n1KpbUFXOGmCHOt+ExPl6Lj+0qV9s4ryO37Jq23Qk7df7Dr7IwoNqj2uknMeJ1JzRr1WZanUdUmvA2xoaZPqn4/6W2GEjUuiL8x1/VZWs2tyb5SSV072KepVvXHAuPyXWoxskjgVp3cn4sqtj41rTldPdAILTBMgHQ8pV9SC5McJ9Cftja761PLTqmmBqCPjk/zN5eCdPauQqylLBlcVgqjZLgXD+YHMPEkaea1pq2DK0yGpiAgC23ZxRp4miQYl4Yeof3CD/uWbVR3UpLyZp0k9taL80dPr1cpE2GmsEnkF5VLcj12OrKSnRIJDmSywDtTafiPE39lqck0rPPh/QoJqTTSafD/ALF1aQBBA0Klp5veiOsjHs+DP7x7QDqwaxwhgDSZmSR3h7gLtqmpLJ5mVVqWCh2tVzvBAIblaGzyAj5ytFNWRkqNt3ZBVpASUxAQACgAwEgDhIAQmARCAH8HjalF2alUfTdBGZjnMMHUS0gwk4p8iI73SbqSVhDbkxMaoqTIxHwok0LCRIUFFjQCgBICBDlGiXEBoJJ0A1KTYGp2Xug9wl4JgA5WnWQSL8eGnNUyqpF8KEpdDS7A2BSDxDQO4XTHemGkQ434qiVZmqlpk+TRO2YGsqBrSS1pIAuTlbMRxNlnqt1E4flzbTjCl3ynxDmVGBwyuabgj9VxbThOzwdmLjON1lFXi8YGiBbwWyjHN2Ya8mltM5tXEFjJBaS8O0Mls92DyPHwIXS063TOTqO7Aptnk3PJaqy4MdIsGXWZ4L0PUqBmW2PRRVXaDp7h6vsM12lzAG1QdNBUH5Ot5+62Uau9FFSk4mYLYsbEcFcUi6Ty0gixBBB5EXBSaurDTsdU2fWp4yk2pkDjEET8DvvN+uBXla8J6eo4p2XT0PW6bUQrU1J28/UVTwrWEhrS2dRJhUupKXLubYRisoptvYoMBY0y88P5epW7SU3J7nwY9fXio7I5k/kY00LwOOp+a7sZXWTzM4WeCbi8nYkEy4FuSP8A3eUe8Ig3cU7bSlIV9zOJITEFCLgGAi4Cw1RGGGouACE7gIITuISmIJAhLkCY1R1UmRiPtUWWCwkMU1JjBCLgKp05MASTaBqTwACi2B0rd3dl2Fa2o5h7Xul+ncBgtA5216iFnqVVtNlGhJSTNlgsG0eAJbPIBxe30FvJcyVVtt+f3OntUcLwDxGByVnECAWZx0Lm3HqCpyk7e4VKzV/MtHMDK2eOEyL2HegDj3c6sb7xnvup/L895yHF7RNGu6owfuaj3E09A0lxMDl/yqpUlqItPDXDLYVpaaSaynygsZi6dTvMIg89R0Krp0pwxI11a9Oot0eCo20wHDUn8XVqzfIMokfMrfprqpJeS+5yNVJOEX5v8+QvYuz29gahi74A4wBF/daKmcszQwsDlbCZe+34JLY4g/oqJ8F0S62Phm1AOcgevH3WWSTwa6ayXVDAkOED4XNnyJP5R5qqjVcKjzj8ZoqUFKCwZ7fDd/8Adtr0wC4N/egcYtn+U9L8F2KU98FJHIr0tkrGHVpnLfd7aD6FUPaSGyM4/nbxbHPrwWTVUYVY7ZI1aatKlPcuOvmafbm235iymRcA5gZJBEzP3dfFcnT6KMVun8Dt19bJvZS+P5wUdSnlBJknWZkkrapXdkZ5U9kbv/0qcQ0n9FtptJHMqJt3YDT7ogJqWciccKwilTzGNDzUm7ZIbdxGeIMHgrEUtWAgBTUXAUojFBAAITAbcE7iEEJiCTEIcgTGKOqmyESQCo2LLi5UbDuKBCVmMAQI1P2c4HtcbTJEimHVCPAQB6uCz6iVoGnSxvU9Dvxotc0tcAREcJAOhBXPm+pbvaluRS06JaHMd1Po4fkXLJFWvf8AMnRlNSalH8wT69IPYwnUtcCfOY/+y1LMV7zLCThKS81+fQbqTlafvNGb/puGbzgob4/OCStdro/usGW393XbXpurUB+81ewD4xqHAfzD3VkXaV0Vvc1tZyAYmAWwAZ5CQdNVrdO7uZu0dmiZig79noMixdUqNMfFmDGSOf8ADKrhbtJP0+Vyc/8ArivUuNg4NjaFdp/iU3xr1/8AL0V8rO5VDgggF7rWZmjpJP8AdZrNouvY0e79ENqgcjHp3vk1wWeSSma6OUaGizvPH4onwJlc9x3Tkr9c+iOontivzIivX7rqdNoIuXTZrWiSS48tBHkuxoqlo7bWRy9ZG7xnxOZbb2MaNfJBa1/ebPI3y+I09FrlOyZzOzadmSti4HPncR3WCBae86ctuMRJWWtPFuppoU73fREmhhMoc52usz4wsc6l2oo7Wm0myDnLkbpuY894gXho14/3UpKUVhBGVKpLvP0QeLwDGguPwx62+vRFOtNuy5Cvo6cE5S4+pRuxeYgCGibEtknQacF0FSssnElqbvGPcHicS3UgZgdWgsMjmPhPsiFOS4ePPP8Ao6uohPMoq/isf59BmnQBdBM5rg85+tPFWbsX8Clws7PrlDFWmWktOoVid1coas7BBAhSQxSQAlMYkoEIIUhCSExCHBAmR6StZUh4KJMWFEkLaEmND1BkmFCTtkklc6T9lOBjt6p4ZWDy7zo9WrHqZXibtHGzb9x1nDGGNc2XZe67mRz6kfqscXuh6ciqK83F4vlAxlAFsi/xe8kfMqqcbZQqU2nZhYdvdykaEx6A/mVfFd2w6j7111K3auK7JrKvBrhm8xDvKAPRQmntTXKNFJJ7oS8Pv9in2vtgUXNLTLHAFvgOHpH0VdCN2muCcpbY2ksnMN+9l9jX7Vg7lcE20D57/hNj5lb8cHOqRs7rqQcGzM+jYkNbnIaLkNGZ1ucNj0VMMN38SUspAw2NqN7b9zWIqEknIRBgm54CTPgE24//AEviJRnyov4E6g+oYa6g6m1hdUJPQttljkW+oVbq0rJKSeehYqdTN42LPY+LGcE6kz56/wBvNZJqTd0bKM4rk22ynNLS7XMXaiReeH1oqoLat1s/mTXN7mOUqTOGW/CdD5iJVdOo4tvORzV1Zrgo98dlUq9ItD2CsJczvS5ztMp6G49OS6ca9mtyMNahGcXt9TJ4SqG0hwa8UyT4AONuZyjxhZZOTk11ydGnQpqMJtWi7X87K/Hn1ImNxLqpyslrB6u6eClThGmryyw1Neeoe2GIr4sdwuz4ykD7w/X8lGde90To6Pbta8Rjb0Ahk2tP19cFfo1db2Yfa09s+xjx1M8AM0HSeK6LvY4qtcsqeFFRpIMkd1w+8QPheOo0POFQ5uDsy5RUlgrqMtOU/duPzjy+StkrrcupGm/4voTNpNzNa/8A0n68Z9VGm+gVo9SuCtKBSQw0hgTAMpCEEJiCITQDbwmhMi01cylDwKiTFNSGhwJEhynrZReRo7f9mOGy4Km4i9R1R5tzOQadGhc6u8nQpXVJGo2LiAyq+k4xOnCeRCwwe2dujLtVDfTVSPQs8NVBJpuPfaeQE8j1myE+9tfjgyVINJTisMZxTskxaLhaIx6E6a3mK21tPtGVKbbzI9DIP1yWmNKyyXTqLiKMnicWGUMj35qlO7W3nLMkTpIAcfIJUZbouNvQrqrbZt5JO1DSxGy3uFRpfRLDlJyvBt3QD8RyuItKlCbvZoVRwcMP88DO7r7QFGvTzBvebkzl1qd80kAXJIA4KGoT7KduotPJKpG4ePpk1Wk1HkvzSwEwLE5hzEEwOXvRTcdmEreJfOMnPlt+BAcOxplwJcbi/EEs1E9HegVyfazS/OpGVN0qbl+fAGyMeZLyAAyD87a9E61PbZLllNKbd34HRt2dsUjTh5hpLiybHITZUKK2yXgbo1OGiVtSm6l3sja9F2hLQXN4xIusE98HiVjQttTDWfz4orcHXwhfnY3K8d4sdF4uSx3E28VNV60GnLKCnRpye1c9DM1qOckNENkkCTaT9BXOplyfLOi9PeKpx4SwPYfAAAKmdZs00tLGKHw8BvKDBHI9PGx81BrJdGSUfTkyW1Kuao483ewsPku5QhtgkeK1lTtK85eZWff81ofBj6kvB/xHjmFGXCJLkh4gkOvqDHl9SppJxwRu1K5ZUiHtLTxiOh4FZ1eLNc0pIrXNgwdRZX3MjQAgA0gAEAGgYIRcVg3MSTHYZqNU0yDRCpq9lCHgFFkxbUhi5USQ9RaSQAJJMADieSiwO/brbNqUMNTILw5jKYyx3S0Dvg8ySSVy9VO+F0+Z0qaiu7Pr8n0Je3asBuIpgF1Mw9t+8w+4IP5rHPvZXJdRTjeD4ZV7e22x7W1KT4cWiIPea6Iv7Jx/5JXaLYR7Om0/cIrbXqVqdMk3iHkfzCx+uq6dKKa3GV93ETD75bRLCKbHQIIcBq4uFr9OXVS/dIrqSUVZFLt3Clr6VS0Pa10ZwSSQDpJMRGvVQo1ItOK6eRCtTkmpeIptVsZv2WlYSSRiHkgCC49/KPQapSzxL6Ia4zH5Ep22WhoijSBA7pNGj3eRGdpKp7Gd8yx7y1VYpYWSuxG1hUcDV+G5hrWjzDbDgrVp3Fd0r7dSfeE42tQPdp5u8WwXOhrJJJBEczwPW6cIVb3fT5kpypbbR6/Ii4bZrgCX9wQYkiXObBygcZB/NWTrRvaOSunRfMsGsfhGso0HauyhsN8Ac0g63i/JYdPKTqSxi5v1caajHa+i+hd7N2jUptyn4T90ifVsq/UUVKPBVp6tnZlbtSnTfNRoLHNInIe6epa4At8RK58G43j0/ODpQip1Iy8BjDuaATmEc5Eac1XNSb4O3CUEr3VvUU7HUx94Hwv8kKjN9BPU0Vjcvdn6EfF1QWuLTq0+xPuD+atpQtNKXj+fFFGrqrsJTi+n58GZJw7xngF21xc8U+SIPjCs/iR6kylIrW4hR/iPqR8dT7x6qVN9CM0TdkU5I+rKibtI2U43gI2xRh8jRw9x9BTg8FFRZIKmVhgIAXkUbjsDKi4WFBqTYWHSyQoJ2JWI1VitTK2isprUzNEdBUWTFAoGGCkM2n2S0GP2lSbUAIy1C0H+cMJafEQVj1jahgtpOzuegTW7MHM4u5Q0SB5WXIjdOzLtnaPuq3vM3tnbbryAW3ABaLjnMWV8aN+cm2FKNKN+vvMINmuNRziHNYA9xvZjLuzTw8FbKNo3Qldy73BU4Ta1V9V7MM7LSBBJyiXHSRmByi3DonOSo088sVGMq02ocInt2XRmo7GGACC0uDsrgQDII1dOYRrZYnqKjsqXX4m56alC7qq+fdYjdjhBVd2VQOaWDIcxbkgaAvERKbdZ00pYaecc/AhB0VKTssrGePRlLgA5pqd6ajg6mWipGZpOrXN7sWGp46Fa6jTS8FngxUoScmuX62+ZGqdvTfmEGIs5wqxbieKthUpyjZ/SxCVGqpOSXHnctcHUZUEOFCiXTJbRqEj/AHiJKy1nKOY3fvRrpRusxS87f3grxs+hTB7WoTc5YY6SLQQCPHVWutVm+5H1yKnQ01ON6ss9EkIxdKmR+6DhBF3W8NPBOnKafft7hV4UnG9NP3l6zd0u0MA3HgVglrVHk0LQ7s3J21t2nMFFzT/EbeLd9sSekiT/AKVCjq8O/uFKhGU9senJHxWz3MaHOudJN/AkHXTjOqcKym7I3UtO08+hW0sJmcXRcmdAOMxAsPJaJVbKxZS0ivcssPhg28LLOo3g6VOjGHQZxtFpBdFwDpxmxkK6hJp2Od7VhHs91s3MzWp/EfJdem8I8rNZKxvx+auf7Spclji6RzBzdSB1VcZK2SbQyaZdrrN4uPFG9Jj2tj+zG5XRyJ9iqq7zc1af9the1e8xp5H56fJSoy6FeohbJWspkq5tIzJC8ijcdhylTkqMpJIaRNfhNLLOqpc6Zot39xa2KY6o0hlNkyTxIEwAseo9oqk7KLfjbp6k1RimlN2v72Zythyw3/5WyNRSWCE6bi7M0e6+4WIx7HVGZWUwYDnyA48Q2NY5quVeSlthFyfXy+P0INQX73Y5rTXaZz0OhJkwwEhigEhmi3CrFm0MKQcv75gn+rux55o81m1OabLKX7keksYe7BiNBxvz8AuZBXL6fOCD/hbXkFwvqZv4EdOKJ1bOyLnXaQ9iNjsfSqU4tUY9hP8AU0j81Xdlbrtu7ONbO2ZVwWJdSxDCztAcrjZr4d3cp0PH1RrZdrSUo9Oh0fZklTqSTeH1L/G7PbWZlcYHEfmufRqyg7o61WEZrbJFS3dl7YbTLCzmReJ0WiWrTd3e5i/SRS2p2XpkFHZvZlzHNiJ0qvLSOFpUJ13LKfyRdR0MNm5vHvFjC0xpTZ/tHzhQ7Sb/AJMhKlTi7RS+A61o0EN6xYeig2+uSyELuyKvaWy2PcC6u0xPdbBM66DVaqOonBWUGRno6cp5k/TBc7qbt9q4P+Ck0n4viqGII6WJ9VGrWbx1Kq7jRSSXu+7+xumbIGaQAAL+n181gcbmZ6tqNrjG2sLOGGUXpvzR00dHkSna1x6eb/UZ6ma3zp5SIkZnNdlHCQTB+fortP8Au9x09DLdG76Y+Bn6DLBXSeTqwWB4hQJkN51HGD7X/JaafJzfaKvSfkZp8GepK7CVkkeQeWVlOn+8I6q2Uu4Riu8aJ+HADc2uXp7+ywOo3wa1TS5K1tXvEHrZWuOLoin0I3bFpcGiXEnyvqVc4KWXwEKjirRyybgMMXMdnJLiNOQHT38lHdG9orgbjJq82ReyLUblIotYMJMCfhKehhZ6kuhfCLbWDpu826VKhhKNR1qstznnmExHRcqLrQcXfE08eHh/pphWjWqSTWI8P5fMb2HtmuaL8Nh2BwIcbTIB1+azVYbHeUnZ2uvGxodOjKSqPFvPHkRK2x6OKolpOTEM0HGdA2OMlKGorUKiccxZbqI9q0msePh/h1TZmB7DD0qVMZAxjREdLz1m6604apaePZPbJ5d14nnJzjKo28r8sePqa9GzMh0KJMUEhigkMew9QtIc0w4EEEaggyCPNQkrqzJJ2d0elNh7bbjcNQrD72UPAPwvkB7f90+y40l2bcfA201a7XVF4ysHXBkcIWFVd17lTg44Y52gVjqJENrIG0sDSxDctWm14ExOo55SLjgqXUb4Lqc5UneLINXdmllApzTgARJcDHOTPnKqcL56mun7RqRxLK+BV4vdRx1Y145tdB85AlStJGuPtKnJWb+KKmpu1WdduGLS3N3nOaC4eqit6RqXtGiuZXfTHH1M9tbd/G1HAUmPYGkhxJDRa+YGZcOH0Vr09SjBPfk5+onKrJOErGlwW7tZjcxLTa8gH1mFhm93CNMNTTj3W2Rds0WUDTdVyDO8NhtzprbhMA+KnSpTknngvWuSxnPVmxwFMFjcpa38IAGUcBEX9QunR0sHFNnKrSam758yPW202niGYaqQ19VmamQYDiDlLIOhIggcYPRV6zTW78feZ243wDbe0aOFpmrWeGN63c865GM+875alYaVKdV7Yon2llk55tPeyljnQym9pDu0LnloOmUNEE6BbZaSVFbn1wdX2VWjKTiuIrrjryRKeKYBBc20/eHj+aqlTk3wzuRrU7fuXxQr9rZzB8LqPZS8Cfawte5F2hWGUuaYI5g/NX0IvekzHr6iVCTXgULMOSBHjHRdWdRI8fGDYzhmBtU6SoVG5UycElMv6jg5vAkDUX0HVZFdM1yaaM84CZB4rZm1mZcPIpgF44kpSbfJspRSjgm7PPe8RCiuSFRFjvDgGMOZjXZXgFhvDrDMWniJPusWlrSniTyufEnqKUIq66/ATT3UxTqQqii8siZj8tVN62km03/Xx4KHQaw7X8L5+Br/ALM92XVqra1Vn7mnJEiz3iMo6gTPkpUlGtV2cpc/1+dBV5ulT5y+F19Tb/aHsmriaNNlFpc4VJgQBGU3JP1dWa6D7SDir4fC9DPoKkI7t7t/6Tt0d324OiBANVwBqO4k/wAoPIf3V+n0+yG6a7z+Xl/ZTqtR2k7R/auP7IW7279Pt6uKN3GrVyDgIcWk+OqwezdNve+XEXhfc2a3VOMFSiuYxu/csGqXZ/dJo5XQ8XUtVqYojoUCwUEgFBJkhQSA1O5W9r8A91i+k+C9kwZBBD28JtHULJqKHaZXJfSq7MPg3eF+0jBMHcbiWTNiGPaSTMxnsfAhcl+zaqeGjVLUxn+76WZN2Hv9TxOJp0miqc5N3NYxogF2gc4nTRD9nyWZvHkCqQl3Yr3m6pzEkan0vYrPUpuLfgVyteyJAaeX10UNjXQruh9gV9OndFbFQrFSEMPojks86STJqbINQwC06QR5aKhRNMb3ujIb6bLe7DOy99rTnDrEtsQ60X7pPW1ls004RdpGmcu0jjEvAf3W2ga2HY8kOjuktPea4WII/wCQZW+MJ0uMx+gKUaivwyp362OMXFVoLuzDWF1O7miXEEt4iT42VkdTSu4/X6GerQd0/E5tvJ+0F4OIfVqWhjqhdOUcACbdVqjSjBd1WRjbb5G93Kjm1CWmHZbHkcwg31WfWW2K/idT2VHdOUfFfcuRRD5JEnMZsBc66eKwOThhHdjQhJcDtLAFpJY4tnUcDyMc1CVZPElcshpnF3g7C62Z7SwtgxciMpEiSOPknSjFT3J4+ZRr6k+wcJKzfXoxDGC4AsOauu7nEUVwijy/v/VaW/8AiM6XfLTDm5HTgFnfFy5c2M7i2FlXofmLfoujBqVO5is1UsSaIss8mdSmsEvBvyunldR5I1FY7D9mbKWKwTGVmNe/DVXZc18uaXDykuEfhHJQjpaVWUt3Pl1T8fgc+vOdNqUX+5fNG/DQLDRbYUKcI7EsGBybdwBoAgWCnThCHdirITbeWGrW0iIEnZrIBAIUUuEFw0r+AzxdT1WhguR4FRZNCgUiVwwUhilEYtqiwFgpWGXO6GN7LGYd8SBUaCOju4fZyqrRvBltJ2mj0rhnSPL16rmPwJTVmPMPA+SI+DK34jgViSREJ3RVzW3KBDdRZaruTiV1anJM+IWfoaoSwVNcmnMOgXmRLY1uNNE2rq7NsbTWUco/xl1CvUOGJpYeu+AcpLWHQuZPnzgEcl2oblSs8yS4MW5RndftfX7lls3aLmPNIuMAwTJIc0iWOnj/AMrNGCcd/X8ua+0cZ7Oi+nQi7xk1sM8C5pObUmSe6ZFvI+y6lGe+l6HOrRtNmZ3bd+8d/T/3BZtau4vU6XsZrtZPy+5osI0S7x9/1XMqPCPR0ksj764A68goKDbLnNRWQqbnZXE2mw6W5+atgkng4/tCpJ2TGWskkzw429Vajl2KPE0TnJHBaYyxZmdxzcRhcZlfDrf3TnSbjdCjUs8h7YY3uumx4/X1ZPTylZxJTUdyZEGMA0aT7BWdi3yy9alRVoq4Tqr365QOkzKlGEIvF7lVWrVnHNkvI325G9AwDqzntc9jmNlrSJlrmgETbRz1U90ZXiUTh2kbPpk1Z+1/DcKNf/4//wBKXaVPAz9hHxHaX2t4Q606w/0sP/cjtJroHYR6SJVH7UsCdTUb4sJ+Sj2s+qB6ddJL5kpv2kbPP+cf+m/9E+3fgxfpn4ottl7z4bE1Ozo1Q9+XOWgOs20kmI4j1TWo3Y8SM9PKGWV+9G/OGwWVpPbVCbspuaS0R8TrwLxbW6slVsrIKdBy5weV2aroMzocBSJCgUhigkSDSGKCiwFApDLDYL4xNA8O1pa6fG1QqLusnTffXqekmYynTYDVqMYInvODfmVyZPyNdRNywTdm4+lXZno1G1GyRma4OEjUGNCixmkmmS5SbZEESoOFwuEQoSjFDKzaNdrDPT6+aySS3YNdCnKasZ7ExXzU8Q3K1093NqJsHOEi8aaX1KukpQtJcdPz6G2MO53SLtbYTKlLsagGT/LeAAaZ4AjSOot8lGFVwluiD21VZr3f15+RzTaNCtgKwFQFzRAY8cQ0yB0ImIXVp7a0Lx5fQxz30pK/HRjmO3ipxUysINVha64gEmRYeHBLT0q0MXx9iVerSlm2Ss3Wpgmof6fTvH8k9fJ91epv9ixj35Py+5e4csaHQRJNrj26LnzUpNYO7SdOKdmPUKHEi/yUJT6Is23yxyuYAtzPz/RTpcHF17/5bDc9zTU/krY8mJ8FFWMF1xqfJXxyZ3giY2k0QXXabTyV1OUndR5KpxiuRitRBAANtef1qrIzay+SUKW/C4Cp0cv6pSm2aYUtg/TMEKKI1CRiMRlZf70t8ZViV0ZJOxXQi5GwaLhYKUxNHQtlbg0izDVq2KY2m9meqGkZmkwWNabzreRaCubPWO7SX+evn4Fsacm8J3+pWb97CpYfLWwtftaTzldJgh97NgDM2B5fK3S1FJ9m82zewVVPM2reVzLbOzOJjktNaySuRo3bdjMsXVOWh0JMmKAURhgIGKCQwwosYpICy2DQz1QPTx5+Vysurntpm3Q0lUq2N1W2B2x7SsatVxAGY2EAAAAAQBZcj9bWirRVl6Hdfs3Tt3nK79bfQvt2t367O0fgq7qL8rW5Xhr6dSJjM0ixA4qdPVSq/vX2OfrdLRoWUW8+80WF2tjaZaMT2cWDi2k4OB5/HDm9R6JTn52KYaWEldO/oy9bi3jVzDo4FrbOYYBIM8JVbnJK9yrsoPhPw9H/AKScxe3X04KDlKosspsoPgpWMEjMSeBnjzWY6DljAxtCk5pYAJ+MeMER7StCctvlwWUZxle/kNAHhYHhwP8AdQs+qLHt6mX3t2f23cdOUibcC06xwMFWU5TpSUo+f59DXChSr0XGTOZ7x7NGHrmm05mw1zSYkhwm8dZHku3pa3bU1Pqee1FLsqjiTd0KhDnwYIyEaHTNzsfArP7QWF7zrexUpb4vy+5fPE558dANZmwsB4LnJ2segUEouPQfwpljZ5KupiTJwzFDeMd8I6GPUq+l+04XtD/usE93dDecmw8lYl1MbfQoMfh3NJ69Pz8VppzTRmqRaZDFeQWEeCuULPcipyurMKl3ZgSOYvHlyTnlmzTJwjwO1FWjVLi4xmhTSMc85G2VC8/hbcdSrlHarMxylueBVV0E+KhtHcSCClZoMMEJ3CwptdwMhxBAjwS2ReGg3SXDGKryTJMk8VZFJLBCTb5L3c3BGrUqACYYD7hYvaE9sV6mzQwTm7+BhgV3DhjrXJNEkxeZRsSuHmRYdw8yVguGHJNDuWexol0gEgCJvrY281l1LkrWZr0qi27o132Z7Lpuqve8Zix+UA6WvPVU6qTcPcT08drk/A6kMeRo0AcrfosrgaLqXJIo7TIju+/9lQ4XkUzsPO2oH911ORf73I+HVTVLcrMpU3B3jgp6+0uzd2WUljojvQWEyJBj2i8qCo523Nbrbo9pbK+ZD2TvLUa99Nwz5SYMwbHwVTo7XhkqjjUjutZkmtt8T/C0J+/yH9KX6e75KlVaRG2lvR8H7vQA/Hx1/lW2NDuON+gqdXbfHJCq71QQOy1/H1H4eqr7C65Lf1FuhW7Q3y5UYc0mD2nQfhVlPTLa1fzXkL9XZ8GK3s2yyu1rjRyvbYOFT7uuU93qtGioSptrdh+X+lWq1Eatnts15/4UeyNrdk8uDZBbEZuoMzHT3WrUabtI2bJeztW6FRySvixZN3qNz2Yv+L+yyv2cuN3yOp/+zLnZz5/4Lo72lojstPx9f6UpezFJ33fL/Qj7ZcVbZ8/8G6m9bpB7MW/F4nl1U4+z0lbd8jBqNc6k99hR3vd/6TbfiP6KX6BP+RR+ra6EDGbyuf8A5YHgSraegS/kUVdW30IX+Lumco97K9aVLqUfqn4BUdqFujR5z6IlplLqW0te4YUUOHbDojKPdQ/SR8S1+0Z2tZDFbaDnagRyVsaEYmaerlPlCqW03N0Dff8AVHYRZH9RLwC/xJ/T0P6pfp4B+okIOOcf5fQ/qmqMROvJhjHP6I7GAdvIH7e7ojsIh28gjjXdPRNUYg68h/Cbbr0p7KoWZoktgExMCeVyoS01Kf7lcI6mpHh2P//Z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1040" name="Picture 16" descr="WhatdidItellyou-H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992" y="4077072"/>
            <a:ext cx="3702536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encrypted-tbn0.gstatic.com/images?q=tbn:ANd9GcRv7T-5qPzHiZtnLHPt1dq4yTdEIqXc3VByv7LX7zyUChkR78R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636912"/>
            <a:ext cx="2223247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558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cs-CZ" dirty="0" smtClean="0"/>
              <a:t>2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Playing cards</a:t>
            </a:r>
            <a:endParaRPr lang="en-US" b="1" dirty="0"/>
          </a:p>
        </p:txBody>
      </p:sp>
      <p:pic>
        <p:nvPicPr>
          <p:cNvPr id="4098" name="Picture 2" descr="https://encrypted-tbn0.gstatic.com/images?q=tbn:ANd9GcQPoBBYYZlZjY6hQSy_w5GFX-4LIsmLr_nx9DxMJU1mzl20t4m2P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36912"/>
            <a:ext cx="4680520" cy="349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424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cs-CZ" dirty="0" smtClean="0"/>
              <a:t>2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b="1" dirty="0" err="1" smtClean="0"/>
              <a:t>Summary</a:t>
            </a:r>
            <a:endParaRPr lang="cs-CZ" b="1" dirty="0" smtClean="0"/>
          </a:p>
          <a:p>
            <a:pPr>
              <a:buFontTx/>
              <a:buChar char="-"/>
            </a:pPr>
            <a:r>
              <a:rPr lang="cs-CZ" dirty="0" err="1" smtClean="0"/>
              <a:t>Artificial</a:t>
            </a:r>
            <a:r>
              <a:rPr lang="cs-CZ" dirty="0" smtClean="0"/>
              <a:t> </a:t>
            </a:r>
            <a:r>
              <a:rPr lang="cs-CZ" dirty="0" err="1" smtClean="0"/>
              <a:t>tables</a:t>
            </a:r>
            <a:r>
              <a:rPr lang="cs-CZ" dirty="0" smtClean="0"/>
              <a:t> (</a:t>
            </a:r>
            <a:r>
              <a:rPr lang="cs-CZ" dirty="0" err="1" smtClean="0"/>
              <a:t>select</a:t>
            </a:r>
            <a:r>
              <a:rPr lang="cs-CZ" dirty="0" smtClean="0"/>
              <a:t> </a:t>
            </a:r>
            <a:r>
              <a:rPr lang="cs-CZ" dirty="0" err="1" smtClean="0"/>
              <a:t>from</a:t>
            </a:r>
            <a:r>
              <a:rPr lang="cs-CZ" dirty="0" smtClean="0"/>
              <a:t> </a:t>
            </a:r>
            <a:r>
              <a:rPr lang="cs-CZ" dirty="0" err="1" smtClean="0"/>
              <a:t>dual</a:t>
            </a:r>
            <a:r>
              <a:rPr lang="cs-CZ" dirty="0" smtClean="0"/>
              <a:t> + union)</a:t>
            </a:r>
          </a:p>
          <a:p>
            <a:pPr>
              <a:buFontTx/>
              <a:buChar char="-"/>
            </a:pPr>
            <a:r>
              <a:rPr lang="cs-CZ" dirty="0" err="1" smtClean="0"/>
              <a:t>Selects</a:t>
            </a:r>
            <a:r>
              <a:rPr lang="cs-CZ" dirty="0" smtClean="0"/>
              <a:t> are </a:t>
            </a:r>
            <a:r>
              <a:rPr lang="en-US" dirty="0" smtClean="0"/>
              <a:t>compose</a:t>
            </a:r>
            <a:r>
              <a:rPr lang="cs-CZ" dirty="0" smtClean="0"/>
              <a:t>d</a:t>
            </a:r>
            <a:r>
              <a:rPr lang="en-US" dirty="0" smtClean="0"/>
              <a:t> </a:t>
            </a:r>
            <a:r>
              <a:rPr lang="cs-CZ" dirty="0" err="1" smtClean="0"/>
              <a:t>from</a:t>
            </a:r>
            <a:r>
              <a:rPr lang="cs-CZ" dirty="0" smtClean="0"/>
              <a:t> </a:t>
            </a:r>
            <a:r>
              <a:rPr lang="en-US" dirty="0" smtClean="0"/>
              <a:t>selects</a:t>
            </a:r>
            <a:r>
              <a:rPr lang="cs-CZ" dirty="0" smtClean="0"/>
              <a:t>….</a:t>
            </a:r>
            <a:endParaRPr lang="en-US" dirty="0"/>
          </a:p>
        </p:txBody>
      </p:sp>
      <p:pic>
        <p:nvPicPr>
          <p:cNvPr id="3076" name="Picture 4" descr="https://encrypted-tbn1.gstatic.com/images?q=tbn:ANd9GcRfU71YMuhsIDlX0TsamX6E8mKOYVjYr8pPjCLQJUPjy4szDn87f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09120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133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cs-CZ" dirty="0" smtClean="0"/>
              <a:t>3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b="1" dirty="0" err="1" smtClean="0"/>
              <a:t>Reports</a:t>
            </a:r>
            <a:r>
              <a:rPr lang="cs-CZ" b="1" dirty="0" smtClean="0"/>
              <a:t> </a:t>
            </a:r>
            <a:r>
              <a:rPr lang="cs-CZ" b="1" dirty="0" err="1" smtClean="0"/>
              <a:t>from</a:t>
            </a:r>
            <a:r>
              <a:rPr lang="cs-CZ" b="1" dirty="0" smtClean="0"/>
              <a:t> </a:t>
            </a:r>
            <a:r>
              <a:rPr lang="cs-CZ" b="1" dirty="0" err="1" smtClean="0"/>
              <a:t>employee</a:t>
            </a:r>
            <a:r>
              <a:rPr lang="cs-CZ" b="1" dirty="0" smtClean="0"/>
              <a:t> table</a:t>
            </a:r>
            <a:endParaRPr lang="en-US" b="1" dirty="0"/>
          </a:p>
        </p:txBody>
      </p:sp>
      <p:sp>
        <p:nvSpPr>
          <p:cNvPr id="4" name="AutoShape 4" descr="data:image/jpeg;base64,/9j/4AAQSkZJRgABAQAAAQABAAD/2wCEAAkGBxQTEhUUExQVFBUXGRYYFhcYGBUUGBcZGBUXHBocGBUYHCggHBolHBcaITIhJSkrLi4uFx8zODMsNygtLisBCgoKDg0OGxAQGywkICQsLCwsNCwsLCwsLCwsLCwsLCwsLCwsLCwsLCwsLCwsLCwsLCwsLCwsLCwsLCwsLCwsLP/AABEIANwA3AMBIgACEQEDEQH/xAAcAAABBAMBAAAAAAAAAAAAAAAHAAQFBgEDCAL/xABKEAACAQIDBAgDBQQGBwkBAAABAgMAEQQSIQUGMUEHEyJRYXGBkTKhsRQjQmLBUnKC0QgzQ5Ki8CQ0c4OywuEWJVNjdKOz0vEV/8QAGQEAAwEBAQAAAAAAAAAAAAAAAAECAwQF/8QAJREAAwEAAgIBAwUBAAAAAAAAAAECEQMSITEiEzJCI1FhcYFB/9oADAMBAAIRAxEAPwA40qVKgBUqVKgBVhxpWaVAA7xWzmjlndibtlubntBD2b+utXjZeHKRKGN24sfE6mobe0aWAvmU/KpvZkxeKNiLEqLjuNtaw4pymjo5adSmOqVKlW5zipUqVADHG7SWMNzKhSR4MbfzpjjNvqoUoM2YA2OhHaA19Ln0rTvPEwZHX4SCje4I+hqNjQScRbQelgBoa5r5KVdUdfHxQ5VMtWzsX1qZrEcND4gH9adU22bDkjUeH1pzXRO55OWs3wKlSpUxCpUqVACpUqVACpUqVACpUqVACpUqVACpUqVACpUqVACpUqVAEPvFiXjCukJmIv2QwTjzuQdKj9n7WcFUygs2oUNf4R2gCQL8eNTW1k7Oa9stz53BFBjaO3zhtswSOTkQKjdwWT4j9CfKsKb+piN5zprQcYXJAJGU93GtlYprtLaCQpme/GwABZmJ4BVGpNbejAd1gmq9hd7omkEbxzQsb5esSwawvYMpIv4GmW1NoPKwsbKOCi9z59/lWd80yjWOGqeeid2qolw75WHAlW5XXUfMVXtnKZsuUZcwvqOFxc0t7sYsOGw+HPZad1QC4sAvbe5PkB61B7ckzzYKBJchfEITkezZI1LEdk8Da1Z38qnTSH1l4E5RWawKzXScwqVKlQAqxWaZbWkyxMfT3NJvFo0teDhcQpYrfVbX9b2+lbarmwpeulkexChr2PM2sPYXqx1PHXZaVyR0eCpVoxUpXLbmwBrTgsWWFz4cO8309Ban2W4Lq80e0qVKqJFSpUqAGuHxyPlym+dcy+Wn86dUPN29oM2JF+yFZhlF7feG5A8O6iEKiK7I05I6szSrF6w8gHEgeZtVmZ6pVgGs0AR223tGfX6Vzp0jSXxbjwUeyj+dH7emayen1rnffFWOKmzAg5uB0NrC3yrnXnlf9G78cS/s6F3B2p9p2fh5T8RQK37ydk/StW1izYiQjjFEoQ3trIWzWNjr2VoTdFu/RwdsNIoMLzXMjPlESlQDZba9oXJvzojbw7yYcyBYpUkZluwU5tBw1GlVzfYTw/eMto9bKMiTGPKty62J6wEcQQLjWrBuhswiJXmfrZL/ABWyjT8t+NUrZG2UlmYBcpKueN+BFa9+N9cTs9MOuHCBZc5LMuYhly6DW3Br+lc/D93k6ef7dkq/TNtn7Rj+qFimHBQc+01i/wBFH8NPOg7ZYfHNJYWhjJ4fic5R8g1DgyFmLE3LEkk6kkm970fehDZXVYJpjxne/wDCnZX55j612L2cQRaVKlVCFSqh7273YlZmwuAhDyIAZJG+FLjQAcz4k1Wdl9IG0MPLbHQ54r2ZguUqO8EaHyNR3nc0vpWbgYqht6c3VC37Qv4VKYXELIiuhurAMp7wRcVq2jh+sjde8aefKi1stCh5SY13egCxC3E6mpM1BbvYn8J4HhU7U8LThYVypqnpBY6CQEIQXjJzA6kg9x8Kc7Dw5VSW430HdQ16T97Z4sfHHhpWj6pO3Y3DM5BswOhsAPerruBtyfFwF51UWIVWW4z6a9nlbSj6S79hvlfXqWqlSpVqZCpUqVAA3xeEfCzANxOoYcGtz8CO6rVht6YM8cMkiJNJoqE6t4jzrzvzA7YKXqYzJMq3iCgFgw4EXPyrlvEYh2dmcsXv2ib5rg876gg8uVZTDmvHo1vkVLz7Dvvlv7iPtX2LZ6qZRcSORmsQNQq8BbvPOhntjYOJmBklcSueLEuWv3WPDyptuRtuODESPOx+8QrnN2CsTcl9b2PM1f8AqYwls4zM2jJottCLMSeNZcvJUs14eKaXkGewN4sVs+f7t2RlPajYnI9uTJ+o1rqDYm0lxMEc6CwkUNbja/EE+B0rnjpG2YoaCdNcwZW53IsQb8+Jo17iRfZtmoshH3QkzEcOyzXt7Vtx32WmPJHV4Nt7MRnbKO/L+lUrpv2MqTQTLbNIrRle8plyn2a3tVi2HKZ5Ys3Fmufe5+lQvTTDmx2ADfAVk986FvkB7VjxvxVGtr7ZKpPuH1kIaGXO6D7xLjX93XQjuPGq9skvhZgUcA62JAI1/KfnRRwOEyPZWdxkbMb/AA3tYHwsKrm/+70ccCzK12D6nS5DctKzm3uM2riSWom9gYJmMUyuknESdgKQHBJHZ4EGw14iozpUxKjCwqbdZ1jZRztlsx8uA9RUZubtwx9q9x+Md47x4iq/v1tAzYx+6M5F8r3J9T9K2qU6lr/TnVNTSZCg29K6C2NvrgcDhcNh5J1aRURWWMGTKSLnMV0Fr1z0zWBNELcHAYQwCSZA8juQMwuAAdLCqq+i0iI7vA4bH3jwuKuMPPHIRxAOo/hOtStc/wC/WEiiZMRhfupomAcpZbXtYi2vysaLXR/vEcbhBI9usU5JLcCw525XBvVcfIrWhycbh4V7G4KVZMRIkmR5Jma9j8KgKosOOgPvW/bDzvDiFBR4jF2QAMxYj+dSm9U0eZeduagNYk21rVs/aGGjtJJIqobLmY5VzakC3Bb2PtXG0++HWmvp9sLDsDB9ThoYrWyIoI8ba/On9C7fbpTWO8WCs76gyn4V/cX8XmdPOoDdbpSng7OK+/j4luEii+pHJvL516BwBPfCtHM1h2Scw5Wvx+dPtpbWTD4d55m7KAk8r9wHiTUB/wBtMHiJkihkLva/wkAi1yLnmO6oLpbwLzYSIoxPVuWdAeKlbZrflI+ZrOZUNmlU7BxhQ+NxrtazzyA245SzaDxAH0ro3ZmAWCJIk+FAAPHxPiaEvRHsQ9e0jqR1KjSxvmYED5XPtRPxEsyh2LxqhBsWuDF49z6a2Nte+tNM8JSs0Gtv9JuST/QjK4vq8jgqx/LEVvY99x5U4HSdjYkEk2FUoba2kjtrzaxAvU90V1YXaVQ+6+31xsAmRGQElSrW4jjYg2I8amKokVDHpS6N/td8ThQBOB205TDvB5SDv50Tq8yMALk2A1JPKgDjhgQSCCCCQQRYgjiCOR8KnN1t4jhms+Yxn9n4l/dvyPMXFWTpf2tgcTMr4XWVbiSQWEcg5eJYH8X1odXqKSfgqacvUWze3b64h8P1YtGpva2oJZQbjyHCi9vtvEixjCwsrZv6xgQbITmAHeWHy8652zU6g2jIjFlc3Y3N+1c9+vOo6NT1kvunXag8bhzxtP2nRSq3ALAEk6CwNSvSzs5ZMF1hsHhdHQ+N7ZfW9c2SOZCWbUk1atg4zHTIIsOrOImWQFmd40YXCkqxIB14D2omVM9Qu+1di4jY4xTiTtaoo0dlysNCeyePD2rPSJg3GGijjBZE1kYngESwLHzqy7L2MGZmBZWzEOimym3MDkKhek2bEwwZYE7D6SMbGygcADfiTx5WrmhNv+Dq5LSn+QOQ4h11BI/StYYm5Jub6nma9fXnUnuxsc4mcJ+AWZz+UcvM8K6m0lrONJt4iMKgqav242NAw+UIrMrgBiASM3Djy0qsb2YJoJmuuVGZih7wLX07hUrupsadQXUANbMUe63XW1/r61jyNONN+FObwnt/drBVMRRc72JYWv4i44jhULutO5PVGeSCGUXco2QNlvozcQLE173y2YsTo+L7csoJ6uJ8piQBcpOZTckltPCpDo73Nj2h15aSWOKPIE+BmLG5NzaxAFtLDjxq+OcXgnlvtRYdxtrGUGDDwj7JhwVznQszEnnxvxtxHHnVwbZscucSKrBgCbgHXWxA7xc1Gbo7JfCYOTDvlLLO/aAsHBClWA5afS1TkUyqGY6AC5PcBesrS+oipbUMFO9m6arIWgGRRa6k2UDgGzHh5e1RJ2OhUWmQsc1lFzfKNbGwq54jHjETh3H3SMOqWxs78yTw7Nxa/M1ZMbsyJoirKucDMDbUNxFj+lL673wP6CzyCjo/hl+2xvFG8qq1nyi9g2hJPAW4+lGvFYZmuQA91yldAbeF9Nai9xt6wx6hwAunVsLDQ8mAFr+NT8ZysV4WJFvpXRs2jFduNlf2vvdHstEjeKS7C8aWBzBbA3kv4jvqm7wdLcs8Rjiw4iYn4jJ1lhYg9nIBfXjVl6ZsL1uBVwCXhcMD3Iws9/DgfSgYRfThfn3VSWLCXWvS59G2wgzvK6lhGOwOJJ8uelqJ7bTj6n75cqMclmFswbkVPD3NRux8I0JkRdWFipP4hapFZ2v8Oe9rKbXL8kF+JNcLrtWndMqZwjeh1Qsbxur/AHc83UGzZMpADEsBa/LU86KIobdEcDJ16vJqHJ6kixjJJzX8c2nlaiTXoT6OCvYqrW821lXsXsDxp7t7biwKebd3dVCRZcU9gLsfkO8nurDmvfjJrxRnyZUekLd+PJ9qhtp/WAc/zedDOV7nuoz9ImwZMHhcwJZX7LMvwi/Jge/kaC8pquJNLGTytN6jFeWNec1e4uNamZbdxd1zjpSpbLHGAZDzN72VfE5TRw2fsiKAJDAgRWbOQPygfragVuLtmTD4kZbsp1dRzAvc+YBNdEbOX10GU+BqWho8bIw+SScngGCj2zH/AIh7U5xGCWQFXAIPEU9fh5kE+das+tKZxYOq16c6dIO7v2PEm39W2o8Kb7mbV6icIT2JcqHwN+yfc/OiJ024P7lJeakj0PfQXElzcUnOrGCrHqLb0h7RV8YwXtLABGByJXV/dtPSi5JPBY4okCBIlmPeykXUeNzp/DXPTuSb9+tSM23ZjhVwpP3YbOO8j8IvzUEkgd5pOE0l+xU21rPW39rvi55J5NGc3txyjko77Crp0TbxCATwX7UrRlPQMG/5aGoanOzcU0c0ci6lGDfz+VVS1Ez7Og5J9Se761Bb3bY6vBkji7EDyQAn6gU3bbCTRK0TZs3IakE8b+NV3e92eFfwrGjBbmxYsbsxB5X5ceFccJt4dltJF12IGEESqNAoLEW1NuGU8Rz4082sVRHkUEylCBa4vppp51BbrR41YkACMpVSMxINrDnaozeXeWRZFjiZVkUnrGUF1UcBYn4mvz4CozziNOyzSO3NiljaRJBZ4slxfne/6fOi9tKQARyjUOoB8wNPl9KpPRlLhHLRGYPiJWzMDe5y3J14E3PDzq/7VjSDCNnYKketybAAHT5V1ccV5f7nJyUtwZbQwwxOGliP40ZdeRy6fOuZonuNOPyvRUxfSkscVsMheTNcmQWTLfXQG5vw8KFji7E2AzMWsNALkmwHdrWyMWdDQ4FsXBFMknVl1V1ZQL6jXjXtdl5wkjdfI0JcsFdQwewytYAX0uQLfi1vXnorDHZkF7/jy/u5zarUsABJ0ueOlRPHM+i65G/YtkYALeVheaQKZGtYmw0W3cL2FSVaoG08q21sjJg3wmzZcU58+0x4D+Zq87I2UmHXKg1PFjxNOoIFRQqgADgBW2ojjUml8joh96tgR47DtBKSAbEMp1VhwNudu41ynt3ZjwTSQv8AFGzKdLcDxA5AjX1rsOuaembGLLtKYBQojCxkji5Cgkt7gelWyAf2pxAuhpvTlV7PzpMB9u3i+rxSPrxsbamx04c/KuldkYm8aE8wOAOunG36VzZueqti4lY2BJAJ4A20v4XrpDY/wDQo1u0oPZvzIFJgiZSUFeBpKBfn71gNpW6NedIeFW3/ANnCbBzX/CjMPCy3rmbDoCBfw+ddX7wwl8NOo4mKQf4DXKUHA+lMRYNz9grisSsTHLHq8h/KttB3XvanO+sIXEuFAC6AW4WtoKkei8/fSG9rqq/4rm/tVr313SBgkmAJIW4sL6jX2qW/I0CBqt3RTghLtGEEAhQzkHhop/U1TTKvePcVaOjXbMWHxqySNZQjjTtG5GmgpsETO8234cJjZo8Ip6u+WQGwVGB7fUgC9uWp5aVtw2Hhxsi5cQrKACyczbje54eFqo+28X12ImlAsJJJHA7gzEj5VYNjYxZIjJoJIEbWw17vcfSlU6iprGSu9++UtxBhpOrjRQpZbXNuQbuql4jEySWMkjNYWFzyPlxrWbmlanMpehOmzEblCGUlWU3UgkEEcwRwp3tDaU09jPLJKRwzuz28rnStWHhLMFUFmYgADiSTYAeZouzdFmGw+HVp3eWZrA2ORFJ42A1NvE0yQR4DCSSuI4kaRzwVQWP/AEHiaKe5XRWcwlx9rDVYVN7n/wAxhy/KPerhu7syLDjLEgjBAOg499zxP/WrPFSGbVsoAAAA0AGgA8BTWXHIGy3Gbu51tb39q2thcycNeIpgYwUmvnT+oeBra91SyNcXpyJnqlSpVQjTi8QsaNI5sqKWY+Ci5+lcj7xbRM88sxGXrHd7HlmNwPMDSui+lvaYg2bMCbNLaNBzJY6/IE+lcwT0mBpNPIzdfSmdb8K9jY0mA83dgZsTGq8b/p9Na6X2MWWNVf47C/cbUIejDZMTxvKynMJCM+tigRewB+9ck+VGHC3bjoO6pfspEnBrr7U5U0zQ1vVqANjpfT/PjXJe19mtBiJoTp1cjp6Kxt8rV1qWrnbpa2eYtpTEjSTLIp7wRY/NTQItO5Gx4YMHFiGcK0pfOW0HZawy+n1q3rvhh2QxokmIuMrWXKh04Fmtp5XoTY7e8phsHh4NBCshlLLcOzkaDwA5+PhTYb7zLoEj9MwqKVfiaR0/IJ0u2ipA+xQJGPwqVzD1ygVV97d6IRDIqwjO4yjMqWF+dxzA4VS8bvhiX5qvkP51BY3Fu5u7XPtSib/Id1GfEzG163JKVuAbBhZh361ojiIUG3xcPTStlbGR6LHyrYnCtR1pLN5UAEvoV2SsuMaZuGHQOB+ZrhT6AMaJ213aYE99so7gP51WugSJPsuJYau0gVh3Kqdn3zNV+nwQTtXFuAvypNeATG0WH7I5EWtTqIW77f550gdcvhc+XKtymgZm1/KntMTTyFrgGmhMY4uLKb8j9aSSm1P5EBFjUfJAwNhqKTQIkqVCneLpYeLGDD4XDfaQCQ4BbNbTVSNL8eI7u+ifgsQJEVxcBlDAHQi44Ed9WIF39IT/AFfC6f2r6/7s/wCfSgFJXRvTxgy+zlcf2cqE+TAr9SK5ykGtL/oHiles1lVvQAfNxNlmLBwoey2UOR4tqfrVwGYaacvCufdgb74vCgKriRF4JICwH7rXuPerrg+mRP7bBuD3xyqw/uso+tRg9CvEdKcLQwXpjwlv9XxX/s//AHqP2l0zOQRh8IFPJ5ZM1v8AdooHzpgGVeH1oN9OW08LMsQikEmIiLAhO0MjDUM40vmUWA8aoe2t6MXi7jEYh2U/2anJH/cXQ+t6YhLgAeFqAJHfHBLBipIV/swin97q1LfMmoKwp1tLFNLK8jnMzsWY95J40y5gUxGwW/lWpkBre+lazq1ADqcWijH73zIpulO8VA2TP+AMsf8AFlZj8hXjBx3Yf50oGN83K1exp3Vsmw7BjyFhWhlIsTfXhSAJnQft0Q4toGsFxAAHg6XK+4JFELpg3jkweFj6kqJJJLDMM3ZVSW09veufdl4l45Y5AQhR0YMbnLZgb2HGi50/Y1WjwajtZutkDA6ZQqDh45gfQ016Ao0fSVtAEHrV07ktp42OtTeD6ZcUv9ZBFL5MY/0NDUvbhXpBSAL+E6aQT95giB+SYMfZkGnrRI3I3jjx0LSxq6ANlKva4IAPEG3OuXQtHjoHw1sHM/NpbeioP1Y00ATKVKlVCKHsHZeHwwaOIdtrNJIbF3PO5/Qd9T+Hx/U6N8B5/sn+VPdnbKjiFgAW5sdSajNu4XLr+E/I1zdaj5HT2mviLffCnFbOxCQ5ZC8ZydxI10PfpXJ7m+tH7HrLHG/USMjENaxsLkd3CgHNGVNiLEaH0rSOTuZXx9DTWU41gmsx8a0MxyKxevQFI0gPKvyvXu9e8Zs50jjkYEdZcpfmo4H1N/ata8qQz2tPgLBSOV/pTJRT4t2P891AEaxrEHEmsPVu6PHW+IUqpZomK5gG1F9LHzv6UqeLSontWFVdiL/KveEUDU8tfOpHeyOJcSyxABQqaDhmyjMbU0wuGZ8qoLs7BUHeb2HuSKaerRNY8JPH4MjBLKeD4hwviFhUk+5tWjZeLiQEtfNYj/8AKKnStup1OzMKsKkrhi2fme2ouxt+YfOgsRTETEu1ksMiAtYgs38qi2a+p1Naga2A0g09A072jtSSaOGNzdYAyR+CsQSL9wIFqZXr0opgN5F0rcBWqXl51uvSAyK6K6F8MU2apP43dh5aD9K51Q610NuXvns9MFDGMSmaKNQy2ObNbUBbXOp5U0Bf6Va8PNnUMAQCL2IsfUVsqhCrXiIQ6lW1BrZSoAG28WDaFrHUcj4cr0Gd7dkyHEOyRkq2txwuRrR/xWzFbGYp5CchjgAF/wARz3Pso9zVM29sFwSUBZO8AkX8e6uR/p14OtfqTjAyNkTcStvMisT7OaM9oj08aKOzd2JJT2lITmbcajt9thdXAzWsUtbxFwKtcrbJfFKTB8tYe9jbjy86ytWno12J9r2jAh+BW61x3iPW3q1q2OcnOmfZ/wBn+xRAWCwotv3QQfneh0lGv+kNhh1WFk553T5Zh9GoLLSA2RoTcDjYn2r3h3zRnvFr092FiAjOSL5o3UeF7a173e2X12MTDg5RK5S/G3GxtzoAgnp1gMQyZXQlWU3Bp/vBu/NhJWimTK49Qw71PMVHxDs+X60AOdr7WlxDAytmtcjQC2a1x5aU52K2eSNFHauoXvzE6W8b1EMtONl4gxyK66FSCCOIINwQe8GhLPQ223rOwCgIsbEWsb6g9965a362XJh8bMrxiO7syKosuQk5cvhb53o8bgb5pjY1jObrkQGS40PK4I/zrQ76fsIVxWHk1yvEyg8rowuPZxVMkFLLWVNImsZL0hnq9e6f7Y3exOFNsRC8d9AWGht3MNDUepoA8yLex7qVbCOVaBrQBI7EVDPEJSFjzrnLfDlB1v4Wo94XZGCKAphoGQ2sQqkEeBrnMmih0GYsPNLhXc5CokjX8wNmt5gg+lY8sVX2mkWl7L/NuzgyLLGY/wDZO8RHllNVDaO9c+z5Gwxx5suq9bhzO2Vhp94HFx568aLj7JjI0FvEH9KGe8fRDNicQ832uPtcjCdPAWfhRE8kvz6HVTSC3SpUq6DEpG9GMAnmQGzZMPbzvNr6C3vVg3XJOHQnne3leh708bvTPFHi8PnLR9mRVvcq1rGw42P1ombGwfUwRRfsIq+oAv8AOoUfLsW72VI8IoZdPmKZMBGijsyTKrnuCqzAepUUTqqnSjhw+zMSCmeyZgOFmBFmv4cap+iDl9TV16IZ8m1cPb8WdT5FCf0qkXq89DBX/wDqxZhfsyZeVmy8fa9IZbf6ROM/1OG/OaQjyCKp+bUHRRH6fopBj43ZT1ZiCxtyJBJceYzD3obA0MCw7B2Q8kUk4HYjITzYqWNv3VAJ/eFTXRTswybVhPER5pGPkpAv6tUn0dbXWXA4rAyRjsRyzxyA2N8pzBvcWNaeiXEdVtQA27eePjzygj6Us8gHLbWxIMUnVzxrIvK/EfuniKFG83Q+6EvgpM4/8KS2byD8G9RRopVWCOScfsl42KSo0TjiGH6H/rTJoGXleus9s7HhxKGOZA4IIvbtC/7LcQaCm/m5mHwsrLHnyrEHAZidc1j2uNS/Aynbt7wYjBzLLDoRoQT2WXmCO6pTfrfWbaKIJY44xGxZcmYntCxux5enKm2x9zMRisPLNhzn6or90Rd2DX1U8NLHSoY7DxAlaN42R0UsysCCABfWjQwYVMbo4Lr8bh4/2pYwfIMC3yBqFBq3dFw/70wtv2z/AMDUwOjNv7GixcDwzC6t7qeTDxFcvb0bBkwOJeCQhitu0AQGBGhAPC/dXWVBrp62UM+HnGmYNG3mtiuvkT7UMECC9ayLEeVOZMIyqGIOQmwbXLmtfLfhmtram81AGp634PEvGweNijLqGUlSD4EVoc241hqALvsXpPx8DC8xmX9mXtA/xcfnREwHTXhigM0EqPzC5XXzDEg/KgGDW1TRoHZNKlSqhCpUqVACqN3lt9kxGbVepluP4DUlTfH4YSxvG3wurKfJgQfrQBxxbQd9qs3RpjOq2nhGvYGQIfEOCv1IptvVuxPgJFixAFyCUYG6uoNrj5aeNQ2FnMckbjTI6OD+6wPvpUDOnOlTYyYnZs4fQxKZUbuZAT8xcetcwA6Xrq6fFRbSwEv2Zw6zRyIp4dqxFjfgb1yq0LIzI4sykqw7mUkEehBqmAQ+hnDJLi5Yn4SYeRT32OW9qe7P3cfDbdw8ZBJLZ7+Cg3YeB0Phe1N+gp4lxzda+WXq8kK8nJuX17wqjTxPdXQGXnYXpYB6pUqVUIVDnpc3cxGIEMuGUuyh0dRbVWKkac9QaI1Kk0BT+jPYL4TC2lXLI5uV5gAWA+p9arXTeHiWGWM5c+aNyLa2AK/LNRUpvjsDHMmSVFkU8mAI+dJzqGnhyAFq49Eq32ph78i5/wABqt7bwRhxE0J06uR19Axt8rU83NxnU47DSd0sd/JmCn5GgDq+oveLYUWMhMMw7JIIItdSOYvzqUpVQiBwu6OFTC/ZOqDQnVg2pZv2if2vGh1vp0QqsfWYDMXBJaJ2zXW3BGPAjx40Y6xSwDjbF4VkYo6lGBsVYFWB7iDwpxsPDB5kjc2V3RSe7M4F/nRs6cd1OtiXGRLd4gVlAHxRngx8VPyY0HcBsiSUJlQkSP1aHkz25d4HEmk/A0WjpB6N5cBeaM9bhr/FweO/AOOBH5hVGArq7d/C3wi4ecF2RBHKHF83ZF/BgQeNDTaHRnhI5XX722YlbNYBTqANOXDWoulHllRLrwgzUqVKtSBUqVKgBUqVKgARf0iIB1GEfmJXX0aO/wDyCgeaPn9IIf6DB/6gf/FJQEY6E9wJqWM6G6LdlvgNmPNMLFlM2QcQioWF/wAx19xQAxGIMskkjWzSM0jebksbe9dayRBsKVI0MJBHgY65Ci4DyH0oYBW6DN3etxD4pvgg7KeMjLr6BT/io70N+gof6A/jM5P91aJFNCFSpUqYCpUqVACrBrNI0Ac39MuDMe1JTw6xUceOlj9KpmHxJjdX5owb+6Qf0om/0gYwMXh2HFoWv6Pp9TQtFQM7Ew8wdFdeDAMPIi4rZVe6PpS2zcITx6lPkLfpVhqxCpUqVAHmRAQQdQQQQeBB76GCui7S2fDYdnrmUDloAunLgaIm25imHlZeKoxHtQv6GMIkss2IcXlRUCn/AGhcsdeegA7hWdTtJlzWS0FwUCelfB4ttouY45ymVMpQOVOn5RbjejsKzVtaTLw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5" name="AutoShape 6" descr="data:image/jpeg;base64,/9j/4AAQSkZJRgABAQAAAQABAAD/2wCEAAkGBxQTEhUUExQVFBUXGRYYFhcYGBUUGBcZGBUXHBocGBUYHCggHBolHBcaITIhJSkrLi4uFx8zODMsNygtLisBCgoKDg0OGxAQGywkICQsLCwsNCwsLCwsLCwsLCwsLCwsLCwsLCwsLCwsLCwsLCwsLCwsLCwsLCwsLCwsLCwsLP/AABEIANwA3AMBIgACEQEDEQH/xAAcAAABBAMBAAAAAAAAAAAAAAAHAAQFBgEDCAL/xABKEAACAQIDBAgDBQQGBwkBAAABAgMAEQQSIQUGMUEHEyJRYXGBkTKhsRQjQmLBUnKC0QgzQ5Ki8CQ0c4OywuEWJVNjdKOz0vEV/8QAGQEAAwEBAQAAAAAAAAAAAAAAAAECAwQF/8QAJREAAwEAAgIBAwUBAAAAAAAAAAECEQMSITEiEzJCI1FhcYFB/9oADAMBAAIRAxEAPwA40qVKgBUqVKgBVhxpWaVAA7xWzmjlndibtlubntBD2b+utXjZeHKRKGN24sfE6mobe0aWAvmU/KpvZkxeKNiLEqLjuNtaw4pymjo5adSmOqVKlW5zipUqVADHG7SWMNzKhSR4MbfzpjjNvqoUoM2YA2OhHaA19Ln0rTvPEwZHX4SCje4I+hqNjQScRbQelgBoa5r5KVdUdfHxQ5VMtWzsX1qZrEcND4gH9adU22bDkjUeH1pzXRO55OWs3wKlSpUxCpUqVACpUqVACpUqVACpUqVACpUqVACpUqVACpUqVACpUqVAEPvFiXjCukJmIv2QwTjzuQdKj9n7WcFUygs2oUNf4R2gCQL8eNTW1k7Oa9stz53BFBjaO3zhtswSOTkQKjdwWT4j9CfKsKb+piN5zprQcYXJAJGU93GtlYprtLaCQpme/GwABZmJ4BVGpNbejAd1gmq9hd7omkEbxzQsb5esSwawvYMpIv4GmW1NoPKwsbKOCi9z59/lWd80yjWOGqeeid2qolw75WHAlW5XXUfMVXtnKZsuUZcwvqOFxc0t7sYsOGw+HPZad1QC4sAvbe5PkB61B7ckzzYKBJchfEITkezZI1LEdk8Da1Z38qnTSH1l4E5RWawKzXScwqVKlQAqxWaZbWkyxMfT3NJvFo0teDhcQpYrfVbX9b2+lbarmwpeulkexChr2PM2sPYXqx1PHXZaVyR0eCpVoxUpXLbmwBrTgsWWFz4cO8309Ban2W4Lq80e0qVKqJFSpUqAGuHxyPlym+dcy+Wn86dUPN29oM2JF+yFZhlF7feG5A8O6iEKiK7I05I6szSrF6w8gHEgeZtVmZ6pVgGs0AR223tGfX6Vzp0jSXxbjwUeyj+dH7emayen1rnffFWOKmzAg5uB0NrC3yrnXnlf9G78cS/s6F3B2p9p2fh5T8RQK37ydk/StW1izYiQjjFEoQ3trIWzWNjr2VoTdFu/RwdsNIoMLzXMjPlESlQDZba9oXJvzojbw7yYcyBYpUkZluwU5tBw1GlVzfYTw/eMto9bKMiTGPKty62J6wEcQQLjWrBuhswiJXmfrZL/ABWyjT8t+NUrZG2UlmYBcpKueN+BFa9+N9cTs9MOuHCBZc5LMuYhly6DW3Br+lc/D93k6ef7dkq/TNtn7Rj+qFimHBQc+01i/wBFH8NPOg7ZYfHNJYWhjJ4fic5R8g1DgyFmLE3LEkk6kkm970fehDZXVYJpjxne/wDCnZX55j612L2cQRaVKlVCFSqh7273YlZmwuAhDyIAZJG+FLjQAcz4k1Wdl9IG0MPLbHQ54r2ZguUqO8EaHyNR3nc0vpWbgYqht6c3VC37Qv4VKYXELIiuhurAMp7wRcVq2jh+sjde8aefKi1stCh5SY13egCxC3E6mpM1BbvYn8J4HhU7U8LThYVypqnpBY6CQEIQXjJzA6kg9x8Kc7Dw5VSW430HdQ16T97Z4sfHHhpWj6pO3Y3DM5BswOhsAPerruBtyfFwF51UWIVWW4z6a9nlbSj6S79hvlfXqWqlSpVqZCpUqVAA3xeEfCzANxOoYcGtz8CO6rVht6YM8cMkiJNJoqE6t4jzrzvzA7YKXqYzJMq3iCgFgw4EXPyrlvEYh2dmcsXv2ib5rg876gg8uVZTDmvHo1vkVLz7Dvvlv7iPtX2LZ6qZRcSORmsQNQq8BbvPOhntjYOJmBklcSueLEuWv3WPDyptuRtuODESPOx+8QrnN2CsTcl9b2PM1f8AqYwls4zM2jJottCLMSeNZcvJUs14eKaXkGewN4sVs+f7t2RlPajYnI9uTJ+o1rqDYm0lxMEc6CwkUNbja/EE+B0rnjpG2YoaCdNcwZW53IsQb8+Jo17iRfZtmoshH3QkzEcOyzXt7Vtx32WmPJHV4Nt7MRnbKO/L+lUrpv2MqTQTLbNIrRle8plyn2a3tVi2HKZ5Ys3Fmufe5+lQvTTDmx2ADfAVk986FvkB7VjxvxVGtr7ZKpPuH1kIaGXO6D7xLjX93XQjuPGq9skvhZgUcA62JAI1/KfnRRwOEyPZWdxkbMb/AA3tYHwsKrm/+70ccCzK12D6nS5DctKzm3uM2riSWom9gYJmMUyuknESdgKQHBJHZ4EGw14iozpUxKjCwqbdZ1jZRztlsx8uA9RUZubtwx9q9x+Md47x4iq/v1tAzYx+6M5F8r3J9T9K2qU6lr/TnVNTSZCg29K6C2NvrgcDhcNh5J1aRURWWMGTKSLnMV0Fr1z0zWBNELcHAYQwCSZA8juQMwuAAdLCqq+i0iI7vA4bH3jwuKuMPPHIRxAOo/hOtStc/wC/WEiiZMRhfupomAcpZbXtYi2vysaLXR/vEcbhBI9usU5JLcCw525XBvVcfIrWhycbh4V7G4KVZMRIkmR5Jma9j8KgKosOOgPvW/bDzvDiFBR4jF2QAMxYj+dSm9U0eZeduagNYk21rVs/aGGjtJJIqobLmY5VzakC3Bb2PtXG0++HWmvp9sLDsDB9ThoYrWyIoI8ba/On9C7fbpTWO8WCs76gyn4V/cX8XmdPOoDdbpSng7OK+/j4luEii+pHJvL516BwBPfCtHM1h2Scw5Wvx+dPtpbWTD4d55m7KAk8r9wHiTUB/wBtMHiJkihkLva/wkAi1yLnmO6oLpbwLzYSIoxPVuWdAeKlbZrflI+ZrOZUNmlU7BxhQ+NxrtazzyA245SzaDxAH0ro3ZmAWCJIk+FAAPHxPiaEvRHsQ9e0jqR1KjSxvmYED5XPtRPxEsyh2LxqhBsWuDF49z6a2Nte+tNM8JSs0Gtv9JuST/QjK4vq8jgqx/LEVvY99x5U4HSdjYkEk2FUoba2kjtrzaxAvU90V1YXaVQ+6+31xsAmRGQElSrW4jjYg2I8amKokVDHpS6N/td8ThQBOB205TDvB5SDv50Tq8yMALk2A1JPKgDjhgQSCCCCQQRYgjiCOR8KnN1t4jhms+Yxn9n4l/dvyPMXFWTpf2tgcTMr4XWVbiSQWEcg5eJYH8X1odXqKSfgqacvUWze3b64h8P1YtGpva2oJZQbjyHCi9vtvEixjCwsrZv6xgQbITmAHeWHy8652zU6g2jIjFlc3Y3N+1c9+vOo6NT1kvunXag8bhzxtP2nRSq3ALAEk6CwNSvSzs5ZMF1hsHhdHQ+N7ZfW9c2SOZCWbUk1atg4zHTIIsOrOImWQFmd40YXCkqxIB14D2omVM9Qu+1di4jY4xTiTtaoo0dlysNCeyePD2rPSJg3GGijjBZE1kYngESwLHzqy7L2MGZmBZWzEOimym3MDkKhek2bEwwZYE7D6SMbGygcADfiTx5WrmhNv+Dq5LSn+QOQ4h11BI/StYYm5Jub6nma9fXnUnuxsc4mcJ+AWZz+UcvM8K6m0lrONJt4iMKgqav242NAw+UIrMrgBiASM3Djy0qsb2YJoJmuuVGZih7wLX07hUrupsadQXUANbMUe63XW1/r61jyNONN+FObwnt/drBVMRRc72JYWv4i44jhULutO5PVGeSCGUXco2QNlvozcQLE173y2YsTo+L7csoJ6uJ8piQBcpOZTckltPCpDo73Nj2h15aSWOKPIE+BmLG5NzaxAFtLDjxq+OcXgnlvtRYdxtrGUGDDwj7JhwVznQszEnnxvxtxHHnVwbZscucSKrBgCbgHXWxA7xc1Gbo7JfCYOTDvlLLO/aAsHBClWA5afS1TkUyqGY6AC5PcBesrS+oipbUMFO9m6arIWgGRRa6k2UDgGzHh5e1RJ2OhUWmQsc1lFzfKNbGwq54jHjETh3H3SMOqWxs78yTw7Nxa/M1ZMbsyJoirKucDMDbUNxFj+lL673wP6CzyCjo/hl+2xvFG8qq1nyi9g2hJPAW4+lGvFYZmuQA91yldAbeF9Nai9xt6wx6hwAunVsLDQ8mAFr+NT8ZysV4WJFvpXRs2jFduNlf2vvdHstEjeKS7C8aWBzBbA3kv4jvqm7wdLcs8Rjiw4iYn4jJ1lhYg9nIBfXjVl6ZsL1uBVwCXhcMD3Iws9/DgfSgYRfThfn3VSWLCXWvS59G2wgzvK6lhGOwOJJ8uelqJ7bTj6n75cqMclmFswbkVPD3NRux8I0JkRdWFipP4hapFZ2v8Oe9rKbXL8kF+JNcLrtWndMqZwjeh1Qsbxur/AHc83UGzZMpADEsBa/LU86KIobdEcDJ16vJqHJ6kixjJJzX8c2nlaiTXoT6OCvYqrW821lXsXsDxp7t7biwKebd3dVCRZcU9gLsfkO8nurDmvfjJrxRnyZUekLd+PJ9qhtp/WAc/zedDOV7nuoz9ImwZMHhcwJZX7LMvwi/Jge/kaC8pquJNLGTytN6jFeWNec1e4uNamZbdxd1zjpSpbLHGAZDzN72VfE5TRw2fsiKAJDAgRWbOQPygfragVuLtmTD4kZbsp1dRzAvc+YBNdEbOX10GU+BqWho8bIw+SScngGCj2zH/AIh7U5xGCWQFXAIPEU9fh5kE+das+tKZxYOq16c6dIO7v2PEm39W2o8Kb7mbV6icIT2JcqHwN+yfc/OiJ024P7lJeakj0PfQXElzcUnOrGCrHqLb0h7RV8YwXtLABGByJXV/dtPSi5JPBY4okCBIlmPeykXUeNzp/DXPTuSb9+tSM23ZjhVwpP3YbOO8j8IvzUEkgd5pOE0l+xU21rPW39rvi55J5NGc3txyjko77Crp0TbxCATwX7UrRlPQMG/5aGoanOzcU0c0ci6lGDfz+VVS1Ez7Og5J9Se761Bb3bY6vBkji7EDyQAn6gU3bbCTRK0TZs3IakE8b+NV3e92eFfwrGjBbmxYsbsxB5X5ceFccJt4dltJF12IGEESqNAoLEW1NuGU8Rz4082sVRHkUEylCBa4vppp51BbrR41YkACMpVSMxINrDnaozeXeWRZFjiZVkUnrGUF1UcBYn4mvz4CozziNOyzSO3NiljaRJBZ4slxfne/6fOi9tKQARyjUOoB8wNPl9KpPRlLhHLRGYPiJWzMDe5y3J14E3PDzq/7VjSDCNnYKketybAAHT5V1ccV5f7nJyUtwZbQwwxOGliP40ZdeRy6fOuZonuNOPyvRUxfSkscVsMheTNcmQWTLfXQG5vw8KFji7E2AzMWsNALkmwHdrWyMWdDQ4FsXBFMknVl1V1ZQL6jXjXtdl5wkjdfI0JcsFdQwewytYAX0uQLfi1vXnorDHZkF7/jy/u5zarUsABJ0ueOlRPHM+i65G/YtkYALeVheaQKZGtYmw0W3cL2FSVaoG08q21sjJg3wmzZcU58+0x4D+Zq87I2UmHXKg1PFjxNOoIFRQqgADgBW2ojjUml8joh96tgR47DtBKSAbEMp1VhwNudu41ynt3ZjwTSQv8AFGzKdLcDxA5AjX1rsOuaembGLLtKYBQojCxkji5Cgkt7gelWyAf2pxAuhpvTlV7PzpMB9u3i+rxSPrxsbamx04c/KuldkYm8aE8wOAOunG36VzZueqti4lY2BJAJ4A20v4XrpDY/wDQo1u0oPZvzIFJgiZSUFeBpKBfn71gNpW6NedIeFW3/ANnCbBzX/CjMPCy3rmbDoCBfw+ddX7wwl8NOo4mKQf4DXKUHA+lMRYNz9grisSsTHLHq8h/KttB3XvanO+sIXEuFAC6AW4WtoKkei8/fSG9rqq/4rm/tVr313SBgkmAJIW4sL6jX2qW/I0CBqt3RTghLtGEEAhQzkHhop/U1TTKvePcVaOjXbMWHxqySNZQjjTtG5GmgpsETO8234cJjZo8Ip6u+WQGwVGB7fUgC9uWp5aVtw2Hhxsi5cQrKACyczbje54eFqo+28X12ImlAsJJJHA7gzEj5VYNjYxZIjJoJIEbWw17vcfSlU6iprGSu9++UtxBhpOrjRQpZbXNuQbuql4jEySWMkjNYWFzyPlxrWbmlanMpehOmzEblCGUlWU3UgkEEcwRwp3tDaU09jPLJKRwzuz28rnStWHhLMFUFmYgADiSTYAeZouzdFmGw+HVp3eWZrA2ORFJ42A1NvE0yQR4DCSSuI4kaRzwVQWP/AEHiaKe5XRWcwlx9rDVYVN7n/wAxhy/KPerhu7syLDjLEgjBAOg499zxP/WrPFSGbVsoAAAA0AGgA8BTWXHIGy3Gbu51tb39q2thcycNeIpgYwUmvnT+oeBra91SyNcXpyJnqlSpVQjTi8QsaNI5sqKWY+Ci5+lcj7xbRM88sxGXrHd7HlmNwPMDSui+lvaYg2bMCbNLaNBzJY6/IE+lcwT0mBpNPIzdfSmdb8K9jY0mA83dgZsTGq8b/p9Na6X2MWWNVf47C/cbUIejDZMTxvKynMJCM+tigRewB+9ck+VGHC3bjoO6pfspEnBrr7U5U0zQ1vVqANjpfT/PjXJe19mtBiJoTp1cjp6Kxt8rV1qWrnbpa2eYtpTEjSTLIp7wRY/NTQItO5Gx4YMHFiGcK0pfOW0HZawy+n1q3rvhh2QxokmIuMrWXKh04Fmtp5XoTY7e8phsHh4NBCshlLLcOzkaDwA5+PhTYb7zLoEj9MwqKVfiaR0/IJ0u2ipA+xQJGPwqVzD1ygVV97d6IRDIqwjO4yjMqWF+dxzA4VS8bvhiX5qvkP51BY3Fu5u7XPtSib/Id1GfEzG163JKVuAbBhZh361ojiIUG3xcPTStlbGR6LHyrYnCtR1pLN5UAEvoV2SsuMaZuGHQOB+ZrhT6AMaJ213aYE99so7gP51WugSJPsuJYau0gVh3Kqdn3zNV+nwQTtXFuAvypNeATG0WH7I5EWtTqIW77f550gdcvhc+XKtymgZm1/KntMTTyFrgGmhMY4uLKb8j9aSSm1P5EBFjUfJAwNhqKTQIkqVCneLpYeLGDD4XDfaQCQ4BbNbTVSNL8eI7u+ifgsQJEVxcBlDAHQi44Ed9WIF39IT/AFfC6f2r6/7s/wCfSgFJXRvTxgy+zlcf2cqE+TAr9SK5ykGtL/oHiles1lVvQAfNxNlmLBwoey2UOR4tqfrVwGYaacvCufdgb74vCgKriRF4JICwH7rXuPerrg+mRP7bBuD3xyqw/uso+tRg9CvEdKcLQwXpjwlv9XxX/s//AHqP2l0zOQRh8IFPJ5ZM1v8AdooHzpgGVeH1oN9OW08LMsQikEmIiLAhO0MjDUM40vmUWA8aoe2t6MXi7jEYh2U/2anJH/cXQ+t6YhLgAeFqAJHfHBLBipIV/swin97q1LfMmoKwp1tLFNLK8jnMzsWY95J40y5gUxGwW/lWpkBre+lazq1ADqcWijH73zIpulO8VA2TP+AMsf8AFlZj8hXjBx3Yf50oGN83K1exp3Vsmw7BjyFhWhlIsTfXhSAJnQft0Q4toGsFxAAHg6XK+4JFELpg3jkweFj6kqJJJLDMM3ZVSW09veufdl4l45Y5AQhR0YMbnLZgb2HGi50/Y1WjwajtZutkDA6ZQqDh45gfQ016Ao0fSVtAEHrV07ktp42OtTeD6ZcUv9ZBFL5MY/0NDUvbhXpBSAL+E6aQT95giB+SYMfZkGnrRI3I3jjx0LSxq6ANlKva4IAPEG3OuXQtHjoHw1sHM/NpbeioP1Y00ATKVKlVCKHsHZeHwwaOIdtrNJIbF3PO5/Qd9T+Hx/U6N8B5/sn+VPdnbKjiFgAW5sdSajNu4XLr+E/I1zdaj5HT2mviLffCnFbOxCQ5ZC8ZydxI10PfpXJ7m+tH7HrLHG/USMjENaxsLkd3CgHNGVNiLEaH0rSOTuZXx9DTWU41gmsx8a0MxyKxevQFI0gPKvyvXu9e8Zs50jjkYEdZcpfmo4H1N/ata8qQz2tPgLBSOV/pTJRT4t2P891AEaxrEHEmsPVu6PHW+IUqpZomK5gG1F9LHzv6UqeLSontWFVdiL/KveEUDU8tfOpHeyOJcSyxABQqaDhmyjMbU0wuGZ8qoLs7BUHeb2HuSKaerRNY8JPH4MjBLKeD4hwviFhUk+5tWjZeLiQEtfNYj/8AKKnStup1OzMKsKkrhi2fme2ouxt+YfOgsRTETEu1ksMiAtYgs38qi2a+p1Naga2A0g09A072jtSSaOGNzdYAyR+CsQSL9wIFqZXr0opgN5F0rcBWqXl51uvSAyK6K6F8MU2apP43dh5aD9K51Q610NuXvns9MFDGMSmaKNQy2ObNbUBbXOp5U0Bf6Va8PNnUMAQCL2IsfUVsqhCrXiIQ6lW1BrZSoAG28WDaFrHUcj4cr0Gd7dkyHEOyRkq2txwuRrR/xWzFbGYp5CchjgAF/wARz3Pso9zVM29sFwSUBZO8AkX8e6uR/p14OtfqTjAyNkTcStvMisT7OaM9oj08aKOzd2JJT2lITmbcajt9thdXAzWsUtbxFwKtcrbJfFKTB8tYe9jbjy86ytWno12J9r2jAh+BW61x3iPW3q1q2OcnOmfZ/wBn+xRAWCwotv3QQfneh0lGv+kNhh1WFk553T5Zh9GoLLSA2RoTcDjYn2r3h3zRnvFr092FiAjOSL5o3UeF7a173e2X12MTDg5RK5S/G3GxtzoAgnp1gMQyZXQlWU3Bp/vBu/NhJWimTK49Qw71PMVHxDs+X60AOdr7WlxDAytmtcjQC2a1x5aU52K2eSNFHauoXvzE6W8b1EMtONl4gxyK66FSCCOIINwQe8GhLPQ223rOwCgIsbEWsb6g9965a362XJh8bMrxiO7syKosuQk5cvhb53o8bgb5pjY1jObrkQGS40PK4I/zrQ76fsIVxWHk1yvEyg8rowuPZxVMkFLLWVNImsZL0hnq9e6f7Y3exOFNsRC8d9AWGht3MNDUepoA8yLex7qVbCOVaBrQBI7EVDPEJSFjzrnLfDlB1v4Wo94XZGCKAphoGQ2sQqkEeBrnMmih0GYsPNLhXc5CokjX8wNmt5gg+lY8sVX2mkWl7L/NuzgyLLGY/wDZO8RHllNVDaO9c+z5Gwxx5suq9bhzO2Vhp94HFx568aLj7JjI0FvEH9KGe8fRDNicQ832uPtcjCdPAWfhRE8kvz6HVTSC3SpUq6DEpG9GMAnmQGzZMPbzvNr6C3vVg3XJOHQnne3leh708bvTPFHi8PnLR9mRVvcq1rGw42P1ombGwfUwRRfsIq+oAv8AOoUfLsW72VI8IoZdPmKZMBGijsyTKrnuCqzAepUUTqqnSjhw+zMSCmeyZgOFmBFmv4cap+iDl9TV16IZ8m1cPb8WdT5FCf0qkXq89DBX/wDqxZhfsyZeVmy8fa9IZbf6ROM/1OG/OaQjyCKp+bUHRRH6fopBj43ZT1ZiCxtyJBJceYzD3obA0MCw7B2Q8kUk4HYjITzYqWNv3VAJ/eFTXRTswybVhPER5pGPkpAv6tUn0dbXWXA4rAyRjsRyzxyA2N8pzBvcWNaeiXEdVtQA27eePjzygj6Us8gHLbWxIMUnVzxrIvK/EfuniKFG83Q+6EvgpM4/8KS2byD8G9RRopVWCOScfsl42KSo0TjiGH6H/rTJoGXleus9s7HhxKGOZA4IIvbtC/7LcQaCm/m5mHwsrLHnyrEHAZidc1j2uNS/Aynbt7wYjBzLLDoRoQT2WXmCO6pTfrfWbaKIJY44xGxZcmYntCxux5enKm2x9zMRisPLNhzn6or90Rd2DX1U8NLHSoY7DxAlaN42R0UsysCCABfWjQwYVMbo4Lr8bh4/2pYwfIMC3yBqFBq3dFw/70wtv2z/AMDUwOjNv7GixcDwzC6t7qeTDxFcvb0bBkwOJeCQhitu0AQGBGhAPC/dXWVBrp62UM+HnGmYNG3mtiuvkT7UMECC9ayLEeVOZMIyqGIOQmwbXLmtfLfhmtram81AGp634PEvGweNijLqGUlSD4EVoc241hqALvsXpPx8DC8xmX9mXtA/xcfnREwHTXhigM0EqPzC5XXzDEg/KgGDW1TRoHZNKlSqhCpUqVACqN3lt9kxGbVepluP4DUlTfH4YSxvG3wurKfJgQfrQBxxbQd9qs3RpjOq2nhGvYGQIfEOCv1IptvVuxPgJFixAFyCUYG6uoNrj5aeNQ2FnMckbjTI6OD+6wPvpUDOnOlTYyYnZs4fQxKZUbuZAT8xcetcwA6Xrq6fFRbSwEv2Zw6zRyIp4dqxFjfgb1yq0LIzI4sykqw7mUkEehBqmAQ+hnDJLi5Yn4SYeRT32OW9qe7P3cfDbdw8ZBJLZ7+Cg3YeB0Phe1N+gp4lxzda+WXq8kK8nJuX17wqjTxPdXQGXnYXpYB6pUqVUIVDnpc3cxGIEMuGUuyh0dRbVWKkac9QaI1Kk0BT+jPYL4TC2lXLI5uV5gAWA+p9arXTeHiWGWM5c+aNyLa2AK/LNRUpvjsDHMmSVFkU8mAI+dJzqGnhyAFq49Eq32ph78i5/wABqt7bwRhxE0J06uR19Axt8rU83NxnU47DSd0sd/JmCn5GgDq+oveLYUWMhMMw7JIIItdSOYvzqUpVQiBwu6OFTC/ZOqDQnVg2pZv2if2vGh1vp0QqsfWYDMXBJaJ2zXW3BGPAjx40Y6xSwDjbF4VkYo6lGBsVYFWB7iDwpxsPDB5kjc2V3RSe7M4F/nRs6cd1OtiXGRLd4gVlAHxRngx8VPyY0HcBsiSUJlQkSP1aHkz25d4HEmk/A0WjpB6N5cBeaM9bhr/FweO/AOOBH5hVGArq7d/C3wi4ecF2RBHKHF83ZF/BgQeNDTaHRnhI5XX722YlbNYBTqANOXDWoulHllRLrwgzUqVKtSBUqVKgBUqVKgARf0iIB1GEfmJXX0aO/wDyCgeaPn9IIf6DB/6gf/FJQEY6E9wJqWM6G6LdlvgNmPNMLFlM2QcQioWF/wAx19xQAxGIMskkjWzSM0jebksbe9dayRBsKVI0MJBHgY65Ci4DyH0oYBW6DN3etxD4pvgg7KeMjLr6BT/io70N+gof6A/jM5P91aJFNCFSpUqYCpUqVACrBrNI0Ac39MuDMe1JTw6xUceOlj9KpmHxJjdX5owb+6Qf0om/0gYwMXh2HFoWv6Pp9TQtFQM7Ew8wdFdeDAMPIi4rZVe6PpS2zcITx6lPkLfpVhqxCpUqVAHmRAQQdQQQQeBB76GCui7S2fDYdnrmUDloAunLgaIm25imHlZeKoxHtQv6GMIkss2IcXlRUCn/AGhcsdeegA7hWdTtJlzWS0FwUCelfB4ttouY45ymVMpQOVOn5RbjejsKzVtaTLw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6" name="AutoShape 8" descr="data:image/jpeg;base64,/9j/4AAQSkZJRgABAQAAAQABAAD/2wCEAAkGBxQTEhUUExQVFBUXGRYYFhcYGBUUGBcZGBUXHBocGBUYHCggHBolHBcaITIhJSkrLi4uFx8zODMsNygtLisBCgoKDg0OGxAQGywkICQsLCwsNCwsLCwsLCwsLCwsLCwsLCwsLCwsLCwsLCwsLCwsLCwsLCwsLCwsLCwsLCwsLP/AABEIANwA3AMBIgACEQEDEQH/xAAcAAABBAMBAAAAAAAAAAAAAAAHAAQFBgEDCAL/xABKEAACAQIDBAgDBQQGBwkBAAABAgMAEQQSIQUGMUEHEyJRYXGBkTKhsRQjQmLBUnKC0QgzQ5Ki8CQ0c4OywuEWJVNjdKOz0vEV/8QAGQEAAwEBAQAAAAAAAAAAAAAAAAECAwQF/8QAJREAAwEAAgIBAwUBAAAAAAAAAAECEQMSITEiEzJCI1FhcYFB/9oADAMBAAIRAxEAPwA40qVKgBUqVKgBVhxpWaVAA7xWzmjlndibtlubntBD2b+utXjZeHKRKGN24sfE6mobe0aWAvmU/KpvZkxeKNiLEqLjuNtaw4pymjo5adSmOqVKlW5zipUqVADHG7SWMNzKhSR4MbfzpjjNvqoUoM2YA2OhHaA19Ln0rTvPEwZHX4SCje4I+hqNjQScRbQelgBoa5r5KVdUdfHxQ5VMtWzsX1qZrEcND4gH9adU22bDkjUeH1pzXRO55OWs3wKlSpUxCpUqVACpUqVACpUqVACpUqVACpUqVACpUqVACpUqVACpUqVAEPvFiXjCukJmIv2QwTjzuQdKj9n7WcFUygs2oUNf4R2gCQL8eNTW1k7Oa9stz53BFBjaO3zhtswSOTkQKjdwWT4j9CfKsKb+piN5zprQcYXJAJGU93GtlYprtLaCQpme/GwABZmJ4BVGpNbejAd1gmq9hd7omkEbxzQsb5esSwawvYMpIv4GmW1NoPKwsbKOCi9z59/lWd80yjWOGqeeid2qolw75WHAlW5XXUfMVXtnKZsuUZcwvqOFxc0t7sYsOGw+HPZad1QC4sAvbe5PkB61B7ckzzYKBJchfEITkezZI1LEdk8Da1Z38qnTSH1l4E5RWawKzXScwqVKlQAqxWaZbWkyxMfT3NJvFo0teDhcQpYrfVbX9b2+lbarmwpeulkexChr2PM2sPYXqx1PHXZaVyR0eCpVoxUpXLbmwBrTgsWWFz4cO8309Ban2W4Lq80e0qVKqJFSpUqAGuHxyPlym+dcy+Wn86dUPN29oM2JF+yFZhlF7feG5A8O6iEKiK7I05I6szSrF6w8gHEgeZtVmZ6pVgGs0AR223tGfX6Vzp0jSXxbjwUeyj+dH7emayen1rnffFWOKmzAg5uB0NrC3yrnXnlf9G78cS/s6F3B2p9p2fh5T8RQK37ydk/StW1izYiQjjFEoQ3trIWzWNjr2VoTdFu/RwdsNIoMLzXMjPlESlQDZba9oXJvzojbw7yYcyBYpUkZluwU5tBw1GlVzfYTw/eMto9bKMiTGPKty62J6wEcQQLjWrBuhswiJXmfrZL/ABWyjT8t+NUrZG2UlmYBcpKueN+BFa9+N9cTs9MOuHCBZc5LMuYhly6DW3Br+lc/D93k6ef7dkq/TNtn7Rj+qFimHBQc+01i/wBFH8NPOg7ZYfHNJYWhjJ4fic5R8g1DgyFmLE3LEkk6kkm970fehDZXVYJpjxne/wDCnZX55j612L2cQRaVKlVCFSqh7273YlZmwuAhDyIAZJG+FLjQAcz4k1Wdl9IG0MPLbHQ54r2ZguUqO8EaHyNR3nc0vpWbgYqht6c3VC37Qv4VKYXELIiuhurAMp7wRcVq2jh+sjde8aefKi1stCh5SY13egCxC3E6mpM1BbvYn8J4HhU7U8LThYVypqnpBY6CQEIQXjJzA6kg9x8Kc7Dw5VSW430HdQ16T97Z4sfHHhpWj6pO3Y3DM5BswOhsAPerruBtyfFwF51UWIVWW4z6a9nlbSj6S79hvlfXqWqlSpVqZCpUqVAA3xeEfCzANxOoYcGtz8CO6rVht6YM8cMkiJNJoqE6t4jzrzvzA7YKXqYzJMq3iCgFgw4EXPyrlvEYh2dmcsXv2ib5rg876gg8uVZTDmvHo1vkVLz7Dvvlv7iPtX2LZ6qZRcSORmsQNQq8BbvPOhntjYOJmBklcSueLEuWv3WPDyptuRtuODESPOx+8QrnN2CsTcl9b2PM1f8AqYwls4zM2jJottCLMSeNZcvJUs14eKaXkGewN4sVs+f7t2RlPajYnI9uTJ+o1rqDYm0lxMEc6CwkUNbja/EE+B0rnjpG2YoaCdNcwZW53IsQb8+Jo17iRfZtmoshH3QkzEcOyzXt7Vtx32WmPJHV4Nt7MRnbKO/L+lUrpv2MqTQTLbNIrRle8plyn2a3tVi2HKZ5Ys3Fmufe5+lQvTTDmx2ADfAVk986FvkB7VjxvxVGtr7ZKpPuH1kIaGXO6D7xLjX93XQjuPGq9skvhZgUcA62JAI1/KfnRRwOEyPZWdxkbMb/AA3tYHwsKrm/+70ccCzK12D6nS5DctKzm3uM2riSWom9gYJmMUyuknESdgKQHBJHZ4EGw14iozpUxKjCwqbdZ1jZRztlsx8uA9RUZubtwx9q9x+Md47x4iq/v1tAzYx+6M5F8r3J9T9K2qU6lr/TnVNTSZCg29K6C2NvrgcDhcNh5J1aRURWWMGTKSLnMV0Fr1z0zWBNELcHAYQwCSZA8juQMwuAAdLCqq+i0iI7vA4bH3jwuKuMPPHIRxAOo/hOtStc/wC/WEiiZMRhfupomAcpZbXtYi2vysaLXR/vEcbhBI9usU5JLcCw525XBvVcfIrWhycbh4V7G4KVZMRIkmR5Jma9j8KgKosOOgPvW/bDzvDiFBR4jF2QAMxYj+dSm9U0eZeduagNYk21rVs/aGGjtJJIqobLmY5VzakC3Bb2PtXG0++HWmvp9sLDsDB9ThoYrWyIoI8ba/On9C7fbpTWO8WCs76gyn4V/cX8XmdPOoDdbpSng7OK+/j4luEii+pHJvL516BwBPfCtHM1h2Scw5Wvx+dPtpbWTD4d55m7KAk8r9wHiTUB/wBtMHiJkihkLva/wkAi1yLnmO6oLpbwLzYSIoxPVuWdAeKlbZrflI+ZrOZUNmlU7BxhQ+NxrtazzyA245SzaDxAH0ro3ZmAWCJIk+FAAPHxPiaEvRHsQ9e0jqR1KjSxvmYED5XPtRPxEsyh2LxqhBsWuDF49z6a2Nte+tNM8JSs0Gtv9JuST/QjK4vq8jgqx/LEVvY99x5U4HSdjYkEk2FUoba2kjtrzaxAvU90V1YXaVQ+6+31xsAmRGQElSrW4jjYg2I8amKokVDHpS6N/td8ThQBOB205TDvB5SDv50Tq8yMALk2A1JPKgDjhgQSCCCCQQRYgjiCOR8KnN1t4jhms+Yxn9n4l/dvyPMXFWTpf2tgcTMr4XWVbiSQWEcg5eJYH8X1odXqKSfgqacvUWze3b64h8P1YtGpva2oJZQbjyHCi9vtvEixjCwsrZv6xgQbITmAHeWHy8652zU6g2jIjFlc3Y3N+1c9+vOo6NT1kvunXag8bhzxtP2nRSq3ALAEk6CwNSvSzs5ZMF1hsHhdHQ+N7ZfW9c2SOZCWbUk1atg4zHTIIsOrOImWQFmd40YXCkqxIB14D2omVM9Qu+1di4jY4xTiTtaoo0dlysNCeyePD2rPSJg3GGijjBZE1kYngESwLHzqy7L2MGZmBZWzEOimym3MDkKhek2bEwwZYE7D6SMbGygcADfiTx5WrmhNv+Dq5LSn+QOQ4h11BI/StYYm5Jub6nma9fXnUnuxsc4mcJ+AWZz+UcvM8K6m0lrONJt4iMKgqav242NAw+UIrMrgBiASM3Djy0qsb2YJoJmuuVGZih7wLX07hUrupsadQXUANbMUe63XW1/r61jyNONN+FObwnt/drBVMRRc72JYWv4i44jhULutO5PVGeSCGUXco2QNlvozcQLE173y2YsTo+L7csoJ6uJ8piQBcpOZTckltPCpDo73Nj2h15aSWOKPIE+BmLG5NzaxAFtLDjxq+OcXgnlvtRYdxtrGUGDDwj7JhwVznQszEnnxvxtxHHnVwbZscucSKrBgCbgHXWxA7xc1Gbo7JfCYOTDvlLLO/aAsHBClWA5afS1TkUyqGY6AC5PcBesrS+oipbUMFO9m6arIWgGRRa6k2UDgGzHh5e1RJ2OhUWmQsc1lFzfKNbGwq54jHjETh3H3SMOqWxs78yTw7Nxa/M1ZMbsyJoirKucDMDbUNxFj+lL673wP6CzyCjo/hl+2xvFG8qq1nyi9g2hJPAW4+lGvFYZmuQA91yldAbeF9Nai9xt6wx6hwAunVsLDQ8mAFr+NT8ZysV4WJFvpXRs2jFduNlf2vvdHstEjeKS7C8aWBzBbA3kv4jvqm7wdLcs8Rjiw4iYn4jJ1lhYg9nIBfXjVl6ZsL1uBVwCXhcMD3Iws9/DgfSgYRfThfn3VSWLCXWvS59G2wgzvK6lhGOwOJJ8uelqJ7bTj6n75cqMclmFswbkVPD3NRux8I0JkRdWFipP4hapFZ2v8Oe9rKbXL8kF+JNcLrtWndMqZwjeh1Qsbxur/AHc83UGzZMpADEsBa/LU86KIobdEcDJ16vJqHJ6kixjJJzX8c2nlaiTXoT6OCvYqrW821lXsXsDxp7t7biwKebd3dVCRZcU9gLsfkO8nurDmvfjJrxRnyZUekLd+PJ9qhtp/WAc/zedDOV7nuoz9ImwZMHhcwJZX7LMvwi/Jge/kaC8pquJNLGTytN6jFeWNec1e4uNamZbdxd1zjpSpbLHGAZDzN72VfE5TRw2fsiKAJDAgRWbOQPygfragVuLtmTD4kZbsp1dRzAvc+YBNdEbOX10GU+BqWho8bIw+SScngGCj2zH/AIh7U5xGCWQFXAIPEU9fh5kE+das+tKZxYOq16c6dIO7v2PEm39W2o8Kb7mbV6icIT2JcqHwN+yfc/OiJ024P7lJeakj0PfQXElzcUnOrGCrHqLb0h7RV8YwXtLABGByJXV/dtPSi5JPBY4okCBIlmPeykXUeNzp/DXPTuSb9+tSM23ZjhVwpP3YbOO8j8IvzUEkgd5pOE0l+xU21rPW39rvi55J5NGc3txyjko77Crp0TbxCATwX7UrRlPQMG/5aGoanOzcU0c0ci6lGDfz+VVS1Ez7Og5J9Se761Bb3bY6vBkji7EDyQAn6gU3bbCTRK0TZs3IakE8b+NV3e92eFfwrGjBbmxYsbsxB5X5ceFccJt4dltJF12IGEESqNAoLEW1NuGU8Rz4082sVRHkUEylCBa4vppp51BbrR41YkACMpVSMxINrDnaozeXeWRZFjiZVkUnrGUF1UcBYn4mvz4CozziNOyzSO3NiljaRJBZ4slxfne/6fOi9tKQARyjUOoB8wNPl9KpPRlLhHLRGYPiJWzMDe5y3J14E3PDzq/7VjSDCNnYKketybAAHT5V1ccV5f7nJyUtwZbQwwxOGliP40ZdeRy6fOuZonuNOPyvRUxfSkscVsMheTNcmQWTLfXQG5vw8KFji7E2AzMWsNALkmwHdrWyMWdDQ4FsXBFMknVl1V1ZQL6jXjXtdl5wkjdfI0JcsFdQwewytYAX0uQLfi1vXnorDHZkF7/jy/u5zarUsABJ0ueOlRPHM+i65G/YtkYALeVheaQKZGtYmw0W3cL2FSVaoG08q21sjJg3wmzZcU58+0x4D+Zq87I2UmHXKg1PFjxNOoIFRQqgADgBW2ojjUml8joh96tgR47DtBKSAbEMp1VhwNudu41ynt3ZjwTSQv8AFGzKdLcDxA5AjX1rsOuaembGLLtKYBQojCxkji5Cgkt7gelWyAf2pxAuhpvTlV7PzpMB9u3i+rxSPrxsbamx04c/KuldkYm8aE8wOAOunG36VzZueqti4lY2BJAJ4A20v4XrpDY/wDQo1u0oPZvzIFJgiZSUFeBpKBfn71gNpW6NedIeFW3/ANnCbBzX/CjMPCy3rmbDoCBfw+ddX7wwl8NOo4mKQf4DXKUHA+lMRYNz9grisSsTHLHq8h/KttB3XvanO+sIXEuFAC6AW4WtoKkei8/fSG9rqq/4rm/tVr313SBgkmAJIW4sL6jX2qW/I0CBqt3RTghLtGEEAhQzkHhop/U1TTKvePcVaOjXbMWHxqySNZQjjTtG5GmgpsETO8234cJjZo8Ip6u+WQGwVGB7fUgC9uWp5aVtw2Hhxsi5cQrKACyczbje54eFqo+28X12ImlAsJJJHA7gzEj5VYNjYxZIjJoJIEbWw17vcfSlU6iprGSu9++UtxBhpOrjRQpZbXNuQbuql4jEySWMkjNYWFzyPlxrWbmlanMpehOmzEblCGUlWU3UgkEEcwRwp3tDaU09jPLJKRwzuz28rnStWHhLMFUFmYgADiSTYAeZouzdFmGw+HVp3eWZrA2ORFJ42A1NvE0yQR4DCSSuI4kaRzwVQWP/AEHiaKe5XRWcwlx9rDVYVN7n/wAxhy/KPerhu7syLDjLEgjBAOg499zxP/WrPFSGbVsoAAAA0AGgA8BTWXHIGy3Gbu51tb39q2thcycNeIpgYwUmvnT+oeBra91SyNcXpyJnqlSpVQjTi8QsaNI5sqKWY+Ci5+lcj7xbRM88sxGXrHd7HlmNwPMDSui+lvaYg2bMCbNLaNBzJY6/IE+lcwT0mBpNPIzdfSmdb8K9jY0mA83dgZsTGq8b/p9Na6X2MWWNVf47C/cbUIejDZMTxvKynMJCM+tigRewB+9ck+VGHC3bjoO6pfspEnBrr7U5U0zQ1vVqANjpfT/PjXJe19mtBiJoTp1cjp6Kxt8rV1qWrnbpa2eYtpTEjSTLIp7wRY/NTQItO5Gx4YMHFiGcK0pfOW0HZawy+n1q3rvhh2QxokmIuMrWXKh04Fmtp5XoTY7e8phsHh4NBCshlLLcOzkaDwA5+PhTYb7zLoEj9MwqKVfiaR0/IJ0u2ipA+xQJGPwqVzD1ygVV97d6IRDIqwjO4yjMqWF+dxzA4VS8bvhiX5qvkP51BY3Fu5u7XPtSib/Id1GfEzG163JKVuAbBhZh361ojiIUG3xcPTStlbGR6LHyrYnCtR1pLN5UAEvoV2SsuMaZuGHQOB+ZrhT6AMaJ213aYE99so7gP51WugSJPsuJYau0gVh3Kqdn3zNV+nwQTtXFuAvypNeATG0WH7I5EWtTqIW77f550gdcvhc+XKtymgZm1/KntMTTyFrgGmhMY4uLKb8j9aSSm1P5EBFjUfJAwNhqKTQIkqVCneLpYeLGDD4XDfaQCQ4BbNbTVSNL8eI7u+ifgsQJEVxcBlDAHQi44Ed9WIF39IT/AFfC6f2r6/7s/wCfSgFJXRvTxgy+zlcf2cqE+TAr9SK5ykGtL/oHiles1lVvQAfNxNlmLBwoey2UOR4tqfrVwGYaacvCufdgb74vCgKriRF4JICwH7rXuPerrg+mRP7bBuD3xyqw/uso+tRg9CvEdKcLQwXpjwlv9XxX/s//AHqP2l0zOQRh8IFPJ5ZM1v8AdooHzpgGVeH1oN9OW08LMsQikEmIiLAhO0MjDUM40vmUWA8aoe2t6MXi7jEYh2U/2anJH/cXQ+t6YhLgAeFqAJHfHBLBipIV/swin97q1LfMmoKwp1tLFNLK8jnMzsWY95J40y5gUxGwW/lWpkBre+lazq1ADqcWijH73zIpulO8VA2TP+AMsf8AFlZj8hXjBx3Yf50oGN83K1exp3Vsmw7BjyFhWhlIsTfXhSAJnQft0Q4toGsFxAAHg6XK+4JFELpg3jkweFj6kqJJJLDMM3ZVSW09veufdl4l45Y5AQhR0YMbnLZgb2HGi50/Y1WjwajtZutkDA6ZQqDh45gfQ016Ao0fSVtAEHrV07ktp42OtTeD6ZcUv9ZBFL5MY/0NDUvbhXpBSAL+E6aQT95giB+SYMfZkGnrRI3I3jjx0LSxq6ANlKva4IAPEG3OuXQtHjoHw1sHM/NpbeioP1Y00ATKVKlVCKHsHZeHwwaOIdtrNJIbF3PO5/Qd9T+Hx/U6N8B5/sn+VPdnbKjiFgAW5sdSajNu4XLr+E/I1zdaj5HT2mviLffCnFbOxCQ5ZC8ZydxI10PfpXJ7m+tH7HrLHG/USMjENaxsLkd3CgHNGVNiLEaH0rSOTuZXx9DTWU41gmsx8a0MxyKxevQFI0gPKvyvXu9e8Zs50jjkYEdZcpfmo4H1N/ata8qQz2tPgLBSOV/pTJRT4t2P891AEaxrEHEmsPVu6PHW+IUqpZomK5gG1F9LHzv6UqeLSontWFVdiL/KveEUDU8tfOpHeyOJcSyxABQqaDhmyjMbU0wuGZ8qoLs7BUHeb2HuSKaerRNY8JPH4MjBLKeD4hwviFhUk+5tWjZeLiQEtfNYj/8AKKnStup1OzMKsKkrhi2fme2ouxt+YfOgsRTETEu1ksMiAtYgs38qi2a+p1Naga2A0g09A072jtSSaOGNzdYAyR+CsQSL9wIFqZXr0opgN5F0rcBWqXl51uvSAyK6K6F8MU2apP43dh5aD9K51Q610NuXvns9MFDGMSmaKNQy2ObNbUBbXOp5U0Bf6Va8PNnUMAQCL2IsfUVsqhCrXiIQ6lW1BrZSoAG28WDaFrHUcj4cr0Gd7dkyHEOyRkq2txwuRrR/xWzFbGYp5CchjgAF/wARz3Pso9zVM29sFwSUBZO8AkX8e6uR/p14OtfqTjAyNkTcStvMisT7OaM9oj08aKOzd2JJT2lITmbcajt9thdXAzWsUtbxFwKtcrbJfFKTB8tYe9jbjy86ytWno12J9r2jAh+BW61x3iPW3q1q2OcnOmfZ/wBn+xRAWCwotv3QQfneh0lGv+kNhh1WFk553T5Zh9GoLLSA2RoTcDjYn2r3h3zRnvFr092FiAjOSL5o3UeF7a173e2X12MTDg5RK5S/G3GxtzoAgnp1gMQyZXQlWU3Bp/vBu/NhJWimTK49Qw71PMVHxDs+X60AOdr7WlxDAytmtcjQC2a1x5aU52K2eSNFHauoXvzE6W8b1EMtONl4gxyK66FSCCOIINwQe8GhLPQ223rOwCgIsbEWsb6g9965a362XJh8bMrxiO7syKosuQk5cvhb53o8bgb5pjY1jObrkQGS40PK4I/zrQ76fsIVxWHk1yvEyg8rowuPZxVMkFLLWVNImsZL0hnq9e6f7Y3exOFNsRC8d9AWGht3MNDUepoA8yLex7qVbCOVaBrQBI7EVDPEJSFjzrnLfDlB1v4Wo94XZGCKAphoGQ2sQqkEeBrnMmih0GYsPNLhXc5CokjX8wNmt5gg+lY8sVX2mkWl7L/NuzgyLLGY/wDZO8RHllNVDaO9c+z5Gwxx5suq9bhzO2Vhp94HFx568aLj7JjI0FvEH9KGe8fRDNicQ832uPtcjCdPAWfhRE8kvz6HVTSC3SpUq6DEpG9GMAnmQGzZMPbzvNr6C3vVg3XJOHQnne3leh708bvTPFHi8PnLR9mRVvcq1rGw42P1ombGwfUwRRfsIq+oAv8AOoUfLsW72VI8IoZdPmKZMBGijsyTKrnuCqzAepUUTqqnSjhw+zMSCmeyZgOFmBFmv4cap+iDl9TV16IZ8m1cPb8WdT5FCf0qkXq89DBX/wDqxZhfsyZeVmy8fa9IZbf6ROM/1OG/OaQjyCKp+bUHRRH6fopBj43ZT1ZiCxtyJBJceYzD3obA0MCw7B2Q8kUk4HYjITzYqWNv3VAJ/eFTXRTswybVhPER5pGPkpAv6tUn0dbXWXA4rAyRjsRyzxyA2N8pzBvcWNaeiXEdVtQA27eePjzygj6Us8gHLbWxIMUnVzxrIvK/EfuniKFG83Q+6EvgpM4/8KS2byD8G9RRopVWCOScfsl42KSo0TjiGH6H/rTJoGXleus9s7HhxKGOZA4IIvbtC/7LcQaCm/m5mHwsrLHnyrEHAZidc1j2uNS/Aynbt7wYjBzLLDoRoQT2WXmCO6pTfrfWbaKIJY44xGxZcmYntCxux5enKm2x9zMRisPLNhzn6or90Rd2DX1U8NLHSoY7DxAlaN42R0UsysCCABfWjQwYVMbo4Lr8bh4/2pYwfIMC3yBqFBq3dFw/70wtv2z/AMDUwOjNv7GixcDwzC6t7qeTDxFcvb0bBkwOJeCQhitu0AQGBGhAPC/dXWVBrp62UM+HnGmYNG3mtiuvkT7UMECC9ayLEeVOZMIyqGIOQmwbXLmtfLfhmtram81AGp634PEvGweNijLqGUlSD4EVoc241hqALvsXpPx8DC8xmX9mXtA/xcfnREwHTXhigM0EqPzC5XXzDEg/KgGDW1TRoHZNKlSqhCpUqVACqN3lt9kxGbVepluP4DUlTfH4YSxvG3wurKfJgQfrQBxxbQd9qs3RpjOq2nhGvYGQIfEOCv1IptvVuxPgJFixAFyCUYG6uoNrj5aeNQ2FnMckbjTI6OD+6wPvpUDOnOlTYyYnZs4fQxKZUbuZAT8xcetcwA6Xrq6fFRbSwEv2Zw6zRyIp4dqxFjfgb1yq0LIzI4sykqw7mUkEehBqmAQ+hnDJLi5Yn4SYeRT32OW9qe7P3cfDbdw8ZBJLZ7+Cg3YeB0Phe1N+gp4lxzda+WXq8kK8nJuX17wqjTxPdXQGXnYXpYB6pUqVUIVDnpc3cxGIEMuGUuyh0dRbVWKkac9QaI1Kk0BT+jPYL4TC2lXLI5uV5gAWA+p9arXTeHiWGWM5c+aNyLa2AK/LNRUpvjsDHMmSVFkU8mAI+dJzqGnhyAFq49Eq32ph78i5/wABqt7bwRhxE0J06uR19Axt8rU83NxnU47DSd0sd/JmCn5GgDq+oveLYUWMhMMw7JIIItdSOYvzqUpVQiBwu6OFTC/ZOqDQnVg2pZv2if2vGh1vp0QqsfWYDMXBJaJ2zXW3BGPAjx40Y6xSwDjbF4VkYo6lGBsVYFWB7iDwpxsPDB5kjc2V3RSe7M4F/nRs6cd1OtiXGRLd4gVlAHxRngx8VPyY0HcBsiSUJlQkSP1aHkz25d4HEmk/A0WjpB6N5cBeaM9bhr/FweO/AOOBH5hVGArq7d/C3wi4ecF2RBHKHF83ZF/BgQeNDTaHRnhI5XX722YlbNYBTqANOXDWoulHllRLrwgzUqVKtSBUqVKgBUqVKgARf0iIB1GEfmJXX0aO/wDyCgeaPn9IIf6DB/6gf/FJQEY6E9wJqWM6G6LdlvgNmPNMLFlM2QcQioWF/wAx19xQAxGIMskkjWzSM0jebksbe9dayRBsKVI0MJBHgY65Ci4DyH0oYBW6DN3etxD4pvgg7KeMjLr6BT/io70N+gof6A/jM5P91aJFNCFSpUqYCpUqVACrBrNI0Ac39MuDMe1JTw6xUceOlj9KpmHxJjdX5owb+6Qf0om/0gYwMXh2HFoWv6Pp9TQtFQM7Ew8wdFdeDAMPIi4rZVe6PpS2zcITx6lPkLfpVhqxCpUqVAHmRAQQdQQQQeBB76GCui7S2fDYdnrmUDloAunLgaIm25imHlZeKoxHtQv6GMIkss2IcXlRUCn/AGhcsdeegA7hWdTtJlzWS0FwUCelfB4ttouY45ymVMpQOVOn5RbjejsKzVtaTLw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7" name="AutoShape 10" descr="data:image/jpeg;base64,/9j/4AAQSkZJRgABAQAAAQABAAD/2wCEAAkGBxQTEhUUExQVFBUXGRYYFhcYGBUUGBcZGBUXHBocGBUYHCggHBolHBcaITIhJSkrLi4uFx8zODMsNygtLisBCgoKDg0OGxAQGywkICQsLCwsNCwsLCwsLCwsLCwsLCwsLCwsLCwsLCwsLCwsLCwsLCwsLCwsLCwsLCwsLCwsLP/AABEIANwA3AMBIgACEQEDEQH/xAAcAAABBAMBAAAAAAAAAAAAAAAHAAQFBgEDCAL/xABKEAACAQIDBAgDBQQGBwkBAAABAgMAEQQSIQUGMUEHEyJRYXGBkTKhsRQjQmLBUnKC0QgzQ5Ki8CQ0c4OywuEWJVNjdKOz0vEV/8QAGQEAAwEBAQAAAAAAAAAAAAAAAAECAwQF/8QAJREAAwEAAgIBAwUBAAAAAAAAAAECEQMSITEiEzJCI1FhcYFB/9oADAMBAAIRAxEAPwA40qVKgBUqVKgBVhxpWaVAA7xWzmjlndibtlubntBD2b+utXjZeHKRKGN24sfE6mobe0aWAvmU/KpvZkxeKNiLEqLjuNtaw4pymjo5adSmOqVKlW5zipUqVADHG7SWMNzKhSR4MbfzpjjNvqoUoM2YA2OhHaA19Ln0rTvPEwZHX4SCje4I+hqNjQScRbQelgBoa5r5KVdUdfHxQ5VMtWzsX1qZrEcND4gH9adU22bDkjUeH1pzXRO55OWs3wKlSpUxCpUqVACpUqVACpUqVACpUqVACpUqVACpUqVACpUqVACpUqVAEPvFiXjCukJmIv2QwTjzuQdKj9n7WcFUygs2oUNf4R2gCQL8eNTW1k7Oa9stz53BFBjaO3zhtswSOTkQKjdwWT4j9CfKsKb+piN5zprQcYXJAJGU93GtlYprtLaCQpme/GwABZmJ4BVGpNbejAd1gmq9hd7omkEbxzQsb5esSwawvYMpIv4GmW1NoPKwsbKOCi9z59/lWd80yjWOGqeeid2qolw75WHAlW5XXUfMVXtnKZsuUZcwvqOFxc0t7sYsOGw+HPZad1QC4sAvbe5PkB61B7ckzzYKBJchfEITkezZI1LEdk8Da1Z38qnTSH1l4E5RWawKzXScwqVKlQAqxWaZbWkyxMfT3NJvFo0teDhcQpYrfVbX9b2+lbarmwpeulkexChr2PM2sPYXqx1PHXZaVyR0eCpVoxUpXLbmwBrTgsWWFz4cO8309Ban2W4Lq80e0qVKqJFSpUqAGuHxyPlym+dcy+Wn86dUPN29oM2JF+yFZhlF7feG5A8O6iEKiK7I05I6szSrF6w8gHEgeZtVmZ6pVgGs0AR223tGfX6Vzp0jSXxbjwUeyj+dH7emayen1rnffFWOKmzAg5uB0NrC3yrnXnlf9G78cS/s6F3B2p9p2fh5T8RQK37ydk/StW1izYiQjjFEoQ3trIWzWNjr2VoTdFu/RwdsNIoMLzXMjPlESlQDZba9oXJvzojbw7yYcyBYpUkZluwU5tBw1GlVzfYTw/eMto9bKMiTGPKty62J6wEcQQLjWrBuhswiJXmfrZL/ABWyjT8t+NUrZG2UlmYBcpKueN+BFa9+N9cTs9MOuHCBZc5LMuYhly6DW3Br+lc/D93k6ef7dkq/TNtn7Rj+qFimHBQc+01i/wBFH8NPOg7ZYfHNJYWhjJ4fic5R8g1DgyFmLE3LEkk6kkm970fehDZXVYJpjxne/wDCnZX55j612L2cQRaVKlVCFSqh7273YlZmwuAhDyIAZJG+FLjQAcz4k1Wdl9IG0MPLbHQ54r2ZguUqO8EaHyNR3nc0vpWbgYqht6c3VC37Qv4VKYXELIiuhurAMp7wRcVq2jh+sjde8aefKi1stCh5SY13egCxC3E6mpM1BbvYn8J4HhU7U8LThYVypqnpBY6CQEIQXjJzA6kg9x8Kc7Dw5VSW430HdQ16T97Z4sfHHhpWj6pO3Y3DM5BswOhsAPerruBtyfFwF51UWIVWW4z6a9nlbSj6S79hvlfXqWqlSpVqZCpUqVAA3xeEfCzANxOoYcGtz8CO6rVht6YM8cMkiJNJoqE6t4jzrzvzA7YKXqYzJMq3iCgFgw4EXPyrlvEYh2dmcsXv2ib5rg876gg8uVZTDmvHo1vkVLz7Dvvlv7iPtX2LZ6qZRcSORmsQNQq8BbvPOhntjYOJmBklcSueLEuWv3WPDyptuRtuODESPOx+8QrnN2CsTcl9b2PM1f8AqYwls4zM2jJottCLMSeNZcvJUs14eKaXkGewN4sVs+f7t2RlPajYnI9uTJ+o1rqDYm0lxMEc6CwkUNbja/EE+B0rnjpG2YoaCdNcwZW53IsQb8+Jo17iRfZtmoshH3QkzEcOyzXt7Vtx32WmPJHV4Nt7MRnbKO/L+lUrpv2MqTQTLbNIrRle8plyn2a3tVi2HKZ5Ys3Fmufe5+lQvTTDmx2ADfAVk986FvkB7VjxvxVGtr7ZKpPuH1kIaGXO6D7xLjX93XQjuPGq9skvhZgUcA62JAI1/KfnRRwOEyPZWdxkbMb/AA3tYHwsKrm/+70ccCzK12D6nS5DctKzm3uM2riSWom9gYJmMUyuknESdgKQHBJHZ4EGw14iozpUxKjCwqbdZ1jZRztlsx8uA9RUZubtwx9q9x+Md47x4iq/v1tAzYx+6M5F8r3J9T9K2qU6lr/TnVNTSZCg29K6C2NvrgcDhcNh5J1aRURWWMGTKSLnMV0Fr1z0zWBNELcHAYQwCSZA8juQMwuAAdLCqq+i0iI7vA4bH3jwuKuMPPHIRxAOo/hOtStc/wC/WEiiZMRhfupomAcpZbXtYi2vysaLXR/vEcbhBI9usU5JLcCw525XBvVcfIrWhycbh4V7G4KVZMRIkmR5Jma9j8KgKosOOgPvW/bDzvDiFBR4jF2QAMxYj+dSm9U0eZeduagNYk21rVs/aGGjtJJIqobLmY5VzakC3Bb2PtXG0++HWmvp9sLDsDB9ThoYrWyIoI8ba/On9C7fbpTWO8WCs76gyn4V/cX8XmdPOoDdbpSng7OK+/j4luEii+pHJvL516BwBPfCtHM1h2Scw5Wvx+dPtpbWTD4d55m7KAk8r9wHiTUB/wBtMHiJkihkLva/wkAi1yLnmO6oLpbwLzYSIoxPVuWdAeKlbZrflI+ZrOZUNmlU7BxhQ+NxrtazzyA245SzaDxAH0ro3ZmAWCJIk+FAAPHxPiaEvRHsQ9e0jqR1KjSxvmYED5XPtRPxEsyh2LxqhBsWuDF49z6a2Nte+tNM8JSs0Gtv9JuST/QjK4vq8jgqx/LEVvY99x5U4HSdjYkEk2FUoba2kjtrzaxAvU90V1YXaVQ+6+31xsAmRGQElSrW4jjYg2I8amKokVDHpS6N/td8ThQBOB205TDvB5SDv50Tq8yMALk2A1JPKgDjhgQSCCCCQQRYgjiCOR8KnN1t4jhms+Yxn9n4l/dvyPMXFWTpf2tgcTMr4XWVbiSQWEcg5eJYH8X1odXqKSfgqacvUWze3b64h8P1YtGpva2oJZQbjyHCi9vtvEixjCwsrZv6xgQbITmAHeWHy8652zU6g2jIjFlc3Y3N+1c9+vOo6NT1kvunXag8bhzxtP2nRSq3ALAEk6CwNSvSzs5ZMF1hsHhdHQ+N7ZfW9c2SOZCWbUk1atg4zHTIIsOrOImWQFmd40YXCkqxIB14D2omVM9Qu+1di4jY4xTiTtaoo0dlysNCeyePD2rPSJg3GGijjBZE1kYngESwLHzqy7L2MGZmBZWzEOimym3MDkKhek2bEwwZYE7D6SMbGygcADfiTx5WrmhNv+Dq5LSn+QOQ4h11BI/StYYm5Jub6nma9fXnUnuxsc4mcJ+AWZz+UcvM8K6m0lrONJt4iMKgqav242NAw+UIrMrgBiASM3Djy0qsb2YJoJmuuVGZih7wLX07hUrupsadQXUANbMUe63XW1/r61jyNONN+FObwnt/drBVMRRc72JYWv4i44jhULutO5PVGeSCGUXco2QNlvozcQLE173y2YsTo+L7csoJ6uJ8piQBcpOZTckltPCpDo73Nj2h15aSWOKPIE+BmLG5NzaxAFtLDjxq+OcXgnlvtRYdxtrGUGDDwj7JhwVznQszEnnxvxtxHHnVwbZscucSKrBgCbgHXWxA7xc1Gbo7JfCYOTDvlLLO/aAsHBClWA5afS1TkUyqGY6AC5PcBesrS+oipbUMFO9m6arIWgGRRa6k2UDgGzHh5e1RJ2OhUWmQsc1lFzfKNbGwq54jHjETh3H3SMOqWxs78yTw7Nxa/M1ZMbsyJoirKucDMDbUNxFj+lL673wP6CzyCjo/hl+2xvFG8qq1nyi9g2hJPAW4+lGvFYZmuQA91yldAbeF9Nai9xt6wx6hwAunVsLDQ8mAFr+NT8ZysV4WJFvpXRs2jFduNlf2vvdHstEjeKS7C8aWBzBbA3kv4jvqm7wdLcs8Rjiw4iYn4jJ1lhYg9nIBfXjVl6ZsL1uBVwCXhcMD3Iws9/DgfSgYRfThfn3VSWLCXWvS59G2wgzvK6lhGOwOJJ8uelqJ7bTj6n75cqMclmFswbkVPD3NRux8I0JkRdWFipP4hapFZ2v8Oe9rKbXL8kF+JNcLrtWndMqZwjeh1Qsbxur/AHc83UGzZMpADEsBa/LU86KIobdEcDJ16vJqHJ6kixjJJzX8c2nlaiTXoT6OCvYqrW821lXsXsDxp7t7biwKebd3dVCRZcU9gLsfkO8nurDmvfjJrxRnyZUekLd+PJ9qhtp/WAc/zedDOV7nuoz9ImwZMHhcwJZX7LMvwi/Jge/kaC8pquJNLGTytN6jFeWNec1e4uNamZbdxd1zjpSpbLHGAZDzN72VfE5TRw2fsiKAJDAgRWbOQPygfragVuLtmTD4kZbsp1dRzAvc+YBNdEbOX10GU+BqWho8bIw+SScngGCj2zH/AIh7U5xGCWQFXAIPEU9fh5kE+das+tKZxYOq16c6dIO7v2PEm39W2o8Kb7mbV6icIT2JcqHwN+yfc/OiJ024P7lJeakj0PfQXElzcUnOrGCrHqLb0h7RV8YwXtLABGByJXV/dtPSi5JPBY4okCBIlmPeykXUeNzp/DXPTuSb9+tSM23ZjhVwpP3YbOO8j8IvzUEkgd5pOE0l+xU21rPW39rvi55J5NGc3txyjko77Crp0TbxCATwX7UrRlPQMG/5aGoanOzcU0c0ci6lGDfz+VVS1Ez7Og5J9Se761Bb3bY6vBkji7EDyQAn6gU3bbCTRK0TZs3IakE8b+NV3e92eFfwrGjBbmxYsbsxB5X5ceFccJt4dltJF12IGEESqNAoLEW1NuGU8Rz4082sVRHkUEylCBa4vppp51BbrR41YkACMpVSMxINrDnaozeXeWRZFjiZVkUnrGUF1UcBYn4mvz4CozziNOyzSO3NiljaRJBZ4slxfne/6fOi9tKQARyjUOoB8wNPl9KpPRlLhHLRGYPiJWzMDe5y3J14E3PDzq/7VjSDCNnYKketybAAHT5V1ccV5f7nJyUtwZbQwwxOGliP40ZdeRy6fOuZonuNOPyvRUxfSkscVsMheTNcmQWTLfXQG5vw8KFji7E2AzMWsNALkmwHdrWyMWdDQ4FsXBFMknVl1V1ZQL6jXjXtdl5wkjdfI0JcsFdQwewytYAX0uQLfi1vXnorDHZkF7/jy/u5zarUsABJ0ueOlRPHM+i65G/YtkYALeVheaQKZGtYmw0W3cL2FSVaoG08q21sjJg3wmzZcU58+0x4D+Zq87I2UmHXKg1PFjxNOoIFRQqgADgBW2ojjUml8joh96tgR47DtBKSAbEMp1VhwNudu41ynt3ZjwTSQv8AFGzKdLcDxA5AjX1rsOuaembGLLtKYBQojCxkji5Cgkt7gelWyAf2pxAuhpvTlV7PzpMB9u3i+rxSPrxsbamx04c/KuldkYm8aE8wOAOunG36VzZueqti4lY2BJAJ4A20v4XrpDY/wDQo1u0oPZvzIFJgiZSUFeBpKBfn71gNpW6NedIeFW3/ANnCbBzX/CjMPCy3rmbDoCBfw+ddX7wwl8NOo4mKQf4DXKUHA+lMRYNz9grisSsTHLHq8h/KttB3XvanO+sIXEuFAC6AW4WtoKkei8/fSG9rqq/4rm/tVr313SBgkmAJIW4sL6jX2qW/I0CBqt3RTghLtGEEAhQzkHhop/U1TTKvePcVaOjXbMWHxqySNZQjjTtG5GmgpsETO8234cJjZo8Ip6u+WQGwVGB7fUgC9uWp5aVtw2Hhxsi5cQrKACyczbje54eFqo+28X12ImlAsJJJHA7gzEj5VYNjYxZIjJoJIEbWw17vcfSlU6iprGSu9++UtxBhpOrjRQpZbXNuQbuql4jEySWMkjNYWFzyPlxrWbmlanMpehOmzEblCGUlWU3UgkEEcwRwp3tDaU09jPLJKRwzuz28rnStWHhLMFUFmYgADiSTYAeZouzdFmGw+HVp3eWZrA2ORFJ42A1NvE0yQR4DCSSuI4kaRzwVQWP/AEHiaKe5XRWcwlx9rDVYVN7n/wAxhy/KPerhu7syLDjLEgjBAOg499zxP/WrPFSGbVsoAAAA0AGgA8BTWXHIGy3Gbu51tb39q2thcycNeIpgYwUmvnT+oeBra91SyNcXpyJnqlSpVQjTi8QsaNI5sqKWY+Ci5+lcj7xbRM88sxGXrHd7HlmNwPMDSui+lvaYg2bMCbNLaNBzJY6/IE+lcwT0mBpNPIzdfSmdb8K9jY0mA83dgZsTGq8b/p9Na6X2MWWNVf47C/cbUIejDZMTxvKynMJCM+tigRewB+9ck+VGHC3bjoO6pfspEnBrr7U5U0zQ1vVqANjpfT/PjXJe19mtBiJoTp1cjp6Kxt8rV1qWrnbpa2eYtpTEjSTLIp7wRY/NTQItO5Gx4YMHFiGcK0pfOW0HZawy+n1q3rvhh2QxokmIuMrWXKh04Fmtp5XoTY7e8phsHh4NBCshlLLcOzkaDwA5+PhTYb7zLoEj9MwqKVfiaR0/IJ0u2ipA+xQJGPwqVzD1ygVV97d6IRDIqwjO4yjMqWF+dxzA4VS8bvhiX5qvkP51BY3Fu5u7XPtSib/Id1GfEzG163JKVuAbBhZh361ojiIUG3xcPTStlbGR6LHyrYnCtR1pLN5UAEvoV2SsuMaZuGHQOB+ZrhT6AMaJ213aYE99so7gP51WugSJPsuJYau0gVh3Kqdn3zNV+nwQTtXFuAvypNeATG0WH7I5EWtTqIW77f550gdcvhc+XKtymgZm1/KntMTTyFrgGmhMY4uLKb8j9aSSm1P5EBFjUfJAwNhqKTQIkqVCneLpYeLGDD4XDfaQCQ4BbNbTVSNL8eI7u+ifgsQJEVxcBlDAHQi44Ed9WIF39IT/AFfC6f2r6/7s/wCfSgFJXRvTxgy+zlcf2cqE+TAr9SK5ykGtL/oHiles1lVvQAfNxNlmLBwoey2UOR4tqfrVwGYaacvCufdgb74vCgKriRF4JICwH7rXuPerrg+mRP7bBuD3xyqw/uso+tRg9CvEdKcLQwXpjwlv9XxX/s//AHqP2l0zOQRh8IFPJ5ZM1v8AdooHzpgGVeH1oN9OW08LMsQikEmIiLAhO0MjDUM40vmUWA8aoe2t6MXi7jEYh2U/2anJH/cXQ+t6YhLgAeFqAJHfHBLBipIV/swin97q1LfMmoKwp1tLFNLK8jnMzsWY95J40y5gUxGwW/lWpkBre+lazq1ADqcWijH73zIpulO8VA2TP+AMsf8AFlZj8hXjBx3Yf50oGN83K1exp3Vsmw7BjyFhWhlIsTfXhSAJnQft0Q4toGsFxAAHg6XK+4JFELpg3jkweFj6kqJJJLDMM3ZVSW09veufdl4l45Y5AQhR0YMbnLZgb2HGi50/Y1WjwajtZutkDA6ZQqDh45gfQ016Ao0fSVtAEHrV07ktp42OtTeD6ZcUv9ZBFL5MY/0NDUvbhXpBSAL+E6aQT95giB+SYMfZkGnrRI3I3jjx0LSxq6ANlKva4IAPEG3OuXQtHjoHw1sHM/NpbeioP1Y00ATKVKlVCKHsHZeHwwaOIdtrNJIbF3PO5/Qd9T+Hx/U6N8B5/sn+VPdnbKjiFgAW5sdSajNu4XLr+E/I1zdaj5HT2mviLffCnFbOxCQ5ZC8ZydxI10PfpXJ7m+tH7HrLHG/USMjENaxsLkd3CgHNGVNiLEaH0rSOTuZXx9DTWU41gmsx8a0MxyKxevQFI0gPKvyvXu9e8Zs50jjkYEdZcpfmo4H1N/ata8qQz2tPgLBSOV/pTJRT4t2P891AEaxrEHEmsPVu6PHW+IUqpZomK5gG1F9LHzv6UqeLSontWFVdiL/KveEUDU8tfOpHeyOJcSyxABQqaDhmyjMbU0wuGZ8qoLs7BUHeb2HuSKaerRNY8JPH4MjBLKeD4hwviFhUk+5tWjZeLiQEtfNYj/8AKKnStup1OzMKsKkrhi2fme2ouxt+YfOgsRTETEu1ksMiAtYgs38qi2a+p1Naga2A0g09A072jtSSaOGNzdYAyR+CsQSL9wIFqZXr0opgN5F0rcBWqXl51uvSAyK6K6F8MU2apP43dh5aD9K51Q610NuXvns9MFDGMSmaKNQy2ObNbUBbXOp5U0Bf6Va8PNnUMAQCL2IsfUVsqhCrXiIQ6lW1BrZSoAG28WDaFrHUcj4cr0Gd7dkyHEOyRkq2txwuRrR/xWzFbGYp5CchjgAF/wARz3Pso9zVM29sFwSUBZO8AkX8e6uR/p14OtfqTjAyNkTcStvMisT7OaM9oj08aKOzd2JJT2lITmbcajt9thdXAzWsUtbxFwKtcrbJfFKTB8tYe9jbjy86ytWno12J9r2jAh+BW61x3iPW3q1q2OcnOmfZ/wBn+xRAWCwotv3QQfneh0lGv+kNhh1WFk553T5Zh9GoLLSA2RoTcDjYn2r3h3zRnvFr092FiAjOSL5o3UeF7a173e2X12MTDg5RK5S/G3GxtzoAgnp1gMQyZXQlWU3Bp/vBu/NhJWimTK49Qw71PMVHxDs+X60AOdr7WlxDAytmtcjQC2a1x5aU52K2eSNFHauoXvzE6W8b1EMtONl4gxyK66FSCCOIINwQe8GhLPQ223rOwCgIsbEWsb6g9965a362XJh8bMrxiO7syKosuQk5cvhb53o8bgb5pjY1jObrkQGS40PK4I/zrQ76fsIVxWHk1yvEyg8rowuPZxVMkFLLWVNImsZL0hnq9e6f7Y3exOFNsRC8d9AWGht3MNDUepoA8yLex7qVbCOVaBrQBI7EVDPEJSFjzrnLfDlB1v4Wo94XZGCKAphoGQ2sQqkEeBrnMmih0GYsPNLhXc5CokjX8wNmt5gg+lY8sVX2mkWl7L/NuzgyLLGY/wDZO8RHllNVDaO9c+z5Gwxx5suq9bhzO2Vhp94HFx568aLj7JjI0FvEH9KGe8fRDNicQ832uPtcjCdPAWfhRE8kvz6HVTSC3SpUq6DEpG9GMAnmQGzZMPbzvNr6C3vVg3XJOHQnne3leh708bvTPFHi8PnLR9mRVvcq1rGw42P1ombGwfUwRRfsIq+oAv8AOoUfLsW72VI8IoZdPmKZMBGijsyTKrnuCqzAepUUTqqnSjhw+zMSCmeyZgOFmBFmv4cap+iDl9TV16IZ8m1cPb8WdT5FCf0qkXq89DBX/wDqxZhfsyZeVmy8fa9IZbf6ROM/1OG/OaQjyCKp+bUHRRH6fopBj43ZT1ZiCxtyJBJceYzD3obA0MCw7B2Q8kUk4HYjITzYqWNv3VAJ/eFTXRTswybVhPER5pGPkpAv6tUn0dbXWXA4rAyRjsRyzxyA2N8pzBvcWNaeiXEdVtQA27eePjzygj6Us8gHLbWxIMUnVzxrIvK/EfuniKFG83Q+6EvgpM4/8KS2byD8G9RRopVWCOScfsl42KSo0TjiGH6H/rTJoGXleus9s7HhxKGOZA4IIvbtC/7LcQaCm/m5mHwsrLHnyrEHAZidc1j2uNS/Aynbt7wYjBzLLDoRoQT2WXmCO6pTfrfWbaKIJY44xGxZcmYntCxux5enKm2x9zMRisPLNhzn6or90Rd2DX1U8NLHSoY7DxAlaN42R0UsysCCABfWjQwYVMbo4Lr8bh4/2pYwfIMC3yBqFBq3dFw/70wtv2z/AMDUwOjNv7GixcDwzC6t7qeTDxFcvb0bBkwOJeCQhitu0AQGBGhAPC/dXWVBrp62UM+HnGmYNG3mtiuvkT7UMECC9ayLEeVOZMIyqGIOQmwbXLmtfLfhmtram81AGp634PEvGweNijLqGUlSD4EVoc241hqALvsXpPx8DC8xmX9mXtA/xcfnREwHTXhigM0EqPzC5XXzDEg/KgGDW1TRoHZNKlSqhCpUqVACqN3lt9kxGbVepluP4DUlTfH4YSxvG3wurKfJgQfrQBxxbQd9qs3RpjOq2nhGvYGQIfEOCv1IptvVuxPgJFixAFyCUYG6uoNrj5aeNQ2FnMckbjTI6OD+6wPvpUDOnOlTYyYnZs4fQxKZUbuZAT8xcetcwA6Xrq6fFRbSwEv2Zw6zRyIp4dqxFjfgb1yq0LIzI4sykqw7mUkEehBqmAQ+hnDJLi5Yn4SYeRT32OW9qe7P3cfDbdw8ZBJLZ7+Cg3YeB0Phe1N+gp4lxzda+WXq8kK8nJuX17wqjTxPdXQGXnYXpYB6pUqVUIVDnpc3cxGIEMuGUuyh0dRbVWKkac9QaI1Kk0BT+jPYL4TC2lXLI5uV5gAWA+p9arXTeHiWGWM5c+aNyLa2AK/LNRUpvjsDHMmSVFkU8mAI+dJzqGnhyAFq49Eq32ph78i5/wABqt7bwRhxE0J06uR19Axt8rU83NxnU47DSd0sd/JmCn5GgDq+oveLYUWMhMMw7JIIItdSOYvzqUpVQiBwu6OFTC/ZOqDQnVg2pZv2if2vGh1vp0QqsfWYDMXBJaJ2zXW3BGPAjx40Y6xSwDjbF4VkYo6lGBsVYFWB7iDwpxsPDB5kjc2V3RSe7M4F/nRs6cd1OtiXGRLd4gVlAHxRngx8VPyY0HcBsiSUJlQkSP1aHkz25d4HEmk/A0WjpB6N5cBeaM9bhr/FweO/AOOBH5hVGArq7d/C3wi4ecF2RBHKHF83ZF/BgQeNDTaHRnhI5XX722YlbNYBTqANOXDWoulHllRLrwgzUqVKtSBUqVKgBUqVKgARf0iIB1GEfmJXX0aO/wDyCgeaPn9IIf6DB/6gf/FJQEY6E9wJqWM6G6LdlvgNmPNMLFlM2QcQioWF/wAx19xQAxGIMskkjWzSM0jebksbe9dayRBsKVI0MJBHgY65Ci4DyH0oYBW6DN3etxD4pvgg7KeMjLr6BT/io70N+gof6A/jM5P91aJFNCFSpUqYCpUqVACrBrNI0Ac39MuDMe1JTw6xUceOlj9KpmHxJjdX5owb+6Qf0om/0gYwMXh2HFoWv6Pp9TQtFQM7Ew8wdFdeDAMPIi4rZVe6PpS2zcITx6lPkLfpVhqxCpUqVAHmRAQQdQQQQeBB76GCui7S2fDYdnrmUDloAunLgaIm25imHlZeKoxHtQv6GMIkss2IcXlRUCn/AGhcsdeegA7hWdTtJlzWS0FwUCelfB4ttouY45ymVMpQOVOn5RbjejsKzVtaTLw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1036" name="Picture 12" descr="http://petercanthony.com/wp-content/uploads/2012/01/employee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383" y="2704782"/>
            <a:ext cx="2808312" cy="280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nevermindthemanager.com/wp-content/uploads/2010/08/positive_man-300x28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553" y="2986116"/>
            <a:ext cx="285750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880" y="2726649"/>
            <a:ext cx="884845" cy="1137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32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Motivation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</a:t>
            </a:r>
            <a:r>
              <a:rPr lang="en-US" dirty="0" smtClean="0"/>
              <a:t>applications :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cs-CZ" dirty="0" smtClean="0"/>
          </a:p>
          <a:p>
            <a:pPr marL="0" indent="0">
              <a:buNone/>
            </a:pP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21" name="Obdélník 20"/>
          <p:cNvSpPr/>
          <p:nvPr/>
        </p:nvSpPr>
        <p:spPr>
          <a:xfrm>
            <a:off x="2895936" y="2559653"/>
            <a:ext cx="2016224" cy="11925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TextovéPole 22"/>
          <p:cNvSpPr txBox="1"/>
          <p:nvPr/>
        </p:nvSpPr>
        <p:spPr>
          <a:xfrm>
            <a:off x="3145169" y="280728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BL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60559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cs-CZ" dirty="0" smtClean="0"/>
              <a:t>3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b="1" dirty="0" err="1" smtClean="0"/>
              <a:t>Summary</a:t>
            </a:r>
            <a:endParaRPr lang="cs-CZ" b="1" dirty="0" smtClean="0"/>
          </a:p>
          <a:p>
            <a:pPr>
              <a:buFontTx/>
              <a:buChar char="-"/>
            </a:pPr>
            <a:r>
              <a:rPr lang="cs-CZ" dirty="0" smtClean="0"/>
              <a:t>Insert </a:t>
            </a:r>
            <a:r>
              <a:rPr lang="cs-CZ" dirty="0" err="1" smtClean="0"/>
              <a:t>from</a:t>
            </a:r>
            <a:r>
              <a:rPr lang="cs-CZ" dirty="0" smtClean="0"/>
              <a:t> </a:t>
            </a:r>
            <a:r>
              <a:rPr lang="cs-CZ" dirty="0" err="1" smtClean="0"/>
              <a:t>select</a:t>
            </a:r>
            <a:endParaRPr lang="cs-CZ" dirty="0" smtClean="0"/>
          </a:p>
          <a:p>
            <a:pPr>
              <a:buFontTx/>
              <a:buChar char="-"/>
            </a:pPr>
            <a:r>
              <a:rPr lang="cs-CZ" dirty="0" err="1" smtClean="0"/>
              <a:t>Foreign</a:t>
            </a:r>
            <a:r>
              <a:rPr lang="cs-CZ" dirty="0" smtClean="0"/>
              <a:t> </a:t>
            </a:r>
            <a:r>
              <a:rPr lang="cs-CZ" dirty="0" err="1" smtClean="0"/>
              <a:t>keys</a:t>
            </a:r>
            <a:r>
              <a:rPr lang="cs-CZ" dirty="0" smtClean="0"/>
              <a:t> are not </a:t>
            </a:r>
            <a:r>
              <a:rPr lang="cs-CZ" dirty="0" err="1" smtClean="0"/>
              <a:t>important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joins</a:t>
            </a:r>
            <a:endParaRPr lang="cs-CZ" dirty="0" smtClean="0"/>
          </a:p>
          <a:p>
            <a:pPr>
              <a:buFontTx/>
              <a:buChar char="-"/>
            </a:pPr>
            <a:endParaRPr lang="en-US" b="1" dirty="0"/>
          </a:p>
        </p:txBody>
      </p:sp>
      <p:pic>
        <p:nvPicPr>
          <p:cNvPr id="2050" name="Picture 2" descr="https://encrypted-tbn2.gstatic.com/images?q=tbn:ANd9GcSgW-Zaud_GrOI9F7fCyxavLnrRGnTYAdA_A-lGVSNLxy_23mMDC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81685"/>
            <a:ext cx="257175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3.gstatic.com/images?q=tbn:ANd9GcSkI4BsVWNr6peVR9oH8nEtJf9Ypd0bMJmwcK1G8hKpjuuJEBW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37112"/>
            <a:ext cx="3136348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06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4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76258" y="170080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b="1" dirty="0" err="1" smtClean="0"/>
              <a:t>Analytic</a:t>
            </a:r>
            <a:r>
              <a:rPr lang="cs-CZ" b="1" dirty="0" smtClean="0"/>
              <a:t> </a:t>
            </a:r>
            <a:r>
              <a:rPr lang="cs-CZ" b="1" dirty="0" err="1" smtClean="0"/>
              <a:t>functions</a:t>
            </a:r>
            <a:r>
              <a:rPr lang="cs-CZ" b="1" dirty="0" smtClean="0"/>
              <a:t> </a:t>
            </a:r>
            <a:r>
              <a:rPr lang="en-US" b="1" dirty="0" smtClean="0"/>
              <a:t> </a:t>
            </a:r>
            <a:endParaRPr lang="cs-CZ" b="1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- Similar to </a:t>
            </a:r>
            <a:r>
              <a:rPr lang="en-US" sz="1600" dirty="0" err="1" smtClean="0"/>
              <a:t>agregation</a:t>
            </a:r>
            <a:r>
              <a:rPr lang="en-US" sz="1600" dirty="0" smtClean="0"/>
              <a:t> functions ( sum(), count(), max()….) but they don’t group the rows</a:t>
            </a:r>
            <a:endParaRPr lang="cs-CZ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cs-CZ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</a:t>
            </a:r>
            <a:r>
              <a:rPr lang="cs-C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Function(arg1,...,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cs-CZ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[PARTITION BY &lt;...&gt;]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[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&lt;....&gt;]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[&lt;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window_clause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&gt;]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cs-CZ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cs-CZ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cs-CZ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rom</a:t>
            </a:r>
            <a:r>
              <a:rPr lang="cs-C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utoShape 4" descr="data:image/jpeg;base64,/9j/4AAQSkZJRgABAQAAAQABAAD/2wCEAAkGBxQTEhUUExQVFBUXGRYYFhcYGBUUGBcZGBUXHBocGBUYHCggHBolHBcaITIhJSkrLi4uFx8zODMsNygtLisBCgoKDg0OGxAQGywkICQsLCwsNCwsLCwsLCwsLCwsLCwsLCwsLCwsLCwsLCwsLCwsLCwsLCwsLCwsLCwsLCwsLP/AABEIANwA3AMBIgACEQEDEQH/xAAcAAABBAMBAAAAAAAAAAAAAAAHAAQFBgEDCAL/xABKEAACAQIDBAgDBQQGBwkBAAABAgMAEQQSIQUGMUEHEyJRYXGBkTKhsRQjQmLBUnKC0QgzQ5Ki8CQ0c4OywuEWJVNjdKOz0vEV/8QAGQEAAwEBAQAAAAAAAAAAAAAAAAECAwQF/8QAJREAAwEAAgIBAwUBAAAAAAAAAAECEQMSITEiEzJCI1FhcYFB/9oADAMBAAIRAxEAPwA40qVKgBUqVKgBVhxpWaVAA7xWzmjlndibtlubntBD2b+utXjZeHKRKGN24sfE6mobe0aWAvmU/KpvZkxeKNiLEqLjuNtaw4pymjo5adSmOqVKlW5zipUqVADHG7SWMNzKhSR4MbfzpjjNvqoUoM2YA2OhHaA19Ln0rTvPEwZHX4SCje4I+hqNjQScRbQelgBoa5r5KVdUdfHxQ5VMtWzsX1qZrEcND4gH9adU22bDkjUeH1pzXRO55OWs3wKlSpUxCpUqVACpUqVACpUqVACpUqVACpUqVACpUqVACpUqVACpUqVAEPvFiXjCukJmIv2QwTjzuQdKj9n7WcFUygs2oUNf4R2gCQL8eNTW1k7Oa9stz53BFBjaO3zhtswSOTkQKjdwWT4j9CfKsKb+piN5zprQcYXJAJGU93GtlYprtLaCQpme/GwABZmJ4BVGpNbejAd1gmq9hd7omkEbxzQsb5esSwawvYMpIv4GmW1NoPKwsbKOCi9z59/lWd80yjWOGqeeid2qolw75WHAlW5XXUfMVXtnKZsuUZcwvqOFxc0t7sYsOGw+HPZad1QC4sAvbe5PkB61B7ckzzYKBJchfEITkezZI1LEdk8Da1Z38qnTSH1l4E5RWawKzXScwqVKlQAqxWaZbWkyxMfT3NJvFo0teDhcQpYrfVbX9b2+lbarmwpeulkexChr2PM2sPYXqx1PHXZaVyR0eCpVoxUpXLbmwBrTgsWWFz4cO8309Ban2W4Lq80e0qVKqJFSpUqAGuHxyPlym+dcy+Wn86dUPN29oM2JF+yFZhlF7feG5A8O6iEKiK7I05I6szSrF6w8gHEgeZtVmZ6pVgGs0AR223tGfX6Vzp0jSXxbjwUeyj+dH7emayen1rnffFWOKmzAg5uB0NrC3yrnXnlf9G78cS/s6F3B2p9p2fh5T8RQK37ydk/StW1izYiQjjFEoQ3trIWzWNjr2VoTdFu/RwdsNIoMLzXMjPlESlQDZba9oXJvzojbw7yYcyBYpUkZluwU5tBw1GlVzfYTw/eMto9bKMiTGPKty62J6wEcQQLjWrBuhswiJXmfrZL/ABWyjT8t+NUrZG2UlmYBcpKueN+BFa9+N9cTs9MOuHCBZc5LMuYhly6DW3Br+lc/D93k6ef7dkq/TNtn7Rj+qFimHBQc+01i/wBFH8NPOg7ZYfHNJYWhjJ4fic5R8g1DgyFmLE3LEkk6kkm970fehDZXVYJpjxne/wDCnZX55j612L2cQRaVKlVCFSqh7273YlZmwuAhDyIAZJG+FLjQAcz4k1Wdl9IG0MPLbHQ54r2ZguUqO8EaHyNR3nc0vpWbgYqht6c3VC37Qv4VKYXELIiuhurAMp7wRcVq2jh+sjde8aefKi1stCh5SY13egCxC3E6mpM1BbvYn8J4HhU7U8LThYVypqnpBY6CQEIQXjJzA6kg9x8Kc7Dw5VSW430HdQ16T97Z4sfHHhpWj6pO3Y3DM5BswOhsAPerruBtyfFwF51UWIVWW4z6a9nlbSj6S79hvlfXqWqlSpVqZCpUqVAA3xeEfCzANxOoYcGtz8CO6rVht6YM8cMkiJNJoqE6t4jzrzvzA7YKXqYzJMq3iCgFgw4EXPyrlvEYh2dmcsXv2ib5rg876gg8uVZTDmvHo1vkVLz7Dvvlv7iPtX2LZ6qZRcSORmsQNQq8BbvPOhntjYOJmBklcSueLEuWv3WPDyptuRtuODESPOx+8QrnN2CsTcl9b2PM1f8AqYwls4zM2jJottCLMSeNZcvJUs14eKaXkGewN4sVs+f7t2RlPajYnI9uTJ+o1rqDYm0lxMEc6CwkUNbja/EE+B0rnjpG2YoaCdNcwZW53IsQb8+Jo17iRfZtmoshH3QkzEcOyzXt7Vtx32WmPJHV4Nt7MRnbKO/L+lUrpv2MqTQTLbNIrRle8plyn2a3tVi2HKZ5Ys3Fmufe5+lQvTTDmx2ADfAVk986FvkB7VjxvxVGtr7ZKpPuH1kIaGXO6D7xLjX93XQjuPGq9skvhZgUcA62JAI1/KfnRRwOEyPZWdxkbMb/AA3tYHwsKrm/+70ccCzK12D6nS5DctKzm3uM2riSWom9gYJmMUyuknESdgKQHBJHZ4EGw14iozpUxKjCwqbdZ1jZRztlsx8uA9RUZubtwx9q9x+Md47x4iq/v1tAzYx+6M5F8r3J9T9K2qU6lr/TnVNTSZCg29K6C2NvrgcDhcNh5J1aRURWWMGTKSLnMV0Fr1z0zWBNELcHAYQwCSZA8juQMwuAAdLCqq+i0iI7vA4bH3jwuKuMPPHIRxAOo/hOtStc/wC/WEiiZMRhfupomAcpZbXtYi2vysaLXR/vEcbhBI9usU5JLcCw525XBvVcfIrWhycbh4V7G4KVZMRIkmR5Jma9j8KgKosOOgPvW/bDzvDiFBR4jF2QAMxYj+dSm9U0eZeduagNYk21rVs/aGGjtJJIqobLmY5VzakC3Bb2PtXG0++HWmvp9sLDsDB9ThoYrWyIoI8ba/On9C7fbpTWO8WCs76gyn4V/cX8XmdPOoDdbpSng7OK+/j4luEii+pHJvL516BwBPfCtHM1h2Scw5Wvx+dPtpbWTD4d55m7KAk8r9wHiTUB/wBtMHiJkihkLva/wkAi1yLnmO6oLpbwLzYSIoxPVuWdAeKlbZrflI+ZrOZUNmlU7BxhQ+NxrtazzyA245SzaDxAH0ro3ZmAWCJIk+FAAPHxPiaEvRHsQ9e0jqR1KjSxvmYED5XPtRPxEsyh2LxqhBsWuDF49z6a2Nte+tNM8JSs0Gtv9JuST/QjK4vq8jgqx/LEVvY99x5U4HSdjYkEk2FUoba2kjtrzaxAvU90V1YXaVQ+6+31xsAmRGQElSrW4jjYg2I8amKokVDHpS6N/td8ThQBOB205TDvB5SDv50Tq8yMALk2A1JPKgDjhgQSCCCCQQRYgjiCOR8KnN1t4jhms+Yxn9n4l/dvyPMXFWTpf2tgcTMr4XWVbiSQWEcg5eJYH8X1odXqKSfgqacvUWze3b64h8P1YtGpva2oJZQbjyHCi9vtvEixjCwsrZv6xgQbITmAHeWHy8652zU6g2jIjFlc3Y3N+1c9+vOo6NT1kvunXag8bhzxtP2nRSq3ALAEk6CwNSvSzs5ZMF1hsHhdHQ+N7ZfW9c2SOZCWbUk1atg4zHTIIsOrOImWQFmd40YXCkqxIB14D2omVM9Qu+1di4jY4xTiTtaoo0dlysNCeyePD2rPSJg3GGijjBZE1kYngESwLHzqy7L2MGZmBZWzEOimym3MDkKhek2bEwwZYE7D6SMbGygcADfiTx5WrmhNv+Dq5LSn+QOQ4h11BI/StYYm5Jub6nma9fXnUnuxsc4mcJ+AWZz+UcvM8K6m0lrONJt4iMKgqav242NAw+UIrMrgBiASM3Djy0qsb2YJoJmuuVGZih7wLX07hUrupsadQXUANbMUe63XW1/r61jyNONN+FObwnt/drBVMRRc72JYWv4i44jhULutO5PVGeSCGUXco2QNlvozcQLE173y2YsTo+L7csoJ6uJ8piQBcpOZTckltPCpDo73Nj2h15aSWOKPIE+BmLG5NzaxAFtLDjxq+OcXgnlvtRYdxtrGUGDDwj7JhwVznQszEnnxvxtxHHnVwbZscucSKrBgCbgHXWxA7xc1Gbo7JfCYOTDvlLLO/aAsHBClWA5afS1TkUyqGY6AC5PcBesrS+oipbUMFO9m6arIWgGRRa6k2UDgGzHh5e1RJ2OhUWmQsc1lFzfKNbGwq54jHjETh3H3SMOqWxs78yTw7Nxa/M1ZMbsyJoirKucDMDbUNxFj+lL673wP6CzyCjo/hl+2xvFG8qq1nyi9g2hJPAW4+lGvFYZmuQA91yldAbeF9Nai9xt6wx6hwAunVsLDQ8mAFr+NT8ZysV4WJFvpXRs2jFduNlf2vvdHstEjeKS7C8aWBzBbA3kv4jvqm7wdLcs8Rjiw4iYn4jJ1lhYg9nIBfXjVl6ZsL1uBVwCXhcMD3Iws9/DgfSgYRfThfn3VSWLCXWvS59G2wgzvK6lhGOwOJJ8uelqJ7bTj6n75cqMclmFswbkVPD3NRux8I0JkRdWFipP4hapFZ2v8Oe9rKbXL8kF+JNcLrtWndMqZwjeh1Qsbxur/AHc83UGzZMpADEsBa/LU86KIobdEcDJ16vJqHJ6kixjJJzX8c2nlaiTXoT6OCvYqrW821lXsXsDxp7t7biwKebd3dVCRZcU9gLsfkO8nurDmvfjJrxRnyZUekLd+PJ9qhtp/WAc/zedDOV7nuoz9ImwZMHhcwJZX7LMvwi/Jge/kaC8pquJNLGTytN6jFeWNec1e4uNamZbdxd1zjpSpbLHGAZDzN72VfE5TRw2fsiKAJDAgRWbOQPygfragVuLtmTD4kZbsp1dRzAvc+YBNdEbOX10GU+BqWho8bIw+SScngGCj2zH/AIh7U5xGCWQFXAIPEU9fh5kE+das+tKZxYOq16c6dIO7v2PEm39W2o8Kb7mbV6icIT2JcqHwN+yfc/OiJ024P7lJeakj0PfQXElzcUnOrGCrHqLb0h7RV8YwXtLABGByJXV/dtPSi5JPBY4okCBIlmPeykXUeNzp/DXPTuSb9+tSM23ZjhVwpP3YbOO8j8IvzUEkgd5pOE0l+xU21rPW39rvi55J5NGc3txyjko77Crp0TbxCATwX7UrRlPQMG/5aGoanOzcU0c0ci6lGDfz+VVS1Ez7Og5J9Se761Bb3bY6vBkji7EDyQAn6gU3bbCTRK0TZs3IakE8b+NV3e92eFfwrGjBbmxYsbsxB5X5ceFccJt4dltJF12IGEESqNAoLEW1NuGU8Rz4082sVRHkUEylCBa4vppp51BbrR41YkACMpVSMxINrDnaozeXeWRZFjiZVkUnrGUF1UcBYn4mvz4CozziNOyzSO3NiljaRJBZ4slxfne/6fOi9tKQARyjUOoB8wNPl9KpPRlLhHLRGYPiJWzMDe5y3J14E3PDzq/7VjSDCNnYKketybAAHT5V1ccV5f7nJyUtwZbQwwxOGliP40ZdeRy6fOuZonuNOPyvRUxfSkscVsMheTNcmQWTLfXQG5vw8KFji7E2AzMWsNALkmwHdrWyMWdDQ4FsXBFMknVl1V1ZQL6jXjXtdl5wkjdfI0JcsFdQwewytYAX0uQLfi1vXnorDHZkF7/jy/u5zarUsABJ0ueOlRPHM+i65G/YtkYALeVheaQKZGtYmw0W3cL2FSVaoG08q21sjJg3wmzZcU58+0x4D+Zq87I2UmHXKg1PFjxNOoIFRQqgADgBW2ojjUml8joh96tgR47DtBKSAbEMp1VhwNudu41ynt3ZjwTSQv8AFGzKdLcDxA5AjX1rsOuaembGLLtKYBQojCxkji5Cgkt7gelWyAf2pxAuhpvTlV7PzpMB9u3i+rxSPrxsbamx04c/KuldkYm8aE8wOAOunG36VzZueqti4lY2BJAJ4A20v4XrpDY/wDQo1u0oPZvzIFJgiZSUFeBpKBfn71gNpW6NedIeFW3/ANnCbBzX/CjMPCy3rmbDoCBfw+ddX7wwl8NOo4mKQf4DXKUHA+lMRYNz9grisSsTHLHq8h/KttB3XvanO+sIXEuFAC6AW4WtoKkei8/fSG9rqq/4rm/tVr313SBgkmAJIW4sL6jX2qW/I0CBqt3RTghLtGEEAhQzkHhop/U1TTKvePcVaOjXbMWHxqySNZQjjTtG5GmgpsETO8234cJjZo8Ip6u+WQGwVGB7fUgC9uWp5aVtw2Hhxsi5cQrKACyczbje54eFqo+28X12ImlAsJJJHA7gzEj5VYNjYxZIjJoJIEbWw17vcfSlU6iprGSu9++UtxBhpOrjRQpZbXNuQbuql4jEySWMkjNYWFzyPlxrWbmlanMpehOmzEblCGUlWU3UgkEEcwRwp3tDaU09jPLJKRwzuz28rnStWHhLMFUFmYgADiSTYAeZouzdFmGw+HVp3eWZrA2ORFJ42A1NvE0yQR4DCSSuI4kaRzwVQWP/AEHiaKe5XRWcwlx9rDVYVN7n/wAxhy/KPerhu7syLDjLEgjBAOg499zxP/WrPFSGbVsoAAAA0AGgA8BTWXHIGy3Gbu51tb39q2thcycNeIpgYwUmvnT+oeBra91SyNcXpyJnqlSpVQjTi8QsaNI5sqKWY+Ci5+lcj7xbRM88sxGXrHd7HlmNwPMDSui+lvaYg2bMCbNLaNBzJY6/IE+lcwT0mBpNPIzdfSmdb8K9jY0mA83dgZsTGq8b/p9Na6X2MWWNVf47C/cbUIejDZMTxvKynMJCM+tigRewB+9ck+VGHC3bjoO6pfspEnBrr7U5U0zQ1vVqANjpfT/PjXJe19mtBiJoTp1cjp6Kxt8rV1qWrnbpa2eYtpTEjSTLIp7wRY/NTQItO5Gx4YMHFiGcK0pfOW0HZawy+n1q3rvhh2QxokmIuMrWXKh04Fmtp5XoTY7e8phsHh4NBCshlLLcOzkaDwA5+PhTYb7zLoEj9MwqKVfiaR0/IJ0u2ipA+xQJGPwqVzD1ygVV97d6IRDIqwjO4yjMqWF+dxzA4VS8bvhiX5qvkP51BY3Fu5u7XPtSib/Id1GfEzG163JKVuAbBhZh361ojiIUG3xcPTStlbGR6LHyrYnCtR1pLN5UAEvoV2SsuMaZuGHQOB+ZrhT6AMaJ213aYE99so7gP51WugSJPsuJYau0gVh3Kqdn3zNV+nwQTtXFuAvypNeATG0WH7I5EWtTqIW77f550gdcvhc+XKtymgZm1/KntMTTyFrgGmhMY4uLKb8j9aSSm1P5EBFjUfJAwNhqKTQIkqVCneLpYeLGDD4XDfaQCQ4BbNbTVSNL8eI7u+ifgsQJEVxcBlDAHQi44Ed9WIF39IT/AFfC6f2r6/7s/wCfSgFJXRvTxgy+zlcf2cqE+TAr9SK5ykGtL/oHiles1lVvQAfNxNlmLBwoey2UOR4tqfrVwGYaacvCufdgb74vCgKriRF4JICwH7rXuPerrg+mRP7bBuD3xyqw/uso+tRg9CvEdKcLQwXpjwlv9XxX/s//AHqP2l0zOQRh8IFPJ5ZM1v8AdooHzpgGVeH1oN9OW08LMsQikEmIiLAhO0MjDUM40vmUWA8aoe2t6MXi7jEYh2U/2anJH/cXQ+t6YhLgAeFqAJHfHBLBipIV/swin97q1LfMmoKwp1tLFNLK8jnMzsWY95J40y5gUxGwW/lWpkBre+lazq1ADqcWijH73zIpulO8VA2TP+AMsf8AFlZj8hXjBx3Yf50oGN83K1exp3Vsmw7BjyFhWhlIsTfXhSAJnQft0Q4toGsFxAAHg6XK+4JFELpg3jkweFj6kqJJJLDMM3ZVSW09veufdl4l45Y5AQhR0YMbnLZgb2HGi50/Y1WjwajtZutkDA6ZQqDh45gfQ016Ao0fSVtAEHrV07ktp42OtTeD6ZcUv9ZBFL5MY/0NDUvbhXpBSAL+E6aQT95giB+SYMfZkGnrRI3I3jjx0LSxq6ANlKva4IAPEG3OuXQtHjoHw1sHM/NpbeioP1Y00ATKVKlVCKHsHZeHwwaOIdtrNJIbF3PO5/Qd9T+Hx/U6N8B5/sn+VPdnbKjiFgAW5sdSajNu4XLr+E/I1zdaj5HT2mviLffCnFbOxCQ5ZC8ZydxI10PfpXJ7m+tH7HrLHG/USMjENaxsLkd3CgHNGVNiLEaH0rSOTuZXx9DTWU41gmsx8a0MxyKxevQFI0gPKvyvXu9e8Zs50jjkYEdZcpfmo4H1N/ata8qQz2tPgLBSOV/pTJRT4t2P891AEaxrEHEmsPVu6PHW+IUqpZomK5gG1F9LHzv6UqeLSontWFVdiL/KveEUDU8tfOpHeyOJcSyxABQqaDhmyjMbU0wuGZ8qoLs7BUHeb2HuSKaerRNY8JPH4MjBLKeD4hwviFhUk+5tWjZeLiQEtfNYj/8AKKnStup1OzMKsKkrhi2fme2ouxt+YfOgsRTETEu1ksMiAtYgs38qi2a+p1Naga2A0g09A072jtSSaOGNzdYAyR+CsQSL9wIFqZXr0opgN5F0rcBWqXl51uvSAyK6K6F8MU2apP43dh5aD9K51Q610NuXvns9MFDGMSmaKNQy2ObNbUBbXOp5U0Bf6Va8PNnUMAQCL2IsfUVsqhCrXiIQ6lW1BrZSoAG28WDaFrHUcj4cr0Gd7dkyHEOyRkq2txwuRrR/xWzFbGYp5CchjgAF/wARz3Pso9zVM29sFwSUBZO8AkX8e6uR/p14OtfqTjAyNkTcStvMisT7OaM9oj08aKOzd2JJT2lITmbcajt9thdXAzWsUtbxFwKtcrbJfFKTB8tYe9jbjy86ytWno12J9r2jAh+BW61x3iPW3q1q2OcnOmfZ/wBn+xRAWCwotv3QQfneh0lGv+kNhh1WFk553T5Zh9GoLLSA2RoTcDjYn2r3h3zRnvFr092FiAjOSL5o3UeF7a173e2X12MTDg5RK5S/G3GxtzoAgnp1gMQyZXQlWU3Bp/vBu/NhJWimTK49Qw71PMVHxDs+X60AOdr7WlxDAytmtcjQC2a1x5aU52K2eSNFHauoXvzE6W8b1EMtONl4gxyK66FSCCOIINwQe8GhLPQ223rOwCgIsbEWsb6g9965a362XJh8bMrxiO7syKosuQk5cvhb53o8bgb5pjY1jObrkQGS40PK4I/zrQ76fsIVxWHk1yvEyg8rowuPZxVMkFLLWVNImsZL0hnq9e6f7Y3exOFNsRC8d9AWGht3MNDUepoA8yLex7qVbCOVaBrQBI7EVDPEJSFjzrnLfDlB1v4Wo94XZGCKAphoGQ2sQqkEeBrnMmih0GYsPNLhXc5CokjX8wNmt5gg+lY8sVX2mkWl7L/NuzgyLLGY/wDZO8RHllNVDaO9c+z5Gwxx5suq9bhzO2Vhp94HFx568aLj7JjI0FvEH9KGe8fRDNicQ832uPtcjCdPAWfhRE8kvz6HVTSC3SpUq6DEpG9GMAnmQGzZMPbzvNr6C3vVg3XJOHQnne3leh708bvTPFHi8PnLR9mRVvcq1rGw42P1ombGwfUwRRfsIq+oAv8AOoUfLsW72VI8IoZdPmKZMBGijsyTKrnuCqzAepUUTqqnSjhw+zMSCmeyZgOFmBFmv4cap+iDl9TV16IZ8m1cPb8WdT5FCf0qkXq89DBX/wDqxZhfsyZeVmy8fa9IZbf6ROM/1OG/OaQjyCKp+bUHRRH6fopBj43ZT1ZiCxtyJBJceYzD3obA0MCw7B2Q8kUk4HYjITzYqWNv3VAJ/eFTXRTswybVhPER5pGPkpAv6tUn0dbXWXA4rAyRjsRyzxyA2N8pzBvcWNaeiXEdVtQA27eePjzygj6Us8gHLbWxIMUnVzxrIvK/EfuniKFG83Q+6EvgpM4/8KS2byD8G9RRopVWCOScfsl42KSo0TjiGH6H/rTJoGXleus9s7HhxKGOZA4IIvbtC/7LcQaCm/m5mHwsrLHnyrEHAZidc1j2uNS/Aynbt7wYjBzLLDoRoQT2WXmCO6pTfrfWbaKIJY44xGxZcmYntCxux5enKm2x9zMRisPLNhzn6or90Rd2DX1U8NLHSoY7DxAlaN42R0UsysCCABfWjQwYVMbo4Lr8bh4/2pYwfIMC3yBqFBq3dFw/70wtv2z/AMDUwOjNv7GixcDwzC6t7qeTDxFcvb0bBkwOJeCQhitu0AQGBGhAPC/dXWVBrp62UM+HnGmYNG3mtiuvkT7UMECC9ayLEeVOZMIyqGIOQmwbXLmtfLfhmtram81AGp634PEvGweNijLqGUlSD4EVoc241hqALvsXpPx8DC8xmX9mXtA/xcfnREwHTXhigM0EqPzC5XXzDEg/KgGDW1TRoHZNKlSqhCpUqVACqN3lt9kxGbVepluP4DUlTfH4YSxvG3wurKfJgQfrQBxxbQd9qs3RpjOq2nhGvYGQIfEOCv1IptvVuxPgJFixAFyCUYG6uoNrj5aeNQ2FnMckbjTI6OD+6wPvpUDOnOlTYyYnZs4fQxKZUbuZAT8xcetcwA6Xrq6fFRbSwEv2Zw6zRyIp4dqxFjfgb1yq0LIzI4sykqw7mUkEehBqmAQ+hnDJLi5Yn4SYeRT32OW9qe7P3cfDbdw8ZBJLZ7+Cg3YeB0Phe1N+gp4lxzda+WXq8kK8nJuX17wqjTxPdXQGXnYXpYB6pUqVUIVDnpc3cxGIEMuGUuyh0dRbVWKkac9QaI1Kk0BT+jPYL4TC2lXLI5uV5gAWA+p9arXTeHiWGWM5c+aNyLa2AK/LNRUpvjsDHMmSVFkU8mAI+dJzqGnhyAFq49Eq32ph78i5/wABqt7bwRhxE0J06uR19Axt8rU83NxnU47DSd0sd/JmCn5GgDq+oveLYUWMhMMw7JIIItdSOYvzqUpVQiBwu6OFTC/ZOqDQnVg2pZv2if2vGh1vp0QqsfWYDMXBJaJ2zXW3BGPAjx40Y6xSwDjbF4VkYo6lGBsVYFWB7iDwpxsPDB5kjc2V3RSe7M4F/nRs6cd1OtiXGRLd4gVlAHxRngx8VPyY0HcBsiSUJlQkSP1aHkz25d4HEmk/A0WjpB6N5cBeaM9bhr/FweO/AOOBH5hVGArq7d/C3wi4ecF2RBHKHF83ZF/BgQeNDTaHRnhI5XX722YlbNYBTqANOXDWoulHllRLrwgzUqVKtSBUqVKgBUqVKgARf0iIB1GEfmJXX0aO/wDyCgeaPn9IIf6DB/6gf/FJQEY6E9wJqWM6G6LdlvgNmPNMLFlM2QcQioWF/wAx19xQAxGIMskkjWzSM0jebksbe9dayRBsKVI0MJBHgY65Ci4DyH0oYBW6DN3etxD4pvgg7KeMjLr6BT/io70N+gof6A/jM5P91aJFNCFSpUqYCpUqVACrBrNI0Ac39MuDMe1JTw6xUceOlj9KpmHxJjdX5owb+6Qf0om/0gYwMXh2HFoWv6Pp9TQtFQM7Ew8wdFdeDAMPIi4rZVe6PpS2zcITx6lPkLfpVhqxCpUqVAHmRAQQdQQQQeBB76GCui7S2fDYdnrmUDloAunLgaIm25imHlZeKoxHtQv6GMIkss2IcXlRUCn/AGhcsdeegA7hWdTtJlzWS0FwUCelfB4ttouY45ymVMpQOVOn5RbjejsKzVtaTLw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5" name="AutoShape 6" descr="data:image/jpeg;base64,/9j/4AAQSkZJRgABAQAAAQABAAD/2wCEAAkGBxQTEhUUExQVFBUXGRYYFhcYGBUUGBcZGBUXHBocGBUYHCggHBolHBcaITIhJSkrLi4uFx8zODMsNygtLisBCgoKDg0OGxAQGywkICQsLCwsNCwsLCwsLCwsLCwsLCwsLCwsLCwsLCwsLCwsLCwsLCwsLCwsLCwsLCwsLCwsLP/AABEIANwA3AMBIgACEQEDEQH/xAAcAAABBAMBAAAAAAAAAAAAAAAHAAQFBgEDCAL/xABKEAACAQIDBAgDBQQGBwkBAAABAgMAEQQSIQUGMUEHEyJRYXGBkTKhsRQjQmLBUnKC0QgzQ5Ki8CQ0c4OywuEWJVNjdKOz0vEV/8QAGQEAAwEBAQAAAAAAAAAAAAAAAAECAwQF/8QAJREAAwEAAgIBAwUBAAAAAAAAAAECEQMSITEiEzJCI1FhcYFB/9oADAMBAAIRAxEAPwA40qVKgBUqVKgBVhxpWaVAA7xWzmjlndibtlubntBD2b+utXjZeHKRKGN24sfE6mobe0aWAvmU/KpvZkxeKNiLEqLjuNtaw4pymjo5adSmOqVKlW5zipUqVADHG7SWMNzKhSR4MbfzpjjNvqoUoM2YA2OhHaA19Ln0rTvPEwZHX4SCje4I+hqNjQScRbQelgBoa5r5KVdUdfHxQ5VMtWzsX1qZrEcND4gH9adU22bDkjUeH1pzXRO55OWs3wKlSpUxCpUqVACpUqVACpUqVACpUqVACpUqVACpUqVACpUqVACpUqVAEPvFiXjCukJmIv2QwTjzuQdKj9n7WcFUygs2oUNf4R2gCQL8eNTW1k7Oa9stz53BFBjaO3zhtswSOTkQKjdwWT4j9CfKsKb+piN5zprQcYXJAJGU93GtlYprtLaCQpme/GwABZmJ4BVGpNbejAd1gmq9hd7omkEbxzQsb5esSwawvYMpIv4GmW1NoPKwsbKOCi9z59/lWd80yjWOGqeeid2qolw75WHAlW5XXUfMVXtnKZsuUZcwvqOFxc0t7sYsOGw+HPZad1QC4sAvbe5PkB61B7ckzzYKBJchfEITkezZI1LEdk8Da1Z38qnTSH1l4E5RWawKzXScwqVKlQAqxWaZbWkyxMfT3NJvFo0teDhcQpYrfVbX9b2+lbarmwpeulkexChr2PM2sPYXqx1PHXZaVyR0eCpVoxUpXLbmwBrTgsWWFz4cO8309Ban2W4Lq80e0qVKqJFSpUqAGuHxyPlym+dcy+Wn86dUPN29oM2JF+yFZhlF7feG5A8O6iEKiK7I05I6szSrF6w8gHEgeZtVmZ6pVgGs0AR223tGfX6Vzp0jSXxbjwUeyj+dH7emayen1rnffFWOKmzAg5uB0NrC3yrnXnlf9G78cS/s6F3B2p9p2fh5T8RQK37ydk/StW1izYiQjjFEoQ3trIWzWNjr2VoTdFu/RwdsNIoMLzXMjPlESlQDZba9oXJvzojbw7yYcyBYpUkZluwU5tBw1GlVzfYTw/eMto9bKMiTGPKty62J6wEcQQLjWrBuhswiJXmfrZL/ABWyjT8t+NUrZG2UlmYBcpKueN+BFa9+N9cTs9MOuHCBZc5LMuYhly6DW3Br+lc/D93k6ef7dkq/TNtn7Rj+qFimHBQc+01i/wBFH8NPOg7ZYfHNJYWhjJ4fic5R8g1DgyFmLE3LEkk6kkm970fehDZXVYJpjxne/wDCnZX55j612L2cQRaVKlVCFSqh7273YlZmwuAhDyIAZJG+FLjQAcz4k1Wdl9IG0MPLbHQ54r2ZguUqO8EaHyNR3nc0vpWbgYqht6c3VC37Qv4VKYXELIiuhurAMp7wRcVq2jh+sjde8aefKi1stCh5SY13egCxC3E6mpM1BbvYn8J4HhU7U8LThYVypqnpBY6CQEIQXjJzA6kg9x8Kc7Dw5VSW430HdQ16T97Z4sfHHhpWj6pO3Y3DM5BswOhsAPerruBtyfFwF51UWIVWW4z6a9nlbSj6S79hvlfXqWqlSpVqZCpUqVAA3xeEfCzANxOoYcGtz8CO6rVht6YM8cMkiJNJoqE6t4jzrzvzA7YKXqYzJMq3iCgFgw4EXPyrlvEYh2dmcsXv2ib5rg876gg8uVZTDmvHo1vkVLz7Dvvlv7iPtX2LZ6qZRcSORmsQNQq8BbvPOhntjYOJmBklcSueLEuWv3WPDyptuRtuODESPOx+8QrnN2CsTcl9b2PM1f8AqYwls4zM2jJottCLMSeNZcvJUs14eKaXkGewN4sVs+f7t2RlPajYnI9uTJ+o1rqDYm0lxMEc6CwkUNbja/EE+B0rnjpG2YoaCdNcwZW53IsQb8+Jo17iRfZtmoshH3QkzEcOyzXt7Vtx32WmPJHV4Nt7MRnbKO/L+lUrpv2MqTQTLbNIrRle8plyn2a3tVi2HKZ5Ys3Fmufe5+lQvTTDmx2ADfAVk986FvkB7VjxvxVGtr7ZKpPuH1kIaGXO6D7xLjX93XQjuPGq9skvhZgUcA62JAI1/KfnRRwOEyPZWdxkbMb/AA3tYHwsKrm/+70ccCzK12D6nS5DctKzm3uM2riSWom9gYJmMUyuknESdgKQHBJHZ4EGw14iozpUxKjCwqbdZ1jZRztlsx8uA9RUZubtwx9q9x+Md47x4iq/v1tAzYx+6M5F8r3J9T9K2qU6lr/TnVNTSZCg29K6C2NvrgcDhcNh5J1aRURWWMGTKSLnMV0Fr1z0zWBNELcHAYQwCSZA8juQMwuAAdLCqq+i0iI7vA4bH3jwuKuMPPHIRxAOo/hOtStc/wC/WEiiZMRhfupomAcpZbXtYi2vysaLXR/vEcbhBI9usU5JLcCw525XBvVcfIrWhycbh4V7G4KVZMRIkmR5Jma9j8KgKosOOgPvW/bDzvDiFBR4jF2QAMxYj+dSm9U0eZeduagNYk21rVs/aGGjtJJIqobLmY5VzakC3Bb2PtXG0++HWmvp9sLDsDB9ThoYrWyIoI8ba/On9C7fbpTWO8WCs76gyn4V/cX8XmdPOoDdbpSng7OK+/j4luEii+pHJvL516BwBPfCtHM1h2Scw5Wvx+dPtpbWTD4d55m7KAk8r9wHiTUB/wBtMHiJkihkLva/wkAi1yLnmO6oLpbwLzYSIoxPVuWdAeKlbZrflI+ZrOZUNmlU7BxhQ+NxrtazzyA245SzaDxAH0ro3ZmAWCJIk+FAAPHxPiaEvRHsQ9e0jqR1KjSxvmYED5XPtRPxEsyh2LxqhBsWuDF49z6a2Nte+tNM8JSs0Gtv9JuST/QjK4vq8jgqx/LEVvY99x5U4HSdjYkEk2FUoba2kjtrzaxAvU90V1YXaVQ+6+31xsAmRGQElSrW4jjYg2I8amKokVDHpS6N/td8ThQBOB205TDvB5SDv50Tq8yMALk2A1JPKgDjhgQSCCCCQQRYgjiCOR8KnN1t4jhms+Yxn9n4l/dvyPMXFWTpf2tgcTMr4XWVbiSQWEcg5eJYH8X1odXqKSfgqacvUWze3b64h8P1YtGpva2oJZQbjyHCi9vtvEixjCwsrZv6xgQbITmAHeWHy8652zU6g2jIjFlc3Y3N+1c9+vOo6NT1kvunXag8bhzxtP2nRSq3ALAEk6CwNSvSzs5ZMF1hsHhdHQ+N7ZfW9c2SOZCWbUk1atg4zHTIIsOrOImWQFmd40YXCkqxIB14D2omVM9Qu+1di4jY4xTiTtaoo0dlysNCeyePD2rPSJg3GGijjBZE1kYngESwLHzqy7L2MGZmBZWzEOimym3MDkKhek2bEwwZYE7D6SMbGygcADfiTx5WrmhNv+Dq5LSn+QOQ4h11BI/StYYm5Jub6nma9fXnUnuxsc4mcJ+AWZz+UcvM8K6m0lrONJt4iMKgqav242NAw+UIrMrgBiASM3Djy0qsb2YJoJmuuVGZih7wLX07hUrupsadQXUANbMUe63XW1/r61jyNONN+FObwnt/drBVMRRc72JYWv4i44jhULutO5PVGeSCGUXco2QNlvozcQLE173y2YsTo+L7csoJ6uJ8piQBcpOZTckltPCpDo73Nj2h15aSWOKPIE+BmLG5NzaxAFtLDjxq+OcXgnlvtRYdxtrGUGDDwj7JhwVznQszEnnxvxtxHHnVwbZscucSKrBgCbgHXWxA7xc1Gbo7JfCYOTDvlLLO/aAsHBClWA5afS1TkUyqGY6AC5PcBesrS+oipbUMFO9m6arIWgGRRa6k2UDgGzHh5e1RJ2OhUWmQsc1lFzfKNbGwq54jHjETh3H3SMOqWxs78yTw7Nxa/M1ZMbsyJoirKucDMDbUNxFj+lL673wP6CzyCjo/hl+2xvFG8qq1nyi9g2hJPAW4+lGvFYZmuQA91yldAbeF9Nai9xt6wx6hwAunVsLDQ8mAFr+NT8ZysV4WJFvpXRs2jFduNlf2vvdHstEjeKS7C8aWBzBbA3kv4jvqm7wdLcs8Rjiw4iYn4jJ1lhYg9nIBfXjVl6ZsL1uBVwCXhcMD3Iws9/DgfSgYRfThfn3VSWLCXWvS59G2wgzvK6lhGOwOJJ8uelqJ7bTj6n75cqMclmFswbkVPD3NRux8I0JkRdWFipP4hapFZ2v8Oe9rKbXL8kF+JNcLrtWndMqZwjeh1Qsbxur/AHc83UGzZMpADEsBa/LU86KIobdEcDJ16vJqHJ6kixjJJzX8c2nlaiTXoT6OCvYqrW821lXsXsDxp7t7biwKebd3dVCRZcU9gLsfkO8nurDmvfjJrxRnyZUekLd+PJ9qhtp/WAc/zedDOV7nuoz9ImwZMHhcwJZX7LMvwi/Jge/kaC8pquJNLGTytN6jFeWNec1e4uNamZbdxd1zjpSpbLHGAZDzN72VfE5TRw2fsiKAJDAgRWbOQPygfragVuLtmTD4kZbsp1dRzAvc+YBNdEbOX10GU+BqWho8bIw+SScngGCj2zH/AIh7U5xGCWQFXAIPEU9fh5kE+das+tKZxYOq16c6dIO7v2PEm39W2o8Kb7mbV6icIT2JcqHwN+yfc/OiJ024P7lJeakj0PfQXElzcUnOrGCrHqLb0h7RV8YwXtLABGByJXV/dtPSi5JPBY4okCBIlmPeykXUeNzp/DXPTuSb9+tSM23ZjhVwpP3YbOO8j8IvzUEkgd5pOE0l+xU21rPW39rvi55J5NGc3txyjko77Crp0TbxCATwX7UrRlPQMG/5aGoanOzcU0c0ci6lGDfz+VVS1Ez7Og5J9Se761Bb3bY6vBkji7EDyQAn6gU3bbCTRK0TZs3IakE8b+NV3e92eFfwrGjBbmxYsbsxB5X5ceFccJt4dltJF12IGEESqNAoLEW1NuGU8Rz4082sVRHkUEylCBa4vppp51BbrR41YkACMpVSMxINrDnaozeXeWRZFjiZVkUnrGUF1UcBYn4mvz4CozziNOyzSO3NiljaRJBZ4slxfne/6fOi9tKQARyjUOoB8wNPl9KpPRlLhHLRGYPiJWzMDe5y3J14E3PDzq/7VjSDCNnYKketybAAHT5V1ccV5f7nJyUtwZbQwwxOGliP40ZdeRy6fOuZonuNOPyvRUxfSkscVsMheTNcmQWTLfXQG5vw8KFji7E2AzMWsNALkmwHdrWyMWdDQ4FsXBFMknVl1V1ZQL6jXjXtdl5wkjdfI0JcsFdQwewytYAX0uQLfi1vXnorDHZkF7/jy/u5zarUsABJ0ueOlRPHM+i65G/YtkYALeVheaQKZGtYmw0W3cL2FSVaoG08q21sjJg3wmzZcU58+0x4D+Zq87I2UmHXKg1PFjxNOoIFRQqgADgBW2ojjUml8joh96tgR47DtBKSAbEMp1VhwNudu41ynt3ZjwTSQv8AFGzKdLcDxA5AjX1rsOuaembGLLtKYBQojCxkji5Cgkt7gelWyAf2pxAuhpvTlV7PzpMB9u3i+rxSPrxsbamx04c/KuldkYm8aE8wOAOunG36VzZueqti4lY2BJAJ4A20v4XrpDY/wDQo1u0oPZvzIFJgiZSUFeBpKBfn71gNpW6NedIeFW3/ANnCbBzX/CjMPCy3rmbDoCBfw+ddX7wwl8NOo4mKQf4DXKUHA+lMRYNz9grisSsTHLHq8h/KttB3XvanO+sIXEuFAC6AW4WtoKkei8/fSG9rqq/4rm/tVr313SBgkmAJIW4sL6jX2qW/I0CBqt3RTghLtGEEAhQzkHhop/U1TTKvePcVaOjXbMWHxqySNZQjjTtG5GmgpsETO8234cJjZo8Ip6u+WQGwVGB7fUgC9uWp5aVtw2Hhxsi5cQrKACyczbje54eFqo+28X12ImlAsJJJHA7gzEj5VYNjYxZIjJoJIEbWw17vcfSlU6iprGSu9++UtxBhpOrjRQpZbXNuQbuql4jEySWMkjNYWFzyPlxrWbmlanMpehOmzEblCGUlWU3UgkEEcwRwp3tDaU09jPLJKRwzuz28rnStWHhLMFUFmYgADiSTYAeZouzdFmGw+HVp3eWZrA2ORFJ42A1NvE0yQR4DCSSuI4kaRzwVQWP/AEHiaKe5XRWcwlx9rDVYVN7n/wAxhy/KPerhu7syLDjLEgjBAOg499zxP/WrPFSGbVsoAAAA0AGgA8BTWXHIGy3Gbu51tb39q2thcycNeIpgYwUmvnT+oeBra91SyNcXpyJnqlSpVQjTi8QsaNI5sqKWY+Ci5+lcj7xbRM88sxGXrHd7HlmNwPMDSui+lvaYg2bMCbNLaNBzJY6/IE+lcwT0mBpNPIzdfSmdb8K9jY0mA83dgZsTGq8b/p9Na6X2MWWNVf47C/cbUIejDZMTxvKynMJCM+tigRewB+9ck+VGHC3bjoO6pfspEnBrr7U5U0zQ1vVqANjpfT/PjXJe19mtBiJoTp1cjp6Kxt8rV1qWrnbpa2eYtpTEjSTLIp7wRY/NTQItO5Gx4YMHFiGcK0pfOW0HZawy+n1q3rvhh2QxokmIuMrWXKh04Fmtp5XoTY7e8phsHh4NBCshlLLcOzkaDwA5+PhTYb7zLoEj9MwqKVfiaR0/IJ0u2ipA+xQJGPwqVzD1ygVV97d6IRDIqwjO4yjMqWF+dxzA4VS8bvhiX5qvkP51BY3Fu5u7XPtSib/Id1GfEzG163JKVuAbBhZh361ojiIUG3xcPTStlbGR6LHyrYnCtR1pLN5UAEvoV2SsuMaZuGHQOB+ZrhT6AMaJ213aYE99so7gP51WugSJPsuJYau0gVh3Kqdn3zNV+nwQTtXFuAvypNeATG0WH7I5EWtTqIW77f550gdcvhc+XKtymgZm1/KntMTTyFrgGmhMY4uLKb8j9aSSm1P5EBFjUfJAwNhqKTQIkqVCneLpYeLGDD4XDfaQCQ4BbNbTVSNL8eI7u+ifgsQJEVxcBlDAHQi44Ed9WIF39IT/AFfC6f2r6/7s/wCfSgFJXRvTxgy+zlcf2cqE+TAr9SK5ykGtL/oHiles1lVvQAfNxNlmLBwoey2UOR4tqfrVwGYaacvCufdgb74vCgKriRF4JICwH7rXuPerrg+mRP7bBuD3xyqw/uso+tRg9CvEdKcLQwXpjwlv9XxX/s//AHqP2l0zOQRh8IFPJ5ZM1v8AdooHzpgGVeH1oN9OW08LMsQikEmIiLAhO0MjDUM40vmUWA8aoe2t6MXi7jEYh2U/2anJH/cXQ+t6YhLgAeFqAJHfHBLBipIV/swin97q1LfMmoKwp1tLFNLK8jnMzsWY95J40y5gUxGwW/lWpkBre+lazq1ADqcWijH73zIpulO8VA2TP+AMsf8AFlZj8hXjBx3Yf50oGN83K1exp3Vsmw7BjyFhWhlIsTfXhSAJnQft0Q4toGsFxAAHg6XK+4JFELpg3jkweFj6kqJJJLDMM3ZVSW09veufdl4l45Y5AQhR0YMbnLZgb2HGi50/Y1WjwajtZutkDA6ZQqDh45gfQ016Ao0fSVtAEHrV07ktp42OtTeD6ZcUv9ZBFL5MY/0NDUvbhXpBSAL+E6aQT95giB+SYMfZkGnrRI3I3jjx0LSxq6ANlKva4IAPEG3OuXQtHjoHw1sHM/NpbeioP1Y00ATKVKlVCKHsHZeHwwaOIdtrNJIbF3PO5/Qd9T+Hx/U6N8B5/sn+VPdnbKjiFgAW5sdSajNu4XLr+E/I1zdaj5HT2mviLffCnFbOxCQ5ZC8ZydxI10PfpXJ7m+tH7HrLHG/USMjENaxsLkd3CgHNGVNiLEaH0rSOTuZXx9DTWU41gmsx8a0MxyKxevQFI0gPKvyvXu9e8Zs50jjkYEdZcpfmo4H1N/ata8qQz2tPgLBSOV/pTJRT4t2P891AEaxrEHEmsPVu6PHW+IUqpZomK5gG1F9LHzv6UqeLSontWFVdiL/KveEUDU8tfOpHeyOJcSyxABQqaDhmyjMbU0wuGZ8qoLs7BUHeb2HuSKaerRNY8JPH4MjBLKeD4hwviFhUk+5tWjZeLiQEtfNYj/8AKKnStup1OzMKsKkrhi2fme2ouxt+YfOgsRTETEu1ksMiAtYgs38qi2a+p1Naga2A0g09A072jtSSaOGNzdYAyR+CsQSL9wIFqZXr0opgN5F0rcBWqXl51uvSAyK6K6F8MU2apP43dh5aD9K51Q610NuXvns9MFDGMSmaKNQy2ObNbUBbXOp5U0Bf6Va8PNnUMAQCL2IsfUVsqhCrXiIQ6lW1BrZSoAG28WDaFrHUcj4cr0Gd7dkyHEOyRkq2txwuRrR/xWzFbGYp5CchjgAF/wARz3Pso9zVM29sFwSUBZO8AkX8e6uR/p14OtfqTjAyNkTcStvMisT7OaM9oj08aKOzd2JJT2lITmbcajt9thdXAzWsUtbxFwKtcrbJfFKTB8tYe9jbjy86ytWno12J9r2jAh+BW61x3iPW3q1q2OcnOmfZ/wBn+xRAWCwotv3QQfneh0lGv+kNhh1WFk553T5Zh9GoLLSA2RoTcDjYn2r3h3zRnvFr092FiAjOSL5o3UeF7a173e2X12MTDg5RK5S/G3GxtzoAgnp1gMQyZXQlWU3Bp/vBu/NhJWimTK49Qw71PMVHxDs+X60AOdr7WlxDAytmtcjQC2a1x5aU52K2eSNFHauoXvzE6W8b1EMtONl4gxyK66FSCCOIINwQe8GhLPQ223rOwCgIsbEWsb6g9965a362XJh8bMrxiO7syKosuQk5cvhb53o8bgb5pjY1jObrkQGS40PK4I/zrQ76fsIVxWHk1yvEyg8rowuPZxVMkFLLWVNImsZL0hnq9e6f7Y3exOFNsRC8d9AWGht3MNDUepoA8yLex7qVbCOVaBrQBI7EVDPEJSFjzrnLfDlB1v4Wo94XZGCKAphoGQ2sQqkEeBrnMmih0GYsPNLhXc5CokjX8wNmt5gg+lY8sVX2mkWl7L/NuzgyLLGY/wDZO8RHllNVDaO9c+z5Gwxx5suq9bhzO2Vhp94HFx568aLj7JjI0FvEH9KGe8fRDNicQ832uPtcjCdPAWfhRE8kvz6HVTSC3SpUq6DEpG9GMAnmQGzZMPbzvNr6C3vVg3XJOHQnne3leh708bvTPFHi8PnLR9mRVvcq1rGw42P1ombGwfUwRRfsIq+oAv8AOoUfLsW72VI8IoZdPmKZMBGijsyTKrnuCqzAepUUTqqnSjhw+zMSCmeyZgOFmBFmv4cap+iDl9TV16IZ8m1cPb8WdT5FCf0qkXq89DBX/wDqxZhfsyZeVmy8fa9IZbf6ROM/1OG/OaQjyCKp+bUHRRH6fopBj43ZT1ZiCxtyJBJceYzD3obA0MCw7B2Q8kUk4HYjITzYqWNv3VAJ/eFTXRTswybVhPER5pGPkpAv6tUn0dbXWXA4rAyRjsRyzxyA2N8pzBvcWNaeiXEdVtQA27eePjzygj6Us8gHLbWxIMUnVzxrIvK/EfuniKFG83Q+6EvgpM4/8KS2byD8G9RRopVWCOScfsl42KSo0TjiGH6H/rTJoGXleus9s7HhxKGOZA4IIvbtC/7LcQaCm/m5mHwsrLHnyrEHAZidc1j2uNS/Aynbt7wYjBzLLDoRoQT2WXmCO6pTfrfWbaKIJY44xGxZcmYntCxux5enKm2x9zMRisPLNhzn6or90Rd2DX1U8NLHSoY7DxAlaN42R0UsysCCABfWjQwYVMbo4Lr8bh4/2pYwfIMC3yBqFBq3dFw/70wtv2z/AMDUwOjNv7GixcDwzC6t7qeTDxFcvb0bBkwOJeCQhitu0AQGBGhAPC/dXWVBrp62UM+HnGmYNG3mtiuvkT7UMECC9ayLEeVOZMIyqGIOQmwbXLmtfLfhmtram81AGp634PEvGweNijLqGUlSD4EVoc241hqALvsXpPx8DC8xmX9mXtA/xcfnREwHTXhigM0EqPzC5XXzDEg/KgGDW1TRoHZNKlSqhCpUqVACqN3lt9kxGbVepluP4DUlTfH4YSxvG3wurKfJgQfrQBxxbQd9qs3RpjOq2nhGvYGQIfEOCv1IptvVuxPgJFixAFyCUYG6uoNrj5aeNQ2FnMckbjTI6OD+6wPvpUDOnOlTYyYnZs4fQxKZUbuZAT8xcetcwA6Xrq6fFRbSwEv2Zw6zRyIp4dqxFjfgb1yq0LIzI4sykqw7mUkEehBqmAQ+hnDJLi5Yn4SYeRT32OW9qe7P3cfDbdw8ZBJLZ7+Cg3YeB0Phe1N+gp4lxzda+WXq8kK8nJuX17wqjTxPdXQGXnYXpYB6pUqVUIVDnpc3cxGIEMuGUuyh0dRbVWKkac9QaI1Kk0BT+jPYL4TC2lXLI5uV5gAWA+p9arXTeHiWGWM5c+aNyLa2AK/LNRUpvjsDHMmSVFkU8mAI+dJzqGnhyAFq49Eq32ph78i5/wABqt7bwRhxE0J06uR19Axt8rU83NxnU47DSd0sd/JmCn5GgDq+oveLYUWMhMMw7JIIItdSOYvzqUpVQiBwu6OFTC/ZOqDQnVg2pZv2if2vGh1vp0QqsfWYDMXBJaJ2zXW3BGPAjx40Y6xSwDjbF4VkYo6lGBsVYFWB7iDwpxsPDB5kjc2V3RSe7M4F/nRs6cd1OtiXGRLd4gVlAHxRngx8VPyY0HcBsiSUJlQkSP1aHkz25d4HEmk/A0WjpB6N5cBeaM9bhr/FweO/AOOBH5hVGArq7d/C3wi4ecF2RBHKHF83ZF/BgQeNDTaHRnhI5XX722YlbNYBTqANOXDWoulHllRLrwgzUqVKtSBUqVKgBUqVKgARf0iIB1GEfmJXX0aO/wDyCgeaPn9IIf6DB/6gf/FJQEY6E9wJqWM6G6LdlvgNmPNMLFlM2QcQioWF/wAx19xQAxGIMskkjWzSM0jebksbe9dayRBsKVI0MJBHgY65Ci4DyH0oYBW6DN3etxD4pvgg7KeMjLr6BT/io70N+gof6A/jM5P91aJFNCFSpUqYCpUqVACrBrNI0Ac39MuDMe1JTw6xUceOlj9KpmHxJjdX5owb+6Qf0om/0gYwMXh2HFoWv6Pp9TQtFQM7Ew8wdFdeDAMPIi4rZVe6PpS2zcITx6lPkLfpVhqxCpUqVAHmRAQQdQQQQeBB76GCui7S2fDYdnrmUDloAunLgaIm25imHlZeKoxHtQv6GMIkss2IcXlRUCn/AGhcsdeegA7hWdTtJlzWS0FwUCelfB4ttouY45ymVMpQOVOn5RbjejsKzVtaTLw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6" name="AutoShape 8" descr="data:image/jpeg;base64,/9j/4AAQSkZJRgABAQAAAQABAAD/2wCEAAkGBxQTEhUUExQVFBUXGRYYFhcYGBUUGBcZGBUXHBocGBUYHCggHBolHBcaITIhJSkrLi4uFx8zODMsNygtLisBCgoKDg0OGxAQGywkICQsLCwsNCwsLCwsLCwsLCwsLCwsLCwsLCwsLCwsLCwsLCwsLCwsLCwsLCwsLCwsLCwsLP/AABEIANwA3AMBIgACEQEDEQH/xAAcAAABBAMBAAAAAAAAAAAAAAAHAAQFBgEDCAL/xABKEAACAQIDBAgDBQQGBwkBAAABAgMAEQQSIQUGMUEHEyJRYXGBkTKhsRQjQmLBUnKC0QgzQ5Ki8CQ0c4OywuEWJVNjdKOz0vEV/8QAGQEAAwEBAQAAAAAAAAAAAAAAAAECAwQF/8QAJREAAwEAAgIBAwUBAAAAAAAAAAECEQMSITEiEzJCI1FhcYFB/9oADAMBAAIRAxEAPwA40qVKgBUqVKgBVhxpWaVAA7xWzmjlndibtlubntBD2b+utXjZeHKRKGN24sfE6mobe0aWAvmU/KpvZkxeKNiLEqLjuNtaw4pymjo5adSmOqVKlW5zipUqVADHG7SWMNzKhSR4MbfzpjjNvqoUoM2YA2OhHaA19Ln0rTvPEwZHX4SCje4I+hqNjQScRbQelgBoa5r5KVdUdfHxQ5VMtWzsX1qZrEcND4gH9adU22bDkjUeH1pzXRO55OWs3wKlSpUxCpUqVACpUqVACpUqVACpUqVACpUqVACpUqVACpUqVACpUqVAEPvFiXjCukJmIv2QwTjzuQdKj9n7WcFUygs2oUNf4R2gCQL8eNTW1k7Oa9stz53BFBjaO3zhtswSOTkQKjdwWT4j9CfKsKb+piN5zprQcYXJAJGU93GtlYprtLaCQpme/GwABZmJ4BVGpNbejAd1gmq9hd7omkEbxzQsb5esSwawvYMpIv4GmW1NoPKwsbKOCi9z59/lWd80yjWOGqeeid2qolw75WHAlW5XXUfMVXtnKZsuUZcwvqOFxc0t7sYsOGw+HPZad1QC4sAvbe5PkB61B7ckzzYKBJchfEITkezZI1LEdk8Da1Z38qnTSH1l4E5RWawKzXScwqVKlQAqxWaZbWkyxMfT3NJvFo0teDhcQpYrfVbX9b2+lbarmwpeulkexChr2PM2sPYXqx1PHXZaVyR0eCpVoxUpXLbmwBrTgsWWFz4cO8309Ban2W4Lq80e0qVKqJFSpUqAGuHxyPlym+dcy+Wn86dUPN29oM2JF+yFZhlF7feG5A8O6iEKiK7I05I6szSrF6w8gHEgeZtVmZ6pVgGs0AR223tGfX6Vzp0jSXxbjwUeyj+dH7emayen1rnffFWOKmzAg5uB0NrC3yrnXnlf9G78cS/s6F3B2p9p2fh5T8RQK37ydk/StW1izYiQjjFEoQ3trIWzWNjr2VoTdFu/RwdsNIoMLzXMjPlESlQDZba9oXJvzojbw7yYcyBYpUkZluwU5tBw1GlVzfYTw/eMto9bKMiTGPKty62J6wEcQQLjWrBuhswiJXmfrZL/ABWyjT8t+NUrZG2UlmYBcpKueN+BFa9+N9cTs9MOuHCBZc5LMuYhly6DW3Br+lc/D93k6ef7dkq/TNtn7Rj+qFimHBQc+01i/wBFH8NPOg7ZYfHNJYWhjJ4fic5R8g1DgyFmLE3LEkk6kkm970fehDZXVYJpjxne/wDCnZX55j612L2cQRaVKlVCFSqh7273YlZmwuAhDyIAZJG+FLjQAcz4k1Wdl9IG0MPLbHQ54r2ZguUqO8EaHyNR3nc0vpWbgYqht6c3VC37Qv4VKYXELIiuhurAMp7wRcVq2jh+sjde8aefKi1stCh5SY13egCxC3E6mpM1BbvYn8J4HhU7U8LThYVypqnpBY6CQEIQXjJzA6kg9x8Kc7Dw5VSW430HdQ16T97Z4sfHHhpWj6pO3Y3DM5BswOhsAPerruBtyfFwF51UWIVWW4z6a9nlbSj6S79hvlfXqWqlSpVqZCpUqVAA3xeEfCzANxOoYcGtz8CO6rVht6YM8cMkiJNJoqE6t4jzrzvzA7YKXqYzJMq3iCgFgw4EXPyrlvEYh2dmcsXv2ib5rg876gg8uVZTDmvHo1vkVLz7Dvvlv7iPtX2LZ6qZRcSORmsQNQq8BbvPOhntjYOJmBklcSueLEuWv3WPDyptuRtuODESPOx+8QrnN2CsTcl9b2PM1f8AqYwls4zM2jJottCLMSeNZcvJUs14eKaXkGewN4sVs+f7t2RlPajYnI9uTJ+o1rqDYm0lxMEc6CwkUNbja/EE+B0rnjpG2YoaCdNcwZW53IsQb8+Jo17iRfZtmoshH3QkzEcOyzXt7Vtx32WmPJHV4Nt7MRnbKO/L+lUrpv2MqTQTLbNIrRle8plyn2a3tVi2HKZ5Ys3Fmufe5+lQvTTDmx2ADfAVk986FvkB7VjxvxVGtr7ZKpPuH1kIaGXO6D7xLjX93XQjuPGq9skvhZgUcA62JAI1/KfnRRwOEyPZWdxkbMb/AA3tYHwsKrm/+70ccCzK12D6nS5DctKzm3uM2riSWom9gYJmMUyuknESdgKQHBJHZ4EGw14iozpUxKjCwqbdZ1jZRztlsx8uA9RUZubtwx9q9x+Md47x4iq/v1tAzYx+6M5F8r3J9T9K2qU6lr/TnVNTSZCg29K6C2NvrgcDhcNh5J1aRURWWMGTKSLnMV0Fr1z0zWBNELcHAYQwCSZA8juQMwuAAdLCqq+i0iI7vA4bH3jwuKuMPPHIRxAOo/hOtStc/wC/WEiiZMRhfupomAcpZbXtYi2vysaLXR/vEcbhBI9usU5JLcCw525XBvVcfIrWhycbh4V7G4KVZMRIkmR5Jma9j8KgKosOOgPvW/bDzvDiFBR4jF2QAMxYj+dSm9U0eZeduagNYk21rVs/aGGjtJJIqobLmY5VzakC3Bb2PtXG0++HWmvp9sLDsDB9ThoYrWyIoI8ba/On9C7fbpTWO8WCs76gyn4V/cX8XmdPOoDdbpSng7OK+/j4luEii+pHJvL516BwBPfCtHM1h2Scw5Wvx+dPtpbWTD4d55m7KAk8r9wHiTUB/wBtMHiJkihkLva/wkAi1yLnmO6oLpbwLzYSIoxPVuWdAeKlbZrflI+ZrOZUNmlU7BxhQ+NxrtazzyA245SzaDxAH0ro3ZmAWCJIk+FAAPHxPiaEvRHsQ9e0jqR1KjSxvmYED5XPtRPxEsyh2LxqhBsWuDF49z6a2Nte+tNM8JSs0Gtv9JuST/QjK4vq8jgqx/LEVvY99x5U4HSdjYkEk2FUoba2kjtrzaxAvU90V1YXaVQ+6+31xsAmRGQElSrW4jjYg2I8amKokVDHpS6N/td8ThQBOB205TDvB5SDv50Tq8yMALk2A1JPKgDjhgQSCCCCQQRYgjiCOR8KnN1t4jhms+Yxn9n4l/dvyPMXFWTpf2tgcTMr4XWVbiSQWEcg5eJYH8X1odXqKSfgqacvUWze3b64h8P1YtGpva2oJZQbjyHCi9vtvEixjCwsrZv6xgQbITmAHeWHy8652zU6g2jIjFlc3Y3N+1c9+vOo6NT1kvunXag8bhzxtP2nRSq3ALAEk6CwNSvSzs5ZMF1hsHhdHQ+N7ZfW9c2SOZCWbUk1atg4zHTIIsOrOImWQFmd40YXCkqxIB14D2omVM9Qu+1di4jY4xTiTtaoo0dlysNCeyePD2rPSJg3GGijjBZE1kYngESwLHzqy7L2MGZmBZWzEOimym3MDkKhek2bEwwZYE7D6SMbGygcADfiTx5WrmhNv+Dq5LSn+QOQ4h11BI/StYYm5Jub6nma9fXnUnuxsc4mcJ+AWZz+UcvM8K6m0lrONJt4iMKgqav242NAw+UIrMrgBiASM3Djy0qsb2YJoJmuuVGZih7wLX07hUrupsadQXUANbMUe63XW1/r61jyNONN+FObwnt/drBVMRRc72JYWv4i44jhULutO5PVGeSCGUXco2QNlvozcQLE173y2YsTo+L7csoJ6uJ8piQBcpOZTckltPCpDo73Nj2h15aSWOKPIE+BmLG5NzaxAFtLDjxq+OcXgnlvtRYdxtrGUGDDwj7JhwVznQszEnnxvxtxHHnVwbZscucSKrBgCbgHXWxA7xc1Gbo7JfCYOTDvlLLO/aAsHBClWA5afS1TkUyqGY6AC5PcBesrS+oipbUMFO9m6arIWgGRRa6k2UDgGzHh5e1RJ2OhUWmQsc1lFzfKNbGwq54jHjETh3H3SMOqWxs78yTw7Nxa/M1ZMbsyJoirKucDMDbUNxFj+lL673wP6CzyCjo/hl+2xvFG8qq1nyi9g2hJPAW4+lGvFYZmuQA91yldAbeF9Nai9xt6wx6hwAunVsLDQ8mAFr+NT8ZysV4WJFvpXRs2jFduNlf2vvdHstEjeKS7C8aWBzBbA3kv4jvqm7wdLcs8Rjiw4iYn4jJ1lhYg9nIBfXjVl6ZsL1uBVwCXhcMD3Iws9/DgfSgYRfThfn3VSWLCXWvS59G2wgzvK6lhGOwOJJ8uelqJ7bTj6n75cqMclmFswbkVPD3NRux8I0JkRdWFipP4hapFZ2v8Oe9rKbXL8kF+JNcLrtWndMqZwjeh1Qsbxur/AHc83UGzZMpADEsBa/LU86KIobdEcDJ16vJqHJ6kixjJJzX8c2nlaiTXoT6OCvYqrW821lXsXsDxp7t7biwKebd3dVCRZcU9gLsfkO8nurDmvfjJrxRnyZUekLd+PJ9qhtp/WAc/zedDOV7nuoz9ImwZMHhcwJZX7LMvwi/Jge/kaC8pquJNLGTytN6jFeWNec1e4uNamZbdxd1zjpSpbLHGAZDzN72VfE5TRw2fsiKAJDAgRWbOQPygfragVuLtmTD4kZbsp1dRzAvc+YBNdEbOX10GU+BqWho8bIw+SScngGCj2zH/AIh7U5xGCWQFXAIPEU9fh5kE+das+tKZxYOq16c6dIO7v2PEm39W2o8Kb7mbV6icIT2JcqHwN+yfc/OiJ024P7lJeakj0PfQXElzcUnOrGCrHqLb0h7RV8YwXtLABGByJXV/dtPSi5JPBY4okCBIlmPeykXUeNzp/DXPTuSb9+tSM23ZjhVwpP3YbOO8j8IvzUEkgd5pOE0l+xU21rPW39rvi55J5NGc3txyjko77Crp0TbxCATwX7UrRlPQMG/5aGoanOzcU0c0ci6lGDfz+VVS1Ez7Og5J9Se761Bb3bY6vBkji7EDyQAn6gU3bbCTRK0TZs3IakE8b+NV3e92eFfwrGjBbmxYsbsxB5X5ceFccJt4dltJF12IGEESqNAoLEW1NuGU8Rz4082sVRHkUEylCBa4vppp51BbrR41YkACMpVSMxINrDnaozeXeWRZFjiZVkUnrGUF1UcBYn4mvz4CozziNOyzSO3NiljaRJBZ4slxfne/6fOi9tKQARyjUOoB8wNPl9KpPRlLhHLRGYPiJWzMDe5y3J14E3PDzq/7VjSDCNnYKketybAAHT5V1ccV5f7nJyUtwZbQwwxOGliP40ZdeRy6fOuZonuNOPyvRUxfSkscVsMheTNcmQWTLfXQG5vw8KFji7E2AzMWsNALkmwHdrWyMWdDQ4FsXBFMknVl1V1ZQL6jXjXtdl5wkjdfI0JcsFdQwewytYAX0uQLfi1vXnorDHZkF7/jy/u5zarUsABJ0ueOlRPHM+i65G/YtkYALeVheaQKZGtYmw0W3cL2FSVaoG08q21sjJg3wmzZcU58+0x4D+Zq87I2UmHXKg1PFjxNOoIFRQqgADgBW2ojjUml8joh96tgR47DtBKSAbEMp1VhwNudu41ynt3ZjwTSQv8AFGzKdLcDxA5AjX1rsOuaembGLLtKYBQojCxkji5Cgkt7gelWyAf2pxAuhpvTlV7PzpMB9u3i+rxSPrxsbamx04c/KuldkYm8aE8wOAOunG36VzZueqti4lY2BJAJ4A20v4XrpDY/wDQo1u0oPZvzIFJgiZSUFeBpKBfn71gNpW6NedIeFW3/ANnCbBzX/CjMPCy3rmbDoCBfw+ddX7wwl8NOo4mKQf4DXKUHA+lMRYNz9grisSsTHLHq8h/KttB3XvanO+sIXEuFAC6AW4WtoKkei8/fSG9rqq/4rm/tVr313SBgkmAJIW4sL6jX2qW/I0CBqt3RTghLtGEEAhQzkHhop/U1TTKvePcVaOjXbMWHxqySNZQjjTtG5GmgpsETO8234cJjZo8Ip6u+WQGwVGB7fUgC9uWp5aVtw2Hhxsi5cQrKACyczbje54eFqo+28X12ImlAsJJJHA7gzEj5VYNjYxZIjJoJIEbWw17vcfSlU6iprGSu9++UtxBhpOrjRQpZbXNuQbuql4jEySWMkjNYWFzyPlxrWbmlanMpehOmzEblCGUlWU3UgkEEcwRwp3tDaU09jPLJKRwzuz28rnStWHhLMFUFmYgADiSTYAeZouzdFmGw+HVp3eWZrA2ORFJ42A1NvE0yQR4DCSSuI4kaRzwVQWP/AEHiaKe5XRWcwlx9rDVYVN7n/wAxhy/KPerhu7syLDjLEgjBAOg499zxP/WrPFSGbVsoAAAA0AGgA8BTWXHIGy3Gbu51tb39q2thcycNeIpgYwUmvnT+oeBra91SyNcXpyJnqlSpVQjTi8QsaNI5sqKWY+Ci5+lcj7xbRM88sxGXrHd7HlmNwPMDSui+lvaYg2bMCbNLaNBzJY6/IE+lcwT0mBpNPIzdfSmdb8K9jY0mA83dgZsTGq8b/p9Na6X2MWWNVf47C/cbUIejDZMTxvKynMJCM+tigRewB+9ck+VGHC3bjoO6pfspEnBrr7U5U0zQ1vVqANjpfT/PjXJe19mtBiJoTp1cjp6Kxt8rV1qWrnbpa2eYtpTEjSTLIp7wRY/NTQItO5Gx4YMHFiGcK0pfOW0HZawy+n1q3rvhh2QxokmIuMrWXKh04Fmtp5XoTY7e8phsHh4NBCshlLLcOzkaDwA5+PhTYb7zLoEj9MwqKVfiaR0/IJ0u2ipA+xQJGPwqVzD1ygVV97d6IRDIqwjO4yjMqWF+dxzA4VS8bvhiX5qvkP51BY3Fu5u7XPtSib/Id1GfEzG163JKVuAbBhZh361ojiIUG3xcPTStlbGR6LHyrYnCtR1pLN5UAEvoV2SsuMaZuGHQOB+ZrhT6AMaJ213aYE99so7gP51WugSJPsuJYau0gVh3Kqdn3zNV+nwQTtXFuAvypNeATG0WH7I5EWtTqIW77f550gdcvhc+XKtymgZm1/KntMTTyFrgGmhMY4uLKb8j9aSSm1P5EBFjUfJAwNhqKTQIkqVCneLpYeLGDD4XDfaQCQ4BbNbTVSNL8eI7u+ifgsQJEVxcBlDAHQi44Ed9WIF39IT/AFfC6f2r6/7s/wCfSgFJXRvTxgy+zlcf2cqE+TAr9SK5ykGtL/oHiles1lVvQAfNxNlmLBwoey2UOR4tqfrVwGYaacvCufdgb74vCgKriRF4JICwH7rXuPerrg+mRP7bBuD3xyqw/uso+tRg9CvEdKcLQwXpjwlv9XxX/s//AHqP2l0zOQRh8IFPJ5ZM1v8AdooHzpgGVeH1oN9OW08LMsQikEmIiLAhO0MjDUM40vmUWA8aoe2t6MXi7jEYh2U/2anJH/cXQ+t6YhLgAeFqAJHfHBLBipIV/swin97q1LfMmoKwp1tLFNLK8jnMzsWY95J40y5gUxGwW/lWpkBre+lazq1ADqcWijH73zIpulO8VA2TP+AMsf8AFlZj8hXjBx3Yf50oGN83K1exp3Vsmw7BjyFhWhlIsTfXhSAJnQft0Q4toGsFxAAHg6XK+4JFELpg3jkweFj6kqJJJLDMM3ZVSW09veufdl4l45Y5AQhR0YMbnLZgb2HGi50/Y1WjwajtZutkDA6ZQqDh45gfQ016Ao0fSVtAEHrV07ktp42OtTeD6ZcUv9ZBFL5MY/0NDUvbhXpBSAL+E6aQT95giB+SYMfZkGnrRI3I3jjx0LSxq6ANlKva4IAPEG3OuXQtHjoHw1sHM/NpbeioP1Y00ATKVKlVCKHsHZeHwwaOIdtrNJIbF3PO5/Qd9T+Hx/U6N8B5/sn+VPdnbKjiFgAW5sdSajNu4XLr+E/I1zdaj5HT2mviLffCnFbOxCQ5ZC8ZydxI10PfpXJ7m+tH7HrLHG/USMjENaxsLkd3CgHNGVNiLEaH0rSOTuZXx9DTWU41gmsx8a0MxyKxevQFI0gPKvyvXu9e8Zs50jjkYEdZcpfmo4H1N/ata8qQz2tPgLBSOV/pTJRT4t2P891AEaxrEHEmsPVu6PHW+IUqpZomK5gG1F9LHzv6UqeLSontWFVdiL/KveEUDU8tfOpHeyOJcSyxABQqaDhmyjMbU0wuGZ8qoLs7BUHeb2HuSKaerRNY8JPH4MjBLKeD4hwviFhUk+5tWjZeLiQEtfNYj/8AKKnStup1OzMKsKkrhi2fme2ouxt+YfOgsRTETEu1ksMiAtYgs38qi2a+p1Naga2A0g09A072jtSSaOGNzdYAyR+CsQSL9wIFqZXr0opgN5F0rcBWqXl51uvSAyK6K6F8MU2apP43dh5aD9K51Q610NuXvns9MFDGMSmaKNQy2ObNbUBbXOp5U0Bf6Va8PNnUMAQCL2IsfUVsqhCrXiIQ6lW1BrZSoAG28WDaFrHUcj4cr0Gd7dkyHEOyRkq2txwuRrR/xWzFbGYp5CchjgAF/wARz3Pso9zVM29sFwSUBZO8AkX8e6uR/p14OtfqTjAyNkTcStvMisT7OaM9oj08aKOzd2JJT2lITmbcajt9thdXAzWsUtbxFwKtcrbJfFKTB8tYe9jbjy86ytWno12J9r2jAh+BW61x3iPW3q1q2OcnOmfZ/wBn+xRAWCwotv3QQfneh0lGv+kNhh1WFk553T5Zh9GoLLSA2RoTcDjYn2r3h3zRnvFr092FiAjOSL5o3UeF7a173e2X12MTDg5RK5S/G3GxtzoAgnp1gMQyZXQlWU3Bp/vBu/NhJWimTK49Qw71PMVHxDs+X60AOdr7WlxDAytmtcjQC2a1x5aU52K2eSNFHauoXvzE6W8b1EMtONl4gxyK66FSCCOIINwQe8GhLPQ223rOwCgIsbEWsb6g9965a362XJh8bMrxiO7syKosuQk5cvhb53o8bgb5pjY1jObrkQGS40PK4I/zrQ76fsIVxWHk1yvEyg8rowuPZxVMkFLLWVNImsZL0hnq9e6f7Y3exOFNsRC8d9AWGht3MNDUepoA8yLex7qVbCOVaBrQBI7EVDPEJSFjzrnLfDlB1v4Wo94XZGCKAphoGQ2sQqkEeBrnMmih0GYsPNLhXc5CokjX8wNmt5gg+lY8sVX2mkWl7L/NuzgyLLGY/wDZO8RHllNVDaO9c+z5Gwxx5suq9bhzO2Vhp94HFx568aLj7JjI0FvEH9KGe8fRDNicQ832uPtcjCdPAWfhRE8kvz6HVTSC3SpUq6DEpG9GMAnmQGzZMPbzvNr6C3vVg3XJOHQnne3leh708bvTPFHi8PnLR9mRVvcq1rGw42P1ombGwfUwRRfsIq+oAv8AOoUfLsW72VI8IoZdPmKZMBGijsyTKrnuCqzAepUUTqqnSjhw+zMSCmeyZgOFmBFmv4cap+iDl9TV16IZ8m1cPb8WdT5FCf0qkXq89DBX/wDqxZhfsyZeVmy8fa9IZbf6ROM/1OG/OaQjyCKp+bUHRRH6fopBj43ZT1ZiCxtyJBJceYzD3obA0MCw7B2Q8kUk4HYjITzYqWNv3VAJ/eFTXRTswybVhPER5pGPkpAv6tUn0dbXWXA4rAyRjsRyzxyA2N8pzBvcWNaeiXEdVtQA27eePjzygj6Us8gHLbWxIMUnVzxrIvK/EfuniKFG83Q+6EvgpM4/8KS2byD8G9RRopVWCOScfsl42KSo0TjiGH6H/rTJoGXleus9s7HhxKGOZA4IIvbtC/7LcQaCm/m5mHwsrLHnyrEHAZidc1j2uNS/Aynbt7wYjBzLLDoRoQT2WXmCO6pTfrfWbaKIJY44xGxZcmYntCxux5enKm2x9zMRisPLNhzn6or90Rd2DX1U8NLHSoY7DxAlaN42R0UsysCCABfWjQwYVMbo4Lr8bh4/2pYwfIMC3yBqFBq3dFw/70wtv2z/AMDUwOjNv7GixcDwzC6t7qeTDxFcvb0bBkwOJeCQhitu0AQGBGhAPC/dXWVBrp62UM+HnGmYNG3mtiuvkT7UMECC9ayLEeVOZMIyqGIOQmwbXLmtfLfhmtram81AGp634PEvGweNijLqGUlSD4EVoc241hqALvsXpPx8DC8xmX9mXtA/xcfnREwHTXhigM0EqPzC5XXzDEg/KgGDW1TRoHZNKlSqhCpUqVACqN3lt9kxGbVepluP4DUlTfH4YSxvG3wurKfJgQfrQBxxbQd9qs3RpjOq2nhGvYGQIfEOCv1IptvVuxPgJFixAFyCUYG6uoNrj5aeNQ2FnMckbjTI6OD+6wPvpUDOnOlTYyYnZs4fQxKZUbuZAT8xcetcwA6Xrq6fFRbSwEv2Zw6zRyIp4dqxFjfgb1yq0LIzI4sykqw7mUkEehBqmAQ+hnDJLi5Yn4SYeRT32OW9qe7P3cfDbdw8ZBJLZ7+Cg3YeB0Phe1N+gp4lxzda+WXq8kK8nJuX17wqjTxPdXQGXnYXpYB6pUqVUIVDnpc3cxGIEMuGUuyh0dRbVWKkac9QaI1Kk0BT+jPYL4TC2lXLI5uV5gAWA+p9arXTeHiWGWM5c+aNyLa2AK/LNRUpvjsDHMmSVFkU8mAI+dJzqGnhyAFq49Eq32ph78i5/wABqt7bwRhxE0J06uR19Axt8rU83NxnU47DSd0sd/JmCn5GgDq+oveLYUWMhMMw7JIIItdSOYvzqUpVQiBwu6OFTC/ZOqDQnVg2pZv2if2vGh1vp0QqsfWYDMXBJaJ2zXW3BGPAjx40Y6xSwDjbF4VkYo6lGBsVYFWB7iDwpxsPDB5kjc2V3RSe7M4F/nRs6cd1OtiXGRLd4gVlAHxRngx8VPyY0HcBsiSUJlQkSP1aHkz25d4HEmk/A0WjpB6N5cBeaM9bhr/FweO/AOOBH5hVGArq7d/C3wi4ecF2RBHKHF83ZF/BgQeNDTaHRnhI5XX722YlbNYBTqANOXDWoulHllRLrwgzUqVKtSBUqVKgBUqVKgARf0iIB1GEfmJXX0aO/wDyCgeaPn9IIf6DB/6gf/FJQEY6E9wJqWM6G6LdlvgNmPNMLFlM2QcQioWF/wAx19xQAxGIMskkjWzSM0jebksbe9dayRBsKVI0MJBHgY65Ci4DyH0oYBW6DN3etxD4pvgg7KeMjLr6BT/io70N+gof6A/jM5P91aJFNCFSpUqYCpUqVACrBrNI0Ac39MuDMe1JTw6xUceOlj9KpmHxJjdX5owb+6Qf0om/0gYwMXh2HFoWv6Pp9TQtFQM7Ew8wdFdeDAMPIi4rZVe6PpS2zcITx6lPkLfpVhqxCpUqVAHmRAQQdQQQQeBB76GCui7S2fDYdnrmUDloAunLgaIm25imHlZeKoxHtQv6GMIkss2IcXlRUCn/AGhcsdeegA7hWdTtJlzWS0FwUCelfB4ttouY45ymVMpQOVOn5RbjejsKzVtaTLw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7" name="AutoShape 10" descr="data:image/jpeg;base64,/9j/4AAQSkZJRgABAQAAAQABAAD/2wCEAAkGBxQTEhUUExQVFBUXGRYYFhcYGBUUGBcZGBUXHBocGBUYHCggHBolHBcaITIhJSkrLi4uFx8zODMsNygtLisBCgoKDg0OGxAQGywkICQsLCwsNCwsLCwsLCwsLCwsLCwsLCwsLCwsLCwsLCwsLCwsLCwsLCwsLCwsLCwsLCwsLP/AABEIANwA3AMBIgACEQEDEQH/xAAcAAABBAMBAAAAAAAAAAAAAAAHAAQFBgEDCAL/xABKEAACAQIDBAgDBQQGBwkBAAABAgMAEQQSIQUGMUEHEyJRYXGBkTKhsRQjQmLBUnKC0QgzQ5Ki8CQ0c4OywuEWJVNjdKOz0vEV/8QAGQEAAwEBAQAAAAAAAAAAAAAAAAECAwQF/8QAJREAAwEAAgIBAwUBAAAAAAAAAAECEQMSITEiEzJCI1FhcYFB/9oADAMBAAIRAxEAPwA40qVKgBUqVKgBVhxpWaVAA7xWzmjlndibtlubntBD2b+utXjZeHKRKGN24sfE6mobe0aWAvmU/KpvZkxeKNiLEqLjuNtaw4pymjo5adSmOqVKlW5zipUqVADHG7SWMNzKhSR4MbfzpjjNvqoUoM2YA2OhHaA19Ln0rTvPEwZHX4SCje4I+hqNjQScRbQelgBoa5r5KVdUdfHxQ5VMtWzsX1qZrEcND4gH9adU22bDkjUeH1pzXRO55OWs3wKlSpUxCpUqVACpUqVACpUqVACpUqVACpUqVACpUqVACpUqVACpUqVAEPvFiXjCukJmIv2QwTjzuQdKj9n7WcFUygs2oUNf4R2gCQL8eNTW1k7Oa9stz53BFBjaO3zhtswSOTkQKjdwWT4j9CfKsKb+piN5zprQcYXJAJGU93GtlYprtLaCQpme/GwABZmJ4BVGpNbejAd1gmq9hd7omkEbxzQsb5esSwawvYMpIv4GmW1NoPKwsbKOCi9z59/lWd80yjWOGqeeid2qolw75WHAlW5XXUfMVXtnKZsuUZcwvqOFxc0t7sYsOGw+HPZad1QC4sAvbe5PkB61B7ckzzYKBJchfEITkezZI1LEdk8Da1Z38qnTSH1l4E5RWawKzXScwqVKlQAqxWaZbWkyxMfT3NJvFo0teDhcQpYrfVbX9b2+lbarmwpeulkexChr2PM2sPYXqx1PHXZaVyR0eCpVoxUpXLbmwBrTgsWWFz4cO8309Ban2W4Lq80e0qVKqJFSpUqAGuHxyPlym+dcy+Wn86dUPN29oM2JF+yFZhlF7feG5A8O6iEKiK7I05I6szSrF6w8gHEgeZtVmZ6pVgGs0AR223tGfX6Vzp0jSXxbjwUeyj+dH7emayen1rnffFWOKmzAg5uB0NrC3yrnXnlf9G78cS/s6F3B2p9p2fh5T8RQK37ydk/StW1izYiQjjFEoQ3trIWzWNjr2VoTdFu/RwdsNIoMLzXMjPlESlQDZba9oXJvzojbw7yYcyBYpUkZluwU5tBw1GlVzfYTw/eMto9bKMiTGPKty62J6wEcQQLjWrBuhswiJXmfrZL/ABWyjT8t+NUrZG2UlmYBcpKueN+BFa9+N9cTs9MOuHCBZc5LMuYhly6DW3Br+lc/D93k6ef7dkq/TNtn7Rj+qFimHBQc+01i/wBFH8NPOg7ZYfHNJYWhjJ4fic5R8g1DgyFmLE3LEkk6kkm970fehDZXVYJpjxne/wDCnZX55j612L2cQRaVKlVCFSqh7273YlZmwuAhDyIAZJG+FLjQAcz4k1Wdl9IG0MPLbHQ54r2ZguUqO8EaHyNR3nc0vpWbgYqht6c3VC37Qv4VKYXELIiuhurAMp7wRcVq2jh+sjde8aefKi1stCh5SY13egCxC3E6mpM1BbvYn8J4HhU7U8LThYVypqnpBY6CQEIQXjJzA6kg9x8Kc7Dw5VSW430HdQ16T97Z4sfHHhpWj6pO3Y3DM5BswOhsAPerruBtyfFwF51UWIVWW4z6a9nlbSj6S79hvlfXqWqlSpVqZCpUqVAA3xeEfCzANxOoYcGtz8CO6rVht6YM8cMkiJNJoqE6t4jzrzvzA7YKXqYzJMq3iCgFgw4EXPyrlvEYh2dmcsXv2ib5rg876gg8uVZTDmvHo1vkVLz7Dvvlv7iPtX2LZ6qZRcSORmsQNQq8BbvPOhntjYOJmBklcSueLEuWv3WPDyptuRtuODESPOx+8QrnN2CsTcl9b2PM1f8AqYwls4zM2jJottCLMSeNZcvJUs14eKaXkGewN4sVs+f7t2RlPajYnI9uTJ+o1rqDYm0lxMEc6CwkUNbja/EE+B0rnjpG2YoaCdNcwZW53IsQb8+Jo17iRfZtmoshH3QkzEcOyzXt7Vtx32WmPJHV4Nt7MRnbKO/L+lUrpv2MqTQTLbNIrRle8plyn2a3tVi2HKZ5Ys3Fmufe5+lQvTTDmx2ADfAVk986FvkB7VjxvxVGtr7ZKpPuH1kIaGXO6D7xLjX93XQjuPGq9skvhZgUcA62JAI1/KfnRRwOEyPZWdxkbMb/AA3tYHwsKrm/+70ccCzK12D6nS5DctKzm3uM2riSWom9gYJmMUyuknESdgKQHBJHZ4EGw14iozpUxKjCwqbdZ1jZRztlsx8uA9RUZubtwx9q9x+Md47x4iq/v1tAzYx+6M5F8r3J9T9K2qU6lr/TnVNTSZCg29K6C2NvrgcDhcNh5J1aRURWWMGTKSLnMV0Fr1z0zWBNELcHAYQwCSZA8juQMwuAAdLCqq+i0iI7vA4bH3jwuKuMPPHIRxAOo/hOtStc/wC/WEiiZMRhfupomAcpZbXtYi2vysaLXR/vEcbhBI9usU5JLcCw525XBvVcfIrWhycbh4V7G4KVZMRIkmR5Jma9j8KgKosOOgPvW/bDzvDiFBR4jF2QAMxYj+dSm9U0eZeduagNYk21rVs/aGGjtJJIqobLmY5VzakC3Bb2PtXG0++HWmvp9sLDsDB9ThoYrWyIoI8ba/On9C7fbpTWO8WCs76gyn4V/cX8XmdPOoDdbpSng7OK+/j4luEii+pHJvL516BwBPfCtHM1h2Scw5Wvx+dPtpbWTD4d55m7KAk8r9wHiTUB/wBtMHiJkihkLva/wkAi1yLnmO6oLpbwLzYSIoxPVuWdAeKlbZrflI+ZrOZUNmlU7BxhQ+NxrtazzyA245SzaDxAH0ro3ZmAWCJIk+FAAPHxPiaEvRHsQ9e0jqR1KjSxvmYED5XPtRPxEsyh2LxqhBsWuDF49z6a2Nte+tNM8JSs0Gtv9JuST/QjK4vq8jgqx/LEVvY99x5U4HSdjYkEk2FUoba2kjtrzaxAvU90V1YXaVQ+6+31xsAmRGQElSrW4jjYg2I8amKokVDHpS6N/td8ThQBOB205TDvB5SDv50Tq8yMALk2A1JPKgDjhgQSCCCCQQRYgjiCOR8KnN1t4jhms+Yxn9n4l/dvyPMXFWTpf2tgcTMr4XWVbiSQWEcg5eJYH8X1odXqKSfgqacvUWze3b64h8P1YtGpva2oJZQbjyHCi9vtvEixjCwsrZv6xgQbITmAHeWHy8652zU6g2jIjFlc3Y3N+1c9+vOo6NT1kvunXag8bhzxtP2nRSq3ALAEk6CwNSvSzs5ZMF1hsHhdHQ+N7ZfW9c2SOZCWbUk1atg4zHTIIsOrOImWQFmd40YXCkqxIB14D2omVM9Qu+1di4jY4xTiTtaoo0dlysNCeyePD2rPSJg3GGijjBZE1kYngESwLHzqy7L2MGZmBZWzEOimym3MDkKhek2bEwwZYE7D6SMbGygcADfiTx5WrmhNv+Dq5LSn+QOQ4h11BI/StYYm5Jub6nma9fXnUnuxsc4mcJ+AWZz+UcvM8K6m0lrONJt4iMKgqav242NAw+UIrMrgBiASM3Djy0qsb2YJoJmuuVGZih7wLX07hUrupsadQXUANbMUe63XW1/r61jyNONN+FObwnt/drBVMRRc72JYWv4i44jhULutO5PVGeSCGUXco2QNlvozcQLE173y2YsTo+L7csoJ6uJ8piQBcpOZTckltPCpDo73Nj2h15aSWOKPIE+BmLG5NzaxAFtLDjxq+OcXgnlvtRYdxtrGUGDDwj7JhwVznQszEnnxvxtxHHnVwbZscucSKrBgCbgHXWxA7xc1Gbo7JfCYOTDvlLLO/aAsHBClWA5afS1TkUyqGY6AC5PcBesrS+oipbUMFO9m6arIWgGRRa6k2UDgGzHh5e1RJ2OhUWmQsc1lFzfKNbGwq54jHjETh3H3SMOqWxs78yTw7Nxa/M1ZMbsyJoirKucDMDbUNxFj+lL673wP6CzyCjo/hl+2xvFG8qq1nyi9g2hJPAW4+lGvFYZmuQA91yldAbeF9Nai9xt6wx6hwAunVsLDQ8mAFr+NT8ZysV4WJFvpXRs2jFduNlf2vvdHstEjeKS7C8aWBzBbA3kv4jvqm7wdLcs8Rjiw4iYn4jJ1lhYg9nIBfXjVl6ZsL1uBVwCXhcMD3Iws9/DgfSgYRfThfn3VSWLCXWvS59G2wgzvK6lhGOwOJJ8uelqJ7bTj6n75cqMclmFswbkVPD3NRux8I0JkRdWFipP4hapFZ2v8Oe9rKbXL8kF+JNcLrtWndMqZwjeh1Qsbxur/AHc83UGzZMpADEsBa/LU86KIobdEcDJ16vJqHJ6kixjJJzX8c2nlaiTXoT6OCvYqrW821lXsXsDxp7t7biwKebd3dVCRZcU9gLsfkO8nurDmvfjJrxRnyZUekLd+PJ9qhtp/WAc/zedDOV7nuoz9ImwZMHhcwJZX7LMvwi/Jge/kaC8pquJNLGTytN6jFeWNec1e4uNamZbdxd1zjpSpbLHGAZDzN72VfE5TRw2fsiKAJDAgRWbOQPygfragVuLtmTD4kZbsp1dRzAvc+YBNdEbOX10GU+BqWho8bIw+SScngGCj2zH/AIh7U5xGCWQFXAIPEU9fh5kE+das+tKZxYOq16c6dIO7v2PEm39W2o8Kb7mbV6icIT2JcqHwN+yfc/OiJ024P7lJeakj0PfQXElzcUnOrGCrHqLb0h7RV8YwXtLABGByJXV/dtPSi5JPBY4okCBIlmPeykXUeNzp/DXPTuSb9+tSM23ZjhVwpP3YbOO8j8IvzUEkgd5pOE0l+xU21rPW39rvi55J5NGc3txyjko77Crp0TbxCATwX7UrRlPQMG/5aGoanOzcU0c0ci6lGDfz+VVS1Ez7Og5J9Se761Bb3bY6vBkji7EDyQAn6gU3bbCTRK0TZs3IakE8b+NV3e92eFfwrGjBbmxYsbsxB5X5ceFccJt4dltJF12IGEESqNAoLEW1NuGU8Rz4082sVRHkUEylCBa4vppp51BbrR41YkACMpVSMxINrDnaozeXeWRZFjiZVkUnrGUF1UcBYn4mvz4CozziNOyzSO3NiljaRJBZ4slxfne/6fOi9tKQARyjUOoB8wNPl9KpPRlLhHLRGYPiJWzMDe5y3J14E3PDzq/7VjSDCNnYKketybAAHT5V1ccV5f7nJyUtwZbQwwxOGliP40ZdeRy6fOuZonuNOPyvRUxfSkscVsMheTNcmQWTLfXQG5vw8KFji7E2AzMWsNALkmwHdrWyMWdDQ4FsXBFMknVl1V1ZQL6jXjXtdl5wkjdfI0JcsFdQwewytYAX0uQLfi1vXnorDHZkF7/jy/u5zarUsABJ0ueOlRPHM+i65G/YtkYALeVheaQKZGtYmw0W3cL2FSVaoG08q21sjJg3wmzZcU58+0x4D+Zq87I2UmHXKg1PFjxNOoIFRQqgADgBW2ojjUml8joh96tgR47DtBKSAbEMp1VhwNudu41ynt3ZjwTSQv8AFGzKdLcDxA5AjX1rsOuaembGLLtKYBQojCxkji5Cgkt7gelWyAf2pxAuhpvTlV7PzpMB9u3i+rxSPrxsbamx04c/KuldkYm8aE8wOAOunG36VzZueqti4lY2BJAJ4A20v4XrpDY/wDQo1u0oPZvzIFJgiZSUFeBpKBfn71gNpW6NedIeFW3/ANnCbBzX/CjMPCy3rmbDoCBfw+ddX7wwl8NOo4mKQf4DXKUHA+lMRYNz9grisSsTHLHq8h/KttB3XvanO+sIXEuFAC6AW4WtoKkei8/fSG9rqq/4rm/tVr313SBgkmAJIW4sL6jX2qW/I0CBqt3RTghLtGEEAhQzkHhop/U1TTKvePcVaOjXbMWHxqySNZQjjTtG5GmgpsETO8234cJjZo8Ip6u+WQGwVGB7fUgC9uWp5aVtw2Hhxsi5cQrKACyczbje54eFqo+28X12ImlAsJJJHA7gzEj5VYNjYxZIjJoJIEbWw17vcfSlU6iprGSu9++UtxBhpOrjRQpZbXNuQbuql4jEySWMkjNYWFzyPlxrWbmlanMpehOmzEblCGUlWU3UgkEEcwRwp3tDaU09jPLJKRwzuz28rnStWHhLMFUFmYgADiSTYAeZouzdFmGw+HVp3eWZrA2ORFJ42A1NvE0yQR4DCSSuI4kaRzwVQWP/AEHiaKe5XRWcwlx9rDVYVN7n/wAxhy/KPerhu7syLDjLEgjBAOg499zxP/WrPFSGbVsoAAAA0AGgA8BTWXHIGy3Gbu51tb39q2thcycNeIpgYwUmvnT+oeBra91SyNcXpyJnqlSpVQjTi8QsaNI5sqKWY+Ci5+lcj7xbRM88sxGXrHd7HlmNwPMDSui+lvaYg2bMCbNLaNBzJY6/IE+lcwT0mBpNPIzdfSmdb8K9jY0mA83dgZsTGq8b/p9Na6X2MWWNVf47C/cbUIejDZMTxvKynMJCM+tigRewB+9ck+VGHC3bjoO6pfspEnBrr7U5U0zQ1vVqANjpfT/PjXJe19mtBiJoTp1cjp6Kxt8rV1qWrnbpa2eYtpTEjSTLIp7wRY/NTQItO5Gx4YMHFiGcK0pfOW0HZawy+n1q3rvhh2QxokmIuMrWXKh04Fmtp5XoTY7e8phsHh4NBCshlLLcOzkaDwA5+PhTYb7zLoEj9MwqKVfiaR0/IJ0u2ipA+xQJGPwqVzD1ygVV97d6IRDIqwjO4yjMqWF+dxzA4VS8bvhiX5qvkP51BY3Fu5u7XPtSib/Id1GfEzG163JKVuAbBhZh361ojiIUG3xcPTStlbGR6LHyrYnCtR1pLN5UAEvoV2SsuMaZuGHQOB+ZrhT6AMaJ213aYE99so7gP51WugSJPsuJYau0gVh3Kqdn3zNV+nwQTtXFuAvypNeATG0WH7I5EWtTqIW77f550gdcvhc+XKtymgZm1/KntMTTyFrgGmhMY4uLKb8j9aSSm1P5EBFjUfJAwNhqKTQIkqVCneLpYeLGDD4XDfaQCQ4BbNbTVSNL8eI7u+ifgsQJEVxcBlDAHQi44Ed9WIF39IT/AFfC6f2r6/7s/wCfSgFJXRvTxgy+zlcf2cqE+TAr9SK5ykGtL/oHiles1lVvQAfNxNlmLBwoey2UOR4tqfrVwGYaacvCufdgb74vCgKriRF4JICwH7rXuPerrg+mRP7bBuD3xyqw/uso+tRg9CvEdKcLQwXpjwlv9XxX/s//AHqP2l0zOQRh8IFPJ5ZM1v8AdooHzpgGVeH1oN9OW08LMsQikEmIiLAhO0MjDUM40vmUWA8aoe2t6MXi7jEYh2U/2anJH/cXQ+t6YhLgAeFqAJHfHBLBipIV/swin97q1LfMmoKwp1tLFNLK8jnMzsWY95J40y5gUxGwW/lWpkBre+lazq1ADqcWijH73zIpulO8VA2TP+AMsf8AFlZj8hXjBx3Yf50oGN83K1exp3Vsmw7BjyFhWhlIsTfXhSAJnQft0Q4toGsFxAAHg6XK+4JFELpg3jkweFj6kqJJJLDMM3ZVSW09veufdl4l45Y5AQhR0YMbnLZgb2HGi50/Y1WjwajtZutkDA6ZQqDh45gfQ016Ao0fSVtAEHrV07ktp42OtTeD6ZcUv9ZBFL5MY/0NDUvbhXpBSAL+E6aQT95giB+SYMfZkGnrRI3I3jjx0LSxq6ANlKva4IAPEG3OuXQtHjoHw1sHM/NpbeioP1Y00ATKVKlVCKHsHZeHwwaOIdtrNJIbF3PO5/Qd9T+Hx/U6N8B5/sn+VPdnbKjiFgAW5sdSajNu4XLr+E/I1zdaj5HT2mviLffCnFbOxCQ5ZC8ZydxI10PfpXJ7m+tH7HrLHG/USMjENaxsLkd3CgHNGVNiLEaH0rSOTuZXx9DTWU41gmsx8a0MxyKxevQFI0gPKvyvXu9e8Zs50jjkYEdZcpfmo4H1N/ata8qQz2tPgLBSOV/pTJRT4t2P891AEaxrEHEmsPVu6PHW+IUqpZomK5gG1F9LHzv6UqeLSontWFVdiL/KveEUDU8tfOpHeyOJcSyxABQqaDhmyjMbU0wuGZ8qoLs7BUHeb2HuSKaerRNY8JPH4MjBLKeD4hwviFhUk+5tWjZeLiQEtfNYj/8AKKnStup1OzMKsKkrhi2fme2ouxt+YfOgsRTETEu1ksMiAtYgs38qi2a+p1Naga2A0g09A072jtSSaOGNzdYAyR+CsQSL9wIFqZXr0opgN5F0rcBWqXl51uvSAyK6K6F8MU2apP43dh5aD9K51Q610NuXvns9MFDGMSmaKNQy2ObNbUBbXOp5U0Bf6Va8PNnUMAQCL2IsfUVsqhCrXiIQ6lW1BrZSoAG28WDaFrHUcj4cr0Gd7dkyHEOyRkq2txwuRrR/xWzFbGYp5CchjgAF/wARz3Pso9zVM29sFwSUBZO8AkX8e6uR/p14OtfqTjAyNkTcStvMisT7OaM9oj08aKOzd2JJT2lITmbcajt9thdXAzWsUtbxFwKtcrbJfFKTB8tYe9jbjy86ytWno12J9r2jAh+BW61x3iPW3q1q2OcnOmfZ/wBn+xRAWCwotv3QQfneh0lGv+kNhh1WFk553T5Zh9GoLLSA2RoTcDjYn2r3h3zRnvFr092FiAjOSL5o3UeF7a173e2X12MTDg5RK5S/G3GxtzoAgnp1gMQyZXQlWU3Bp/vBu/NhJWimTK49Qw71PMVHxDs+X60AOdr7WlxDAytmtcjQC2a1x5aU52K2eSNFHauoXvzE6W8b1EMtONl4gxyK66FSCCOIINwQe8GhLPQ223rOwCgIsbEWsb6g9965a362XJh8bMrxiO7syKosuQk5cvhb53o8bgb5pjY1jObrkQGS40PK4I/zrQ76fsIVxWHk1yvEyg8rowuPZxVMkFLLWVNImsZL0hnq9e6f7Y3exOFNsRC8d9AWGht3MNDUepoA8yLex7qVbCOVaBrQBI7EVDPEJSFjzrnLfDlB1v4Wo94XZGCKAphoGQ2sQqkEeBrnMmih0GYsPNLhXc5CokjX8wNmt5gg+lY8sVX2mkWl7L/NuzgyLLGY/wDZO8RHllNVDaO9c+z5Gwxx5suq9bhzO2Vhp94HFx568aLj7JjI0FvEH9KGe8fRDNicQ832uPtcjCdPAWfhRE8kvz6HVTSC3SpUq6DEpG9GMAnmQGzZMPbzvNr6C3vVg3XJOHQnne3leh708bvTPFHi8PnLR9mRVvcq1rGw42P1ombGwfUwRRfsIq+oAv8AOoUfLsW72VI8IoZdPmKZMBGijsyTKrnuCqzAepUUTqqnSjhw+zMSCmeyZgOFmBFmv4cap+iDl9TV16IZ8m1cPb8WdT5FCf0qkXq89DBX/wDqxZhfsyZeVmy8fa9IZbf6ROM/1OG/OaQjyCKp+bUHRRH6fopBj43ZT1ZiCxtyJBJceYzD3obA0MCw7B2Q8kUk4HYjITzYqWNv3VAJ/eFTXRTswybVhPER5pGPkpAv6tUn0dbXWXA4rAyRjsRyzxyA2N8pzBvcWNaeiXEdVtQA27eePjzygj6Us8gHLbWxIMUnVzxrIvK/EfuniKFG83Q+6EvgpM4/8KS2byD8G9RRopVWCOScfsl42KSo0TjiGH6H/rTJoGXleus9s7HhxKGOZA4IIvbtC/7LcQaCm/m5mHwsrLHnyrEHAZidc1j2uNS/Aynbt7wYjBzLLDoRoQT2WXmCO6pTfrfWbaKIJY44xGxZcmYntCxux5enKm2x9zMRisPLNhzn6or90Rd2DX1U8NLHSoY7DxAlaN42R0UsysCCABfWjQwYVMbo4Lr8bh4/2pYwfIMC3yBqFBq3dFw/70wtv2z/AMDUwOjNv7GixcDwzC6t7qeTDxFcvb0bBkwOJeCQhitu0AQGBGhAPC/dXWVBrp62UM+HnGmYNG3mtiuvkT7UMECC9ayLEeVOZMIyqGIOQmwbXLmtfLfhmtram81AGp634PEvGweNijLqGUlSD4EVoc241hqALvsXpPx8DC8xmX9mXtA/xcfnREwHTXhigM0EqPzC5XXzDEg/KgGDW1TRoHZNKlSqhCpUqVACqN3lt9kxGbVepluP4DUlTfH4YSxvG3wurKfJgQfrQBxxbQd9qs3RpjOq2nhGvYGQIfEOCv1IptvVuxPgJFixAFyCUYG6uoNrj5aeNQ2FnMckbjTI6OD+6wPvpUDOnOlTYyYnZs4fQxKZUbuZAT8xcetcwA6Xrq6fFRbSwEv2Zw6zRyIp4dqxFjfgb1yq0LIzI4sykqw7mUkEehBqmAQ+hnDJLi5Yn4SYeRT32OW9qe7P3cfDbdw8ZBJLZ7+Cg3YeB0Phe1N+gp4lxzda+WXq8kK8nJuX17wqjTxPdXQGXnYXpYB6pUqVUIVDnpc3cxGIEMuGUuyh0dRbVWKkac9QaI1Kk0BT+jPYL4TC2lXLI5uV5gAWA+p9arXTeHiWGWM5c+aNyLa2AK/LNRUpvjsDHMmSVFkU8mAI+dJzqGnhyAFq49Eq32ph78i5/wABqt7bwRhxE0J06uR19Axt8rU83NxnU47DSd0sd/JmCn5GgDq+oveLYUWMhMMw7JIIItdSOYvzqUpVQiBwu6OFTC/ZOqDQnVg2pZv2if2vGh1vp0QqsfWYDMXBJaJ2zXW3BGPAjx40Y6xSwDjbF4VkYo6lGBsVYFWB7iDwpxsPDB5kjc2V3RSe7M4F/nRs6cd1OtiXGRLd4gVlAHxRngx8VPyY0HcBsiSUJlQkSP1aHkz25d4HEmk/A0WjpB6N5cBeaM9bhr/FweO/AOOBH5hVGArq7d/C3wi4ecF2RBHKHF83ZF/BgQeNDTaHRnhI5XX722YlbNYBTqANOXDWoulHllRLrwgzUqVKtSBUqVKgBUqVKgARf0iIB1GEfmJXX0aO/wDyCgeaPn9IIf6DB/6gf/FJQEY6E9wJqWM6G6LdlvgNmPNMLFlM2QcQioWF/wAx19xQAxGIMskkjWzSM0jebksbe9dayRBsKVI0MJBHgY65Ci4DyH0oYBW6DN3etxD4pvgg7KeMjLr6BT/io70N+gof6A/jM5P91aJFNCFSpUqYCpUqVACrBrNI0Ac39MuDMe1JTw6xUceOlj9KpmHxJjdX5owb+6Qf0om/0gYwMXh2HFoWv6Pp9TQtFQM7Ew8wdFdeDAMPIi4rZVe6PpS2zcITx6lPkLfpVhqxCpUqVAHmRAQQdQQQQeBB76GCui7S2fDYdnrmUDloAunLgaIm25imHlZeKoxHtQv6GMIkss2IcXlRUCn/AGhcsdeegA7hWdTtJlzWS0FwUCelfB4ttouY45ymVMpQOVOn5RbjejsKzVtaTLw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8" name="AutoShape 2" descr="data:image/jpeg;base64,/9j/4AAQSkZJRgABAQAAAQABAAD/2wCEAAkGBxQTEhUUExQVFRQXFBcaGBcYGBYWGhwWFxUYFhUUGBgeHCghGBwlHBUVITEhJSorLi8uGCAzODMsNygtLisBCgoKDg0OGxAQGy8kICQtLCwsLCwsLCwsLCw3LC80LCwsLDUsLC8sLywtLCwsLCwsLCwsLCw3LDQsLC0sLCwsN//AABEIAMYA/wMBIgACEQEDEQH/xAAcAAEAAgMBAQEAAAAAAAAAAAAABAUCAwYHAQj/xABHEAACAQIDBAYFCgQDBwUAAAABAgADEQQSIQUxQVEGImFxgZETMlKhsQcjM0JicsHR4fAUJJKyc8LxNFNjgqKz0hUWQ2ST/8QAGgEBAAIDAQAAAAAAAAAAAAAAAAECAwQFBv/EAC4RAQACAgADBQgBBQAAAAAAAAABAgMRBBIhBTFBUbEGImFxgZHB8DMTNGKh0f/aAAwDAQACEQMRAD8A9xiIgIiICIiAiIgIiICIiAiYVaqqLsQB2m0p8X0pw9PQvc9n7vAu4nMf+8qZ9VGPjb8J9HS5f92f6v0kbhPLLpolHQ6UUjvDL75aYbHU6nqOD2cfKTtGkiIiAiIgIiICIiAiIgIiICIiAiIgIiICIiAiIgIifHYAXOgEAzAC50E5Pb/TJKZKUus/PgJSdLulL1X/AIfD3OturqSfZW3H4Sf0b6DAAPitW3+jB0H32HrHsGnfCdebmXr4vGMQoepzC3yjsJ3DxMt8D0ExBsXanTHK5Y+Q0989Fo0VRQqqFUbgAAB3ATOE8zk8P0KCjWsT3Jb/ADGbH6IDhV81/WdREjlg5pcZX6L1l9Uq/cbH36e+VWIovSNmVkPaLeXOdxtzaBoUs4AY5gLHtv8AlOJ2l0vdgQxQLxXKpHjmvNnBwOTNG6KzmivesNndJKiaP117d/nOswG0ErC6HvHETg9kiljQ5w/Vq0wpenqVOa9ijHdfKdD5zXTrvRe4urKdRuPcRMGXHfDeaZI1MLxFbxur0qJV7D2wtdeAcbx+IlpIUIiICIiAiIgIiICIiAiIgIiICIiAiIgJyHTnbLIvoad87aab9eXby7e6dViq2RGY8B/pOS6KYP09Z8U+oDEU78/a8AfMnlIlaI8Uvod0WXDL6SoAa7DU78gP1F7eZ/CdPESVSIny8D7ExLT4XtAoenD2w4/xB/a08U21W+dbw+Anrnyh45BhQQym1Vb2IP1HnimNrZ6jEbjb4Ceq9n9TX7+rUzzE9z035Fl/2pv8Ef8AdP5TuNvbFXELpZagHVb/ACtzHw9x4r5ICFo1yeNRRbeTZCdPOd5ndbZE6ttxstuW7h2ATj9sTvjL/T0hnw9KQ8wTG1MLX1BV1azL++zdzvyM9S2TtBa9MOvHf3znOm2wzWo+nUD0yLcgX6ybyLHW43+YlZ0HxLUTZj1GPlfj5/jOdFenRmtO3oUREhUiIgIiICIiAiIgIiICInwsIH2JgaomJrQNsSOavbMS/wCzAqOm+LyYZgN7aC3bp+MtNkYQUaNOmPqqAe1t7HxJJlH0iXPVwqcDXU+Chqn+SdFn8ZHinwbc0+Xmose73+4Rk569/wCX6SUPvpR39wJ94mPpDy8yPwvMjBX9/pA1nNf1gOwAH9T7pye28XlqPmJIB/LhOwXlOA6UH56r94fATR7Q/ic7tL+H98lRtpFxK5WzBdd2h1nmWyWLU0J3kT0m9lPcfhPN9jD5mn90TsexmW83yxM9IiPVz+z7Wmttz5fl7X8j6fytU88QR5U6f5zu7Tz75NsetLAuALuajuAbqCAEUnNa2lhe1yLjnOwwG1RUC3+bZkzZSCdAbEq+5wNN24EXteX7Stvirz8XoMeO3JE6TMRTJGhPdc/gR7zOVxGEFNmHDgNOPDSddY8x5frKXpM60k9M2pXq27TcialbaTray2XiM9NST1rWPO40Jkycn0Px4dDUYC5Y3bTTUjUk8vjOqzAi48DKksomCvfvmcBERAREQEREBIz1zmI5W9/7MkyJihZ1PO6/iPxgaK+MsctnY2vYA27r7gZrFeofqBfvNf3CbMQm7Uju/ffMRQ569/5DfA0PUJ31DY2ACi1udjvMkB24Dxb4z67KvrMFHgJq/i0uAAWJ3W/MwNgLdjdguJ9KudwC9t9fhN1IMb5gF10sb3HM8ptKwKPaFC9fDXJI9I3/AGaot275fZZAx9PrU29lx4X0PuvLAQPlon2fDAT5eL8ZX7UxYUZRcs3AX0APWJI3aBvKVtblrM+RHWWqrtQtmWjTZmBIuwemgOW9yxTt4XnF7eLCo4qG76ZuOth2CdjSemF0sAdbdvEnme2cD0uQpiaTBywq5wQeBRQR7reU89k7VpxO8UVmJ/dtftLBP9CZjwRqzWR/ut8DPPNk/RU/uL8J3eNf5qp/ht/aZwmzfo0+4vwE9Z7IRq2WfhDk9nx7tvp+XuPyd4JamzaYa+tSqwYesrCoyhl7dO4gkG4JBsmqejZKWJRTTY9SoB1Q+oHahIJ013kXOl9PybLbZ2H7fSHzrVD+M6WqBbXd+PZ2yOMnfEXn/KfV6DFfVYiUOnhKlIEU2zqLkI/buUPvABvvvvtpYSq6X1VrYKpa4ZSl1PrKc63DDuO/cb3F5eLVsQrEjl2+PDu98qemGET0DVNVZcouDbMC4GVx9YXNxfcfGazJuJn3u/zUXRauKVE3BN20IUNl33Nvy5S+QMbO1Q1VIuMui24HNcKJzGEQmkugIvc9YqwFyM6nmCAZbu60wPRtm9tXW4J9sW0VvcffELTWJrvx6r0VgRdTccwb7u2SMPjAdG0POcvUqu2rVB6MnQJe/OwCj4yyQ9Ub93Hf4yWu6GJVYTHZdG1HPlLRWBFxugfYiICIiAmjGrdDbeNR3jWb4MCE+q6crg/CUbNUYW9JnKkhwNNd63AII0NuO6XWH0BX2SR4bx7jPtNQCQBx5QKvDYJj6w08j56HzHCb6Oy7b2tfl57t3AcOEsQY7P32SdjGnRAN7km3E/humxmA3kC/P4aysxm119Wl16hNgALgG/1zw+MqsV0XauAa9Zi92zZb5bGxXKpJClSoIMhelYmfenTpMbTzU2G82941n3BV86K19ba943/vtlRsnabCo9CqczqQUYWGem248BcEEHwm7Du1KoUtZXN1udB5cjpbllgvSaTqVvPhPH9+cj062b1XQ88ov78xldt2jnCIxYq1QXuQF7mAtmvy1GkhVYY/FLTUs27dxvc926VNKkFpO7UiHs/WYDNYA2zNvY2v8JUbV2TSo1g6i3pCxA0sp6mZV+ySoNjcX3bzNGKxeh6/WII33NiLETm8V2hTFaccxLexcHz15q2S6da+onMdNG+dwn3qv9gkzYOKLI4O9arL5W/OVfS9/ncL96r/AGCedwU1xP39Ja/aH9tePggbTqWoVT/wn/sM4/AL1EH2V+E6XbLfy9b/AAqn9hlPs2hovcPhPf8AsvPLXJPyef4GvuT83tvRGr6PA4YafRi4463N/C8vhilGtwSR2+XZOQ2HWY0KSW0CJu7FAl3h6RI7vOY83XJafjLsx0jSfWxOYWt/r2Tlek+NOQJe4L7uHV/UidFXsigki54NoT2ADUnunJunpcUbXanTOll1v3WuSDff7PCYLMlbQscLhmCDTQWF+0DX33kgbNIazXK8xaw7NZNpYimosBlG/UW8ZCxXSKipsGNQ+ygJ/SWiu+5WckxGm7B4c073y68r+83n2s7XFioHG9/dKHGbdxDaU6JUHiwv+glhs2g2S9Zi7nU3tZfsi2njLzTUbmWKL806iJShjUJsCT3C485YYXElO7lKbE1lS3Wtb6qBSTvOvLdME2hVcj0dPqneTy9w95mNfU+Ls6NYMLibJQ4aowsdx421EtsNiQ3YYEiIiAiIgQqotU+8vvX9D7phiaoQZmICgak9n7M3bQHVDeyQfDcfcZrxFIMpU6giBDobZouCUqA2zG24kL61lOptrNFBGxBLvmWkRZFBKk/bJHjbWfdsbIWuEOc02psWDLa9mUqym/Ag690l4ZCECpuAtma/mBvML25ek1QdhbM/hUKPUzjMSpI1tmJVTqcxAIHhLMAtvuF5bie/kOyFpAa6lufxA5eE2GFbWm0zM+KBtrZwrUiq2WoLNTa3qupuuvK41HImUu0K2MemjmkFIYFkNi24hrWO74zpcRWCrmNza26VDbSyu2udeEjemalpmutbiOv/AH9+yqRwijEUgc9In0iDe1BgPSU+ZZcoqDicp5mVXSLpaHbJTzFQ1wwbKrAFSNBfOpKnfbQy0xWKYt6QWzjwBXkfz4TkukOAepmq0LsRq9O3XTmQPrr2iYs3Ny7o3+CjDbJFc/0nf+p/fwx2z0saoiipoytowvbKbCxuTrcDXjeTM84uts+rWQhVbUesQQBxv/pOypbPqMoYeW46A77jTdORxOC+SYtpvcROHDblpPRr6L4j/aB/9l/7UmrpHRapVwxVScrVL24XQAXl1gejRUtlbIGN20BJOlzxG4cpc1NmIhznTcDwvyFuJ3yuPgZ/q88z+604PFWi9LV83FnY7VEdG0upG48dLcpK2f0cVQL3zcjr3aD8Z1QQNop05IMx8xoPA+MscHgiPVQL2tqfIfnO/wAHzYKzFem3Pw4a441DPZuDIC2GUADQnQaW9UfnLI0wouzWHH6o/P3z6q2Gpv7v1ldtLaIp6KuZyOqo0P3mP1V7fK5lplswg9INr5AEoqfS1LhNLd9Q8bDna0w2Ns006WjkE72sCTzIv+7CVIqkVM2lSqzDO1jbKCM1NBfQAX4799zpOsoVQyK6iysoIvpoRcSInrtM92lfitjU6g6+d+1mPmBuHlNeztjUqGbILluLam3AA8pZVqgUEncN53CQHxt7GmjOGFwVsBv4k7pabTrSkVje9NlSgm/KB2jqnzGsjV6NgTnIHMhTbtuReSfRMSrXy6dZbA68s0CmiAnQA6m508byq6JRAVb0lL5zckWHIdYnd+kskEiU8Zn0pI9XtUWX+s2HleTKOyq7+u60hyQZm/rYW8hAVayoLuwUcyQJjSxbP9DTd/tHqJ5nU+AMssJsSihzZcz+05Lt5nd4SyAkDThc+Uektm42vaboiAiIgY1EuCOYkPCtdRfeND3jSTpCUWqMOdmHwP4QNa0utrrY6DgOIPafymTVxnCcSL6yNtmq6JmTTWx/CUOVm1Fyd9/1kTK1a7iZdZKPamPYMUWwAINwbn99kj2qGmSWLLmGgOY3toN+7UTD0IGugAUE31YE6EZQdbG3nBGvFoZ2cm9yTNiYY5gpspbcDpvv+Rk3DVAmRmDKoF85tT1ubDJxP4Gb6a1XYsMxX6uYCmPeMx47xIWreY6wr6ezrsyfWAOU3FiR2byO0SO+xM5JFwR6jKDTI3ahrknQ8dJOfE0sMbuKY+0pNQ8dCPWHgLSHiOmqE2pJma+lzb/pteXjHae6FZz1r3yw/g69PWrTFUcXp+t/zJx718pIp4unlJQF2G5NzX5a2I3TEtXrAF6pQH6tJGNuwuAdZIGBVk9HTojjepUDaH2rkAs3YPdMd6R80xebeGvrHohYatimNrU6Q7BnO64UC9mNra6DmRa0saWzVH0zNVbeMx0Hco0H7375mmxkAsHqAj7X4G8xOzrD6V/HJ/4ynj06KTEa70v0oUWVbDymlsXbeQBIpwY3s7nvKqPMATPDU1zlQLMoBvYnQ8mO+ZqKQ3tUdh1BlHtNp5b/ADsZEqbMUU29I5GbewJXXtY3LHS1/dLGlTfOblclu3N33mVDBqqlSS4Juc2v73Qs5OlgioCkghlBzLchxyBsLbj1ZL2fiDRdUJ+ZN7aXKm18umoXly3bt1ptHGUSDTvnbgtMZmB4HT1fGc7isYKasahyFdHZhaxtfKi8T27pC3e6fD0UCllN1cA3JLAgjQ68LGRm2kl8tMNVblTGYeLeqPOeW4fpj/MqWQvhg1vRMSdLWzAE2DceV/Oe3bLqUqlJHo5TTYXUgWFuVuBG4jhLIU9PBYmpvyUV/wD0f/xHvk7DdHqQIZ71W51Dm8huHgJbATKQMUQDcJlEQEREBERAREQEiY0WKNyNj3Np8bSXNOLp5kYdnvga69MMpBFwROf/AIwqrJTNzm1uDUsLWOiCy7hpfid06HDvmUHmPfxkZlq5iqZEX2iCx110XQDvvGtm9KilhywAy1KlhusKSAWta54d2smUsN9rW1rUlVj41GGvum47KBN6tSpV+ySFX+lbX8ZYqlrAAADS36SZiIRuZ8NIWGwdtVUK3Fm67+ZP4mblwi/WJe2vWNx5bvdN5Fj+/CfWPGRs01VMOrDKyKV5EAjymFLCogyqqgcgAPdNtSoACb6DW+4C3EmRWxgKM6dfKbEJvvxG7t5Rs0kbuweU1u/v8NfxkZqdV1BBFI2NwRnIa4sQeVr+YmxcEMqrUJqFWzBm33G46SEteMdlW6qWPsrb3k/vWaK1GoSpUhBYFgRc3uNPK4knG46nS+kdVvuBOp7hvPhIX8dVqfQ0Wt7dX5te8L6x8hI0iXytsqkz52XMbg6kkAjkNwn3EbQp0zZmGb2Rdm/pFzNi7FqP9PWYj2Kfza+YOY+cscFsylSFkRV7h8Txlo6IiFSlevU+jpZB7VU28Qi6+ZE2rsMv9PVep9kdRP6V3+JMu8s+2hKNhsGlMWRVUcgAJ5Z8sXR+sG/jEJeiQoqL/uyAFDj7B0vyPfp67aY1aSspVgGVgQQRcEEWII4i0JflYT0L5NOlZoP6JyTSbUjeRzqKOJA9YcQLjUWNR8oPQ5tn1cyAnC1G6h35G3+iY+djxA5gzmKNUowZSQQQQRvBGoIgfqam4IBBBBFwRqCDuIPETKed/J50rV6eViAoIDLu9G7Gwdf+C5P/ACObeqy5fRICIiAiIgIiICIiAiIgQ8KLF15Ncdza/G821Br++8fjNdbq1VPBgVPfvHw98kst4GN9OyYZtOfuHfeacIXLHPTCrbQ5sxzZiD4WsRMqGDyuXLMxJa1ybANbq2v9n4wIlTaqENk+cKlQVTfdvV1P4TOkKznUBFKnW93BI0OosDfhJYFOkt+rTUcdFHiZXtt5W0oI9c81Fk/raw8rwLCjRstiS2+9+3eO6a69anRW7MlNe0hR+shfw+Kq+vUWgvs0xmbxdhbyE34TYdFDmy539tyXbzO6BF/9YL6UKL1PtN82nmwufAT6NnYip9LWyL7FEZfAuet5Wl0BPsCBgtj0aWqoM3Fj1mPex1MnAT7EBERAREQERECJtXZtPEUno1lDU3FmHwIPAg2IPAgT879LejdTZ9c0nu1NrmlU4MnbyYXAI7juIn6TlR0p6PUsdQajVFuKON6ONzj8RxBIgfnfZO0Xw9QVEtcXBBF1ZTo1NxxUjQie5dC+kiVqaLmJVtKZY3ZWAu2GqHi6i5VvrqL71aeF7Y2XVwtd8PXFnQ7+DKfVdTxU/mN4IkvYG12w7ne1NrCogNrgHMrKfq1FNmVuBHfA/S0TneiXSJcSgUsGqBcwa1vSU729IBwYHRl+q3YRfooCIiAiIgIiICIiBGx6XQkbxYjvGs3LVGXNewte55TIiVtXYdJzepmcDcrMSg7k3QMKu36V8tLNXblSGYeL+qPOYfzdX2MOvZ87U8z1V8jLalSVRZQAOQFpnAqaOwKVw1TNWf2qpL+Q3L4CWqqBoBafYgIiICIiAiIgIiICIiAiIgIiIHLdPuiCbQo2FlxCAmk/bxpt9k+42PYfz/WpPTdqdRSlRGKsp3gjeJ+qZwHyodCP4tP4jDr/ADNMagf/ACoPq/fH1Tx3HgQHlewtsvQcMjFcrZgd+VrWzW4gjRhxHhPeeinSFMZRzrYOthUS98rcxzU7weI7QQPzbSfwI3j9JfdGtv1MHWWrTNwNGUnRlJ1Q/EHgfGB+jokHYu1aeKorWpG6sPEHirDgRJ0BERAREQEREBERAREQEREBERAREQEREBERAREQEREBERAREQPJvlY6EetjsMuu+ug486yjn7Q8ed/LqNWfqozy7bfyRCpiGqYeutGk5uaZQtkJ9YJZh1eS8N26wAU/yRYysuM9ElzRdGaoOAyjqv2HMVXubsE9plJ0V6L0MDTKUgSzWz1G1ZiN1+QGtgNPEkm7gIiICIiAiIgIiICIiAiIgIiICIiAiIgIiICIiAiIgIiICIiAiIgIiICIiB/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3364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b="1" dirty="0" err="1" smtClean="0"/>
              <a:t>Recursion</a:t>
            </a:r>
            <a:endParaRPr lang="en-US" b="1" dirty="0"/>
          </a:p>
        </p:txBody>
      </p:sp>
      <p:sp>
        <p:nvSpPr>
          <p:cNvPr id="4" name="AutoShape 4" descr="data:image/jpeg;base64,/9j/4AAQSkZJRgABAQAAAQABAAD/2wCEAAkGBxQTEhUUExQVFBUXGRYYFhcYGBUUGBcZGBUXHBocGBUYHCggHBolHBcaITIhJSkrLi4uFx8zODMsNygtLisBCgoKDg0OGxAQGywkICQsLCwsNCwsLCwsLCwsLCwsLCwsLCwsLCwsLCwsLCwsLCwsLCwsLCwsLCwsLCwsLCwsLP/AABEIANwA3AMBIgACEQEDEQH/xAAcAAABBAMBAAAAAAAAAAAAAAAHAAQFBgEDCAL/xABKEAACAQIDBAgDBQQGBwkBAAABAgMAEQQSIQUGMUEHEyJRYXGBkTKhsRQjQmLBUnKC0QgzQ5Ki8CQ0c4OywuEWJVNjdKOz0vEV/8QAGQEAAwEBAQAAAAAAAAAAAAAAAAECAwQF/8QAJREAAwEAAgIBAwUBAAAAAAAAAAECEQMSITEiEzJCI1FhcYFB/9oADAMBAAIRAxEAPwA40qVKgBUqVKgBVhxpWaVAA7xWzmjlndibtlubntBD2b+utXjZeHKRKGN24sfE6mobe0aWAvmU/KpvZkxeKNiLEqLjuNtaw4pymjo5adSmOqVKlW5zipUqVADHG7SWMNzKhSR4MbfzpjjNvqoUoM2YA2OhHaA19Ln0rTvPEwZHX4SCje4I+hqNjQScRbQelgBoa5r5KVdUdfHxQ5VMtWzsX1qZrEcND4gH9adU22bDkjUeH1pzXRO55OWs3wKlSpUxCpUqVACpUqVACpUqVACpUqVACpUqVACpUqVACpUqVACpUqVAEPvFiXjCukJmIv2QwTjzuQdKj9n7WcFUygs2oUNf4R2gCQL8eNTW1k7Oa9stz53BFBjaO3zhtswSOTkQKjdwWT4j9CfKsKb+piN5zprQcYXJAJGU93GtlYprtLaCQpme/GwABZmJ4BVGpNbejAd1gmq9hd7omkEbxzQsb5esSwawvYMpIv4GmW1NoPKwsbKOCi9z59/lWd80yjWOGqeeid2qolw75WHAlW5XXUfMVXtnKZsuUZcwvqOFxc0t7sYsOGw+HPZad1QC4sAvbe5PkB61B7ckzzYKBJchfEITkezZI1LEdk8Da1Z38qnTSH1l4E5RWawKzXScwqVKlQAqxWaZbWkyxMfT3NJvFo0teDhcQpYrfVbX9b2+lbarmwpeulkexChr2PM2sPYXqx1PHXZaVyR0eCpVoxUpXLbmwBrTgsWWFz4cO8309Ban2W4Lq80e0qVKqJFSpUqAGuHxyPlym+dcy+Wn86dUPN29oM2JF+yFZhlF7feG5A8O6iEKiK7I05I6szSrF6w8gHEgeZtVmZ6pVgGs0AR223tGfX6Vzp0jSXxbjwUeyj+dH7emayen1rnffFWOKmzAg5uB0NrC3yrnXnlf9G78cS/s6F3B2p9p2fh5T8RQK37ydk/StW1izYiQjjFEoQ3trIWzWNjr2VoTdFu/RwdsNIoMLzXMjPlESlQDZba9oXJvzojbw7yYcyBYpUkZluwU5tBw1GlVzfYTw/eMto9bKMiTGPKty62J6wEcQQLjWrBuhswiJXmfrZL/ABWyjT8t+NUrZG2UlmYBcpKueN+BFa9+N9cTs9MOuHCBZc5LMuYhly6DW3Br+lc/D93k6ef7dkq/TNtn7Rj+qFimHBQc+01i/wBFH8NPOg7ZYfHNJYWhjJ4fic5R8g1DgyFmLE3LEkk6kkm970fehDZXVYJpjxne/wDCnZX55j612L2cQRaVKlVCFSqh7273YlZmwuAhDyIAZJG+FLjQAcz4k1Wdl9IG0MPLbHQ54r2ZguUqO8EaHyNR3nc0vpWbgYqht6c3VC37Qv4VKYXELIiuhurAMp7wRcVq2jh+sjde8aefKi1stCh5SY13egCxC3E6mpM1BbvYn8J4HhU7U8LThYVypqnpBY6CQEIQXjJzA6kg9x8Kc7Dw5VSW430HdQ16T97Z4sfHHhpWj6pO3Y3DM5BswOhsAPerruBtyfFwF51UWIVWW4z6a9nlbSj6S79hvlfXqWqlSpVqZCpUqVAA3xeEfCzANxOoYcGtz8CO6rVht6YM8cMkiJNJoqE6t4jzrzvzA7YKXqYzJMq3iCgFgw4EXPyrlvEYh2dmcsXv2ib5rg876gg8uVZTDmvHo1vkVLz7Dvvlv7iPtX2LZ6qZRcSORmsQNQq8BbvPOhntjYOJmBklcSueLEuWv3WPDyptuRtuODESPOx+8QrnN2CsTcl9b2PM1f8AqYwls4zM2jJottCLMSeNZcvJUs14eKaXkGewN4sVs+f7t2RlPajYnI9uTJ+o1rqDYm0lxMEc6CwkUNbja/EE+B0rnjpG2YoaCdNcwZW53IsQb8+Jo17iRfZtmoshH3QkzEcOyzXt7Vtx32WmPJHV4Nt7MRnbKO/L+lUrpv2MqTQTLbNIrRle8plyn2a3tVi2HKZ5Ys3Fmufe5+lQvTTDmx2ADfAVk986FvkB7VjxvxVGtr7ZKpPuH1kIaGXO6D7xLjX93XQjuPGq9skvhZgUcA62JAI1/KfnRRwOEyPZWdxkbMb/AA3tYHwsKrm/+70ccCzK12D6nS5DctKzm3uM2riSWom9gYJmMUyuknESdgKQHBJHZ4EGw14iozpUxKjCwqbdZ1jZRztlsx8uA9RUZubtwx9q9x+Md47x4iq/v1tAzYx+6M5F8r3J9T9K2qU6lr/TnVNTSZCg29K6C2NvrgcDhcNh5J1aRURWWMGTKSLnMV0Fr1z0zWBNELcHAYQwCSZA8juQMwuAAdLCqq+i0iI7vA4bH3jwuKuMPPHIRxAOo/hOtStc/wC/WEiiZMRhfupomAcpZbXtYi2vysaLXR/vEcbhBI9usU5JLcCw525XBvVcfIrWhycbh4V7G4KVZMRIkmR5Jma9j8KgKosOOgPvW/bDzvDiFBR4jF2QAMxYj+dSm9U0eZeduagNYk21rVs/aGGjtJJIqobLmY5VzakC3Bb2PtXG0++HWmvp9sLDsDB9ThoYrWyIoI8ba/On9C7fbpTWO8WCs76gyn4V/cX8XmdPOoDdbpSng7OK+/j4luEii+pHJvL516BwBPfCtHM1h2Scw5Wvx+dPtpbWTD4d55m7KAk8r9wHiTUB/wBtMHiJkihkLva/wkAi1yLnmO6oLpbwLzYSIoxPVuWdAeKlbZrflI+ZrOZUNmlU7BxhQ+NxrtazzyA245SzaDxAH0ro3ZmAWCJIk+FAAPHxPiaEvRHsQ9e0jqR1KjSxvmYED5XPtRPxEsyh2LxqhBsWuDF49z6a2Nte+tNM8JSs0Gtv9JuST/QjK4vq8jgqx/LEVvY99x5U4HSdjYkEk2FUoba2kjtrzaxAvU90V1YXaVQ+6+31xsAmRGQElSrW4jjYg2I8amKokVDHpS6N/td8ThQBOB205TDvB5SDv50Tq8yMALk2A1JPKgDjhgQSCCCCQQRYgjiCOR8KnN1t4jhms+Yxn9n4l/dvyPMXFWTpf2tgcTMr4XWVbiSQWEcg5eJYH8X1odXqKSfgqacvUWze3b64h8P1YtGpva2oJZQbjyHCi9vtvEixjCwsrZv6xgQbITmAHeWHy8652zU6g2jIjFlc3Y3N+1c9+vOo6NT1kvunXag8bhzxtP2nRSq3ALAEk6CwNSvSzs5ZMF1hsHhdHQ+N7ZfW9c2SOZCWbUk1atg4zHTIIsOrOImWQFmd40YXCkqxIB14D2omVM9Qu+1di4jY4xTiTtaoo0dlysNCeyePD2rPSJg3GGijjBZE1kYngESwLHzqy7L2MGZmBZWzEOimym3MDkKhek2bEwwZYE7D6SMbGygcADfiTx5WrmhNv+Dq5LSn+QOQ4h11BI/StYYm5Jub6nma9fXnUnuxsc4mcJ+AWZz+UcvM8K6m0lrONJt4iMKgqav242NAw+UIrMrgBiASM3Djy0qsb2YJoJmuuVGZih7wLX07hUrupsadQXUANbMUe63XW1/r61jyNONN+FObwnt/drBVMRRc72JYWv4i44jhULutO5PVGeSCGUXco2QNlvozcQLE173y2YsTo+L7csoJ6uJ8piQBcpOZTckltPCpDo73Nj2h15aSWOKPIE+BmLG5NzaxAFtLDjxq+OcXgnlvtRYdxtrGUGDDwj7JhwVznQszEnnxvxtxHHnVwbZscucSKrBgCbgHXWxA7xc1Gbo7JfCYOTDvlLLO/aAsHBClWA5afS1TkUyqGY6AC5PcBesrS+oipbUMFO9m6arIWgGRRa6k2UDgGzHh5e1RJ2OhUWmQsc1lFzfKNbGwq54jHjETh3H3SMOqWxs78yTw7Nxa/M1ZMbsyJoirKucDMDbUNxFj+lL673wP6CzyCjo/hl+2xvFG8qq1nyi9g2hJPAW4+lGvFYZmuQA91yldAbeF9Nai9xt6wx6hwAunVsLDQ8mAFr+NT8ZysV4WJFvpXRs2jFduNlf2vvdHstEjeKS7C8aWBzBbA3kv4jvqm7wdLcs8Rjiw4iYn4jJ1lhYg9nIBfXjVl6ZsL1uBVwCXhcMD3Iws9/DgfSgYRfThfn3VSWLCXWvS59G2wgzvK6lhGOwOJJ8uelqJ7bTj6n75cqMclmFswbkVPD3NRux8I0JkRdWFipP4hapFZ2v8Oe9rKbXL8kF+JNcLrtWndMqZwjeh1Qsbxur/AHc83UGzZMpADEsBa/LU86KIobdEcDJ16vJqHJ6kixjJJzX8c2nlaiTXoT6OCvYqrW821lXsXsDxp7t7biwKebd3dVCRZcU9gLsfkO8nurDmvfjJrxRnyZUekLd+PJ9qhtp/WAc/zedDOV7nuoz9ImwZMHhcwJZX7LMvwi/Jge/kaC8pquJNLGTytN6jFeWNec1e4uNamZbdxd1zjpSpbLHGAZDzN72VfE5TRw2fsiKAJDAgRWbOQPygfragVuLtmTD4kZbsp1dRzAvc+YBNdEbOX10GU+BqWho8bIw+SScngGCj2zH/AIh7U5xGCWQFXAIPEU9fh5kE+das+tKZxYOq16c6dIO7v2PEm39W2o8Kb7mbV6icIT2JcqHwN+yfc/OiJ024P7lJeakj0PfQXElzcUnOrGCrHqLb0h7RV8YwXtLABGByJXV/dtPSi5JPBY4okCBIlmPeykXUeNzp/DXPTuSb9+tSM23ZjhVwpP3YbOO8j8IvzUEkgd5pOE0l+xU21rPW39rvi55J5NGc3txyjko77Crp0TbxCATwX7UrRlPQMG/5aGoanOzcU0c0ci6lGDfz+VVS1Ez7Og5J9Se761Bb3bY6vBkji7EDyQAn6gU3bbCTRK0TZs3IakE8b+NV3e92eFfwrGjBbmxYsbsxB5X5ceFccJt4dltJF12IGEESqNAoLEW1NuGU8Rz4082sVRHkUEylCBa4vppp51BbrR41YkACMpVSMxINrDnaozeXeWRZFjiZVkUnrGUF1UcBYn4mvz4CozziNOyzSO3NiljaRJBZ4slxfne/6fOi9tKQARyjUOoB8wNPl9KpPRlLhHLRGYPiJWzMDe5y3J14E3PDzq/7VjSDCNnYKketybAAHT5V1ccV5f7nJyUtwZbQwwxOGliP40ZdeRy6fOuZonuNOPyvRUxfSkscVsMheTNcmQWTLfXQG5vw8KFji7E2AzMWsNALkmwHdrWyMWdDQ4FsXBFMknVl1V1ZQL6jXjXtdl5wkjdfI0JcsFdQwewytYAX0uQLfi1vXnorDHZkF7/jy/u5zarUsABJ0ueOlRPHM+i65G/YtkYALeVheaQKZGtYmw0W3cL2FSVaoG08q21sjJg3wmzZcU58+0x4D+Zq87I2UmHXKg1PFjxNOoIFRQqgADgBW2ojjUml8joh96tgR47DtBKSAbEMp1VhwNudu41ynt3ZjwTSQv8AFGzKdLcDxA5AjX1rsOuaembGLLtKYBQojCxkji5Cgkt7gelWyAf2pxAuhpvTlV7PzpMB9u3i+rxSPrxsbamx04c/KuldkYm8aE8wOAOunG36VzZueqti4lY2BJAJ4A20v4XrpDY/wDQo1u0oPZvzIFJgiZSUFeBpKBfn71gNpW6NedIeFW3/ANnCbBzX/CjMPCy3rmbDoCBfw+ddX7wwl8NOo4mKQf4DXKUHA+lMRYNz9grisSsTHLHq8h/KttB3XvanO+sIXEuFAC6AW4WtoKkei8/fSG9rqq/4rm/tVr313SBgkmAJIW4sL6jX2qW/I0CBqt3RTghLtGEEAhQzkHhop/U1TTKvePcVaOjXbMWHxqySNZQjjTtG5GmgpsETO8234cJjZo8Ip6u+WQGwVGB7fUgC9uWp5aVtw2Hhxsi5cQrKACyczbje54eFqo+28X12ImlAsJJJHA7gzEj5VYNjYxZIjJoJIEbWw17vcfSlU6iprGSu9++UtxBhpOrjRQpZbXNuQbuql4jEySWMkjNYWFzyPlxrWbmlanMpehOmzEblCGUlWU3UgkEEcwRwp3tDaU09jPLJKRwzuz28rnStWHhLMFUFmYgADiSTYAeZouzdFmGw+HVp3eWZrA2ORFJ42A1NvE0yQR4DCSSuI4kaRzwVQWP/AEHiaKe5XRWcwlx9rDVYVN7n/wAxhy/KPerhu7syLDjLEgjBAOg499zxP/WrPFSGbVsoAAAA0AGgA8BTWXHIGy3Gbu51tb39q2thcycNeIpgYwUmvnT+oeBra91SyNcXpyJnqlSpVQjTi8QsaNI5sqKWY+Ci5+lcj7xbRM88sxGXrHd7HlmNwPMDSui+lvaYg2bMCbNLaNBzJY6/IE+lcwT0mBpNPIzdfSmdb8K9jY0mA83dgZsTGq8b/p9Na6X2MWWNVf47C/cbUIejDZMTxvKynMJCM+tigRewB+9ck+VGHC3bjoO6pfspEnBrr7U5U0zQ1vVqANjpfT/PjXJe19mtBiJoTp1cjp6Kxt8rV1qWrnbpa2eYtpTEjSTLIp7wRY/NTQItO5Gx4YMHFiGcK0pfOW0HZawy+n1q3rvhh2QxokmIuMrWXKh04Fmtp5XoTY7e8phsHh4NBCshlLLcOzkaDwA5+PhTYb7zLoEj9MwqKVfiaR0/IJ0u2ipA+xQJGPwqVzD1ygVV97d6IRDIqwjO4yjMqWF+dxzA4VS8bvhiX5qvkP51BY3Fu5u7XPtSib/Id1GfEzG163JKVuAbBhZh361ojiIUG3xcPTStlbGR6LHyrYnCtR1pLN5UAEvoV2SsuMaZuGHQOB+ZrhT6AMaJ213aYE99so7gP51WugSJPsuJYau0gVh3Kqdn3zNV+nwQTtXFuAvypNeATG0WH7I5EWtTqIW77f550gdcvhc+XKtymgZm1/KntMTTyFrgGmhMY4uLKb8j9aSSm1P5EBFjUfJAwNhqKTQIkqVCneLpYeLGDD4XDfaQCQ4BbNbTVSNL8eI7u+ifgsQJEVxcBlDAHQi44Ed9WIF39IT/AFfC6f2r6/7s/wCfSgFJXRvTxgy+zlcf2cqE+TAr9SK5ykGtL/oHiles1lVvQAfNxNlmLBwoey2UOR4tqfrVwGYaacvCufdgb74vCgKriRF4JICwH7rXuPerrg+mRP7bBuD3xyqw/uso+tRg9CvEdKcLQwXpjwlv9XxX/s//AHqP2l0zOQRh8IFPJ5ZM1v8AdooHzpgGVeH1oN9OW08LMsQikEmIiLAhO0MjDUM40vmUWA8aoe2t6MXi7jEYh2U/2anJH/cXQ+t6YhLgAeFqAJHfHBLBipIV/swin97q1LfMmoKwp1tLFNLK8jnMzsWY95J40y5gUxGwW/lWpkBre+lazq1ADqcWijH73zIpulO8VA2TP+AMsf8AFlZj8hXjBx3Yf50oGN83K1exp3Vsmw7BjyFhWhlIsTfXhSAJnQft0Q4toGsFxAAHg6XK+4JFELpg3jkweFj6kqJJJLDMM3ZVSW09veufdl4l45Y5AQhR0YMbnLZgb2HGi50/Y1WjwajtZutkDA6ZQqDh45gfQ016Ao0fSVtAEHrV07ktp42OtTeD6ZcUv9ZBFL5MY/0NDUvbhXpBSAL+E6aQT95giB+SYMfZkGnrRI3I3jjx0LSxq6ANlKva4IAPEG3OuXQtHjoHw1sHM/NpbeioP1Y00ATKVKlVCKHsHZeHwwaOIdtrNJIbF3PO5/Qd9T+Hx/U6N8B5/sn+VPdnbKjiFgAW5sdSajNu4XLr+E/I1zdaj5HT2mviLffCnFbOxCQ5ZC8ZydxI10PfpXJ7m+tH7HrLHG/USMjENaxsLkd3CgHNGVNiLEaH0rSOTuZXx9DTWU41gmsx8a0MxyKxevQFI0gPKvyvXu9e8Zs50jjkYEdZcpfmo4H1N/ata8qQz2tPgLBSOV/pTJRT4t2P891AEaxrEHEmsPVu6PHW+IUqpZomK5gG1F9LHzv6UqeLSontWFVdiL/KveEUDU8tfOpHeyOJcSyxABQqaDhmyjMbU0wuGZ8qoLs7BUHeb2HuSKaerRNY8JPH4MjBLKeD4hwviFhUk+5tWjZeLiQEtfNYj/8AKKnStup1OzMKsKkrhi2fme2ouxt+YfOgsRTETEu1ksMiAtYgs38qi2a+p1Naga2A0g09A072jtSSaOGNzdYAyR+CsQSL9wIFqZXr0opgN5F0rcBWqXl51uvSAyK6K6F8MU2apP43dh5aD9K51Q610NuXvns9MFDGMSmaKNQy2ObNbUBbXOp5U0Bf6Va8PNnUMAQCL2IsfUVsqhCrXiIQ6lW1BrZSoAG28WDaFrHUcj4cr0Gd7dkyHEOyRkq2txwuRrR/xWzFbGYp5CchjgAF/wARz3Pso9zVM29sFwSUBZO8AkX8e6uR/p14OtfqTjAyNkTcStvMisT7OaM9oj08aKOzd2JJT2lITmbcajt9thdXAzWsUtbxFwKtcrbJfFKTB8tYe9jbjy86ytWno12J9r2jAh+BW61x3iPW3q1q2OcnOmfZ/wBn+xRAWCwotv3QQfneh0lGv+kNhh1WFk553T5Zh9GoLLSA2RoTcDjYn2r3h3zRnvFr092FiAjOSL5o3UeF7a173e2X12MTDg5RK5S/G3GxtzoAgnp1gMQyZXQlWU3Bp/vBu/NhJWimTK49Qw71PMVHxDs+X60AOdr7WlxDAytmtcjQC2a1x5aU52K2eSNFHauoXvzE6W8b1EMtONl4gxyK66FSCCOIINwQe8GhLPQ223rOwCgIsbEWsb6g9965a362XJh8bMrxiO7syKosuQk5cvhb53o8bgb5pjY1jObrkQGS40PK4I/zrQ76fsIVxWHk1yvEyg8rowuPZxVMkFLLWVNImsZL0hnq9e6f7Y3exOFNsRC8d9AWGht3MNDUepoA8yLex7qVbCOVaBrQBI7EVDPEJSFjzrnLfDlB1v4Wo94XZGCKAphoGQ2sQqkEeBrnMmih0GYsPNLhXc5CokjX8wNmt5gg+lY8sVX2mkWl7L/NuzgyLLGY/wDZO8RHllNVDaO9c+z5Gwxx5suq9bhzO2Vhp94HFx568aLj7JjI0FvEH9KGe8fRDNicQ832uPtcjCdPAWfhRE8kvz6HVTSC3SpUq6DEpG9GMAnmQGzZMPbzvNr6C3vVg3XJOHQnne3leh708bvTPFHi8PnLR9mRVvcq1rGw42P1ombGwfUwRRfsIq+oAv8AOoUfLsW72VI8IoZdPmKZMBGijsyTKrnuCqzAepUUTqqnSjhw+zMSCmeyZgOFmBFmv4cap+iDl9TV16IZ8m1cPb8WdT5FCf0qkXq89DBX/wDqxZhfsyZeVmy8fa9IZbf6ROM/1OG/OaQjyCKp+bUHRRH6fopBj43ZT1ZiCxtyJBJceYzD3obA0MCw7B2Q8kUk4HYjITzYqWNv3VAJ/eFTXRTswybVhPER5pGPkpAv6tUn0dbXWXA4rAyRjsRyzxyA2N8pzBvcWNaeiXEdVtQA27eePjzygj6Us8gHLbWxIMUnVzxrIvK/EfuniKFG83Q+6EvgpM4/8KS2byD8G9RRopVWCOScfsl42KSo0TjiGH6H/rTJoGXleus9s7HhxKGOZA4IIvbtC/7LcQaCm/m5mHwsrLHnyrEHAZidc1j2uNS/Aynbt7wYjBzLLDoRoQT2WXmCO6pTfrfWbaKIJY44xGxZcmYntCxux5enKm2x9zMRisPLNhzn6or90Rd2DX1U8NLHSoY7DxAlaN42R0UsysCCABfWjQwYVMbo4Lr8bh4/2pYwfIMC3yBqFBq3dFw/70wtv2z/AMDUwOjNv7GixcDwzC6t7qeTDxFcvb0bBkwOJeCQhitu0AQGBGhAPC/dXWVBrp62UM+HnGmYNG3mtiuvkT7UMECC9ayLEeVOZMIyqGIOQmwbXLmtfLfhmtram81AGp634PEvGweNijLqGUlSD4EVoc241hqALvsXpPx8DC8xmX9mXtA/xcfnREwHTXhigM0EqPzC5XXzDEg/KgGDW1TRoHZNKlSqhCpUqVACqN3lt9kxGbVepluP4DUlTfH4YSxvG3wurKfJgQfrQBxxbQd9qs3RpjOq2nhGvYGQIfEOCv1IptvVuxPgJFixAFyCUYG6uoNrj5aeNQ2FnMckbjTI6OD+6wPvpUDOnOlTYyYnZs4fQxKZUbuZAT8xcetcwA6Xrq6fFRbSwEv2Zw6zRyIp4dqxFjfgb1yq0LIzI4sykqw7mUkEehBqmAQ+hnDJLi5Yn4SYeRT32OW9qe7P3cfDbdw8ZBJLZ7+Cg3YeB0Phe1N+gp4lxzda+WXq8kK8nJuX17wqjTxPdXQGXnYXpYB6pUqVUIVDnpc3cxGIEMuGUuyh0dRbVWKkac9QaI1Kk0BT+jPYL4TC2lXLI5uV5gAWA+p9arXTeHiWGWM5c+aNyLa2AK/LNRUpvjsDHMmSVFkU8mAI+dJzqGnhyAFq49Eq32ph78i5/wABqt7bwRhxE0J06uR19Axt8rU83NxnU47DSd0sd/JmCn5GgDq+oveLYUWMhMMw7JIIItdSOYvzqUpVQiBwu6OFTC/ZOqDQnVg2pZv2if2vGh1vp0QqsfWYDMXBJaJ2zXW3BGPAjx40Y6xSwDjbF4VkYo6lGBsVYFWB7iDwpxsPDB5kjc2V3RSe7M4F/nRs6cd1OtiXGRLd4gVlAHxRngx8VPyY0HcBsiSUJlQkSP1aHkz25d4HEmk/A0WjpB6N5cBeaM9bhr/FweO/AOOBH5hVGArq7d/C3wi4ecF2RBHKHF83ZF/BgQeNDTaHRnhI5XX722YlbNYBTqANOXDWoulHllRLrwgzUqVKtSBUqVKgBUqVKgARf0iIB1GEfmJXX0aO/wDyCgeaPn9IIf6DB/6gf/FJQEY6E9wJqWM6G6LdlvgNmPNMLFlM2QcQioWF/wAx19xQAxGIMskkjWzSM0jebksbe9dayRBsKVI0MJBHgY65Ci4DyH0oYBW6DN3etxD4pvgg7KeMjLr6BT/io70N+gof6A/jM5P91aJFNCFSpUqYCpUqVACrBrNI0Ac39MuDMe1JTw6xUceOlj9KpmHxJjdX5owb+6Qf0om/0gYwMXh2HFoWv6Pp9TQtFQM7Ew8wdFdeDAMPIi4rZVe6PpS2zcITx6lPkLfpVhqxCpUqVAHmRAQQdQQQQeBB76GCui7S2fDYdnrmUDloAunLgaIm25imHlZeKoxHtQv6GMIkss2IcXlRUCn/AGhcsdeegA7hWdTtJlzWS0FwUCelfB4ttouY45ymVMpQOVOn5RbjejsKzVtaTLw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5" name="AutoShape 6" descr="data:image/jpeg;base64,/9j/4AAQSkZJRgABAQAAAQABAAD/2wCEAAkGBxQTEhUUExQVFBUXGRYYFhcYGBUUGBcZGBUXHBocGBUYHCggHBolHBcaITIhJSkrLi4uFx8zODMsNygtLisBCgoKDg0OGxAQGywkICQsLCwsNCwsLCwsLCwsLCwsLCwsLCwsLCwsLCwsLCwsLCwsLCwsLCwsLCwsLCwsLCwsLP/AABEIANwA3AMBIgACEQEDEQH/xAAcAAABBAMBAAAAAAAAAAAAAAAHAAQFBgEDCAL/xABKEAACAQIDBAgDBQQGBwkBAAABAgMAEQQSIQUGMUEHEyJRYXGBkTKhsRQjQmLBUnKC0QgzQ5Ki8CQ0c4OywuEWJVNjdKOz0vEV/8QAGQEAAwEBAQAAAAAAAAAAAAAAAAECAwQF/8QAJREAAwEAAgIBAwUBAAAAAAAAAAECEQMSITEiEzJCI1FhcYFB/9oADAMBAAIRAxEAPwA40qVKgBUqVKgBVhxpWaVAA7xWzmjlndibtlubntBD2b+utXjZeHKRKGN24sfE6mobe0aWAvmU/KpvZkxeKNiLEqLjuNtaw4pymjo5adSmOqVKlW5zipUqVADHG7SWMNzKhSR4MbfzpjjNvqoUoM2YA2OhHaA19Ln0rTvPEwZHX4SCje4I+hqNjQScRbQelgBoa5r5KVdUdfHxQ5VMtWzsX1qZrEcND4gH9adU22bDkjUeH1pzXRO55OWs3wKlSpUxCpUqVACpUqVACpUqVACpUqVACpUqVACpUqVACpUqVACpUqVAEPvFiXjCukJmIv2QwTjzuQdKj9n7WcFUygs2oUNf4R2gCQL8eNTW1k7Oa9stz53BFBjaO3zhtswSOTkQKjdwWT4j9CfKsKb+piN5zprQcYXJAJGU93GtlYprtLaCQpme/GwABZmJ4BVGpNbejAd1gmq9hd7omkEbxzQsb5esSwawvYMpIv4GmW1NoPKwsbKOCi9z59/lWd80yjWOGqeeid2qolw75WHAlW5XXUfMVXtnKZsuUZcwvqOFxc0t7sYsOGw+HPZad1QC4sAvbe5PkB61B7ckzzYKBJchfEITkezZI1LEdk8Da1Z38qnTSH1l4E5RWawKzXScwqVKlQAqxWaZbWkyxMfT3NJvFo0teDhcQpYrfVbX9b2+lbarmwpeulkexChr2PM2sPYXqx1PHXZaVyR0eCpVoxUpXLbmwBrTgsWWFz4cO8309Ban2W4Lq80e0qVKqJFSpUqAGuHxyPlym+dcy+Wn86dUPN29oM2JF+yFZhlF7feG5A8O6iEKiK7I05I6szSrF6w8gHEgeZtVmZ6pVgGs0AR223tGfX6Vzp0jSXxbjwUeyj+dH7emayen1rnffFWOKmzAg5uB0NrC3yrnXnlf9G78cS/s6F3B2p9p2fh5T8RQK37ydk/StW1izYiQjjFEoQ3trIWzWNjr2VoTdFu/RwdsNIoMLzXMjPlESlQDZba9oXJvzojbw7yYcyBYpUkZluwU5tBw1GlVzfYTw/eMto9bKMiTGPKty62J6wEcQQLjWrBuhswiJXmfrZL/ABWyjT8t+NUrZG2UlmYBcpKueN+BFa9+N9cTs9MOuHCBZc5LMuYhly6DW3Br+lc/D93k6ef7dkq/TNtn7Rj+qFimHBQc+01i/wBFH8NPOg7ZYfHNJYWhjJ4fic5R8g1DgyFmLE3LEkk6kkm970fehDZXVYJpjxne/wDCnZX55j612L2cQRaVKlVCFSqh7273YlZmwuAhDyIAZJG+FLjQAcz4k1Wdl9IG0MPLbHQ54r2ZguUqO8EaHyNR3nc0vpWbgYqht6c3VC37Qv4VKYXELIiuhurAMp7wRcVq2jh+sjde8aefKi1stCh5SY13egCxC3E6mpM1BbvYn8J4HhU7U8LThYVypqnpBY6CQEIQXjJzA6kg9x8Kc7Dw5VSW430HdQ16T97Z4sfHHhpWj6pO3Y3DM5BswOhsAPerruBtyfFwF51UWIVWW4z6a9nlbSj6S79hvlfXqWqlSpVqZCpUqVAA3xeEfCzANxOoYcGtz8CO6rVht6YM8cMkiJNJoqE6t4jzrzvzA7YKXqYzJMq3iCgFgw4EXPyrlvEYh2dmcsXv2ib5rg876gg8uVZTDmvHo1vkVLz7Dvvlv7iPtX2LZ6qZRcSORmsQNQq8BbvPOhntjYOJmBklcSueLEuWv3WPDyptuRtuODESPOx+8QrnN2CsTcl9b2PM1f8AqYwls4zM2jJottCLMSeNZcvJUs14eKaXkGewN4sVs+f7t2RlPajYnI9uTJ+o1rqDYm0lxMEc6CwkUNbja/EE+B0rnjpG2YoaCdNcwZW53IsQb8+Jo17iRfZtmoshH3QkzEcOyzXt7Vtx32WmPJHV4Nt7MRnbKO/L+lUrpv2MqTQTLbNIrRle8plyn2a3tVi2HKZ5Ys3Fmufe5+lQvTTDmx2ADfAVk986FvkB7VjxvxVGtr7ZKpPuH1kIaGXO6D7xLjX93XQjuPGq9skvhZgUcA62JAI1/KfnRRwOEyPZWdxkbMb/AA3tYHwsKrm/+70ccCzK12D6nS5DctKzm3uM2riSWom9gYJmMUyuknESdgKQHBJHZ4EGw14iozpUxKjCwqbdZ1jZRztlsx8uA9RUZubtwx9q9x+Md47x4iq/v1tAzYx+6M5F8r3J9T9K2qU6lr/TnVNTSZCg29K6C2NvrgcDhcNh5J1aRURWWMGTKSLnMV0Fr1z0zWBNELcHAYQwCSZA8juQMwuAAdLCqq+i0iI7vA4bH3jwuKuMPPHIRxAOo/hOtStc/wC/WEiiZMRhfupomAcpZbXtYi2vysaLXR/vEcbhBI9usU5JLcCw525XBvVcfIrWhycbh4V7G4KVZMRIkmR5Jma9j8KgKosOOgPvW/bDzvDiFBR4jF2QAMxYj+dSm9U0eZeduagNYk21rVs/aGGjtJJIqobLmY5VzakC3Bb2PtXG0++HWmvp9sLDsDB9ThoYrWyIoI8ba/On9C7fbpTWO8WCs76gyn4V/cX8XmdPOoDdbpSng7OK+/j4luEii+pHJvL516BwBPfCtHM1h2Scw5Wvx+dPtpbWTD4d55m7KAk8r9wHiTUB/wBtMHiJkihkLva/wkAi1yLnmO6oLpbwLzYSIoxPVuWdAeKlbZrflI+ZrOZUNmlU7BxhQ+NxrtazzyA245SzaDxAH0ro3ZmAWCJIk+FAAPHxPiaEvRHsQ9e0jqR1KjSxvmYED5XPtRPxEsyh2LxqhBsWuDF49z6a2Nte+tNM8JSs0Gtv9JuST/QjK4vq8jgqx/LEVvY99x5U4HSdjYkEk2FUoba2kjtrzaxAvU90V1YXaVQ+6+31xsAmRGQElSrW4jjYg2I8amKokVDHpS6N/td8ThQBOB205TDvB5SDv50Tq8yMALk2A1JPKgDjhgQSCCCCQQRYgjiCOR8KnN1t4jhms+Yxn9n4l/dvyPMXFWTpf2tgcTMr4XWVbiSQWEcg5eJYH8X1odXqKSfgqacvUWze3b64h8P1YtGpva2oJZQbjyHCi9vtvEixjCwsrZv6xgQbITmAHeWHy8652zU6g2jIjFlc3Y3N+1c9+vOo6NT1kvunXag8bhzxtP2nRSq3ALAEk6CwNSvSzs5ZMF1hsHhdHQ+N7ZfW9c2SOZCWbUk1atg4zHTIIsOrOImWQFmd40YXCkqxIB14D2omVM9Qu+1di4jY4xTiTtaoo0dlysNCeyePD2rPSJg3GGijjBZE1kYngESwLHzqy7L2MGZmBZWzEOimym3MDkKhek2bEwwZYE7D6SMbGygcADfiTx5WrmhNv+Dq5LSn+QOQ4h11BI/StYYm5Jub6nma9fXnUnuxsc4mcJ+AWZz+UcvM8K6m0lrONJt4iMKgqav242NAw+UIrMrgBiASM3Djy0qsb2YJoJmuuVGZih7wLX07hUrupsadQXUANbMUe63XW1/r61jyNONN+FObwnt/drBVMRRc72JYWv4i44jhULutO5PVGeSCGUXco2QNlvozcQLE173y2YsTo+L7csoJ6uJ8piQBcpOZTckltPCpDo73Nj2h15aSWOKPIE+BmLG5NzaxAFtLDjxq+OcXgnlvtRYdxtrGUGDDwj7JhwVznQszEnnxvxtxHHnVwbZscucSKrBgCbgHXWxA7xc1Gbo7JfCYOTDvlLLO/aAsHBClWA5afS1TkUyqGY6AC5PcBesrS+oipbUMFO9m6arIWgGRRa6k2UDgGzHh5e1RJ2OhUWmQsc1lFzfKNbGwq54jHjETh3H3SMOqWxs78yTw7Nxa/M1ZMbsyJoirKucDMDbUNxFj+lL673wP6CzyCjo/hl+2xvFG8qq1nyi9g2hJPAW4+lGvFYZmuQA91yldAbeF9Nai9xt6wx6hwAunVsLDQ8mAFr+NT8ZysV4WJFvpXRs2jFduNlf2vvdHstEjeKS7C8aWBzBbA3kv4jvqm7wdLcs8Rjiw4iYn4jJ1lhYg9nIBfXjVl6ZsL1uBVwCXhcMD3Iws9/DgfSgYRfThfn3VSWLCXWvS59G2wgzvK6lhGOwOJJ8uelqJ7bTj6n75cqMclmFswbkVPD3NRux8I0JkRdWFipP4hapFZ2v8Oe9rKbXL8kF+JNcLrtWndMqZwjeh1Qsbxur/AHc83UGzZMpADEsBa/LU86KIobdEcDJ16vJqHJ6kixjJJzX8c2nlaiTXoT6OCvYqrW821lXsXsDxp7t7biwKebd3dVCRZcU9gLsfkO8nurDmvfjJrxRnyZUekLd+PJ9qhtp/WAc/zedDOV7nuoz9ImwZMHhcwJZX7LMvwi/Jge/kaC8pquJNLGTytN6jFeWNec1e4uNamZbdxd1zjpSpbLHGAZDzN72VfE5TRw2fsiKAJDAgRWbOQPygfragVuLtmTD4kZbsp1dRzAvc+YBNdEbOX10GU+BqWho8bIw+SScngGCj2zH/AIh7U5xGCWQFXAIPEU9fh5kE+das+tKZxYOq16c6dIO7v2PEm39W2o8Kb7mbV6icIT2JcqHwN+yfc/OiJ024P7lJeakj0PfQXElzcUnOrGCrHqLb0h7RV8YwXtLABGByJXV/dtPSi5JPBY4okCBIlmPeykXUeNzp/DXPTuSb9+tSM23ZjhVwpP3YbOO8j8IvzUEkgd5pOE0l+xU21rPW39rvi55J5NGc3txyjko77Crp0TbxCATwX7UrRlPQMG/5aGoanOzcU0c0ci6lGDfz+VVS1Ez7Og5J9Se761Bb3bY6vBkji7EDyQAn6gU3bbCTRK0TZs3IakE8b+NV3e92eFfwrGjBbmxYsbsxB5X5ceFccJt4dltJF12IGEESqNAoLEW1NuGU8Rz4082sVRHkUEylCBa4vppp51BbrR41YkACMpVSMxINrDnaozeXeWRZFjiZVkUnrGUF1UcBYn4mvz4CozziNOyzSO3NiljaRJBZ4slxfne/6fOi9tKQARyjUOoB8wNPl9KpPRlLhHLRGYPiJWzMDe5y3J14E3PDzq/7VjSDCNnYKketybAAHT5V1ccV5f7nJyUtwZbQwwxOGliP40ZdeRy6fOuZonuNOPyvRUxfSkscVsMheTNcmQWTLfXQG5vw8KFji7E2AzMWsNALkmwHdrWyMWdDQ4FsXBFMknVl1V1ZQL6jXjXtdl5wkjdfI0JcsFdQwewytYAX0uQLfi1vXnorDHZkF7/jy/u5zarUsABJ0ueOlRPHM+i65G/YtkYALeVheaQKZGtYmw0W3cL2FSVaoG08q21sjJg3wmzZcU58+0x4D+Zq87I2UmHXKg1PFjxNOoIFRQqgADgBW2ojjUml8joh96tgR47DtBKSAbEMp1VhwNudu41ynt3ZjwTSQv8AFGzKdLcDxA5AjX1rsOuaembGLLtKYBQojCxkji5Cgkt7gelWyAf2pxAuhpvTlV7PzpMB9u3i+rxSPrxsbamx04c/KuldkYm8aE8wOAOunG36VzZueqti4lY2BJAJ4A20v4XrpDY/wDQo1u0oPZvzIFJgiZSUFeBpKBfn71gNpW6NedIeFW3/ANnCbBzX/CjMPCy3rmbDoCBfw+ddX7wwl8NOo4mKQf4DXKUHA+lMRYNz9grisSsTHLHq8h/KttB3XvanO+sIXEuFAC6AW4WtoKkei8/fSG9rqq/4rm/tVr313SBgkmAJIW4sL6jX2qW/I0CBqt3RTghLtGEEAhQzkHhop/U1TTKvePcVaOjXbMWHxqySNZQjjTtG5GmgpsETO8234cJjZo8Ip6u+WQGwVGB7fUgC9uWp5aVtw2Hhxsi5cQrKACyczbje54eFqo+28X12ImlAsJJJHA7gzEj5VYNjYxZIjJoJIEbWw17vcfSlU6iprGSu9++UtxBhpOrjRQpZbXNuQbuql4jEySWMkjNYWFzyPlxrWbmlanMpehOmzEblCGUlWU3UgkEEcwRwp3tDaU09jPLJKRwzuz28rnStWHhLMFUFmYgADiSTYAeZouzdFmGw+HVp3eWZrA2ORFJ42A1NvE0yQR4DCSSuI4kaRzwVQWP/AEHiaKe5XRWcwlx9rDVYVN7n/wAxhy/KPerhu7syLDjLEgjBAOg499zxP/WrPFSGbVsoAAAA0AGgA8BTWXHIGy3Gbu51tb39q2thcycNeIpgYwUmvnT+oeBra91SyNcXpyJnqlSpVQjTi8QsaNI5sqKWY+Ci5+lcj7xbRM88sxGXrHd7HlmNwPMDSui+lvaYg2bMCbNLaNBzJY6/IE+lcwT0mBpNPIzdfSmdb8K9jY0mA83dgZsTGq8b/p9Na6X2MWWNVf47C/cbUIejDZMTxvKynMJCM+tigRewB+9ck+VGHC3bjoO6pfspEnBrr7U5U0zQ1vVqANjpfT/PjXJe19mtBiJoTp1cjp6Kxt8rV1qWrnbpa2eYtpTEjSTLIp7wRY/NTQItO5Gx4YMHFiGcK0pfOW0HZawy+n1q3rvhh2QxokmIuMrWXKh04Fmtp5XoTY7e8phsHh4NBCshlLLcOzkaDwA5+PhTYb7zLoEj9MwqKVfiaR0/IJ0u2ipA+xQJGPwqVzD1ygVV97d6IRDIqwjO4yjMqWF+dxzA4VS8bvhiX5qvkP51BY3Fu5u7XPtSib/Id1GfEzG163JKVuAbBhZh361ojiIUG3xcPTStlbGR6LHyrYnCtR1pLN5UAEvoV2SsuMaZuGHQOB+ZrhT6AMaJ213aYE99so7gP51WugSJPsuJYau0gVh3Kqdn3zNV+nwQTtXFuAvypNeATG0WH7I5EWtTqIW77f550gdcvhc+XKtymgZm1/KntMTTyFrgGmhMY4uLKb8j9aSSm1P5EBFjUfJAwNhqKTQIkqVCneLpYeLGDD4XDfaQCQ4BbNbTVSNL8eI7u+ifgsQJEVxcBlDAHQi44Ed9WIF39IT/AFfC6f2r6/7s/wCfSgFJXRvTxgy+zlcf2cqE+TAr9SK5ykGtL/oHiles1lVvQAfNxNlmLBwoey2UOR4tqfrVwGYaacvCufdgb74vCgKriRF4JICwH7rXuPerrg+mRP7bBuD3xyqw/uso+tRg9CvEdKcLQwXpjwlv9XxX/s//AHqP2l0zOQRh8IFPJ5ZM1v8AdooHzpgGVeH1oN9OW08LMsQikEmIiLAhO0MjDUM40vmUWA8aoe2t6MXi7jEYh2U/2anJH/cXQ+t6YhLgAeFqAJHfHBLBipIV/swin97q1LfMmoKwp1tLFNLK8jnMzsWY95J40y5gUxGwW/lWpkBre+lazq1ADqcWijH73zIpulO8VA2TP+AMsf8AFlZj8hXjBx3Yf50oGN83K1exp3Vsmw7BjyFhWhlIsTfXhSAJnQft0Q4toGsFxAAHg6XK+4JFELpg3jkweFj6kqJJJLDMM3ZVSW09veufdl4l45Y5AQhR0YMbnLZgb2HGi50/Y1WjwajtZutkDA6ZQqDh45gfQ016Ao0fSVtAEHrV07ktp42OtTeD6ZcUv9ZBFL5MY/0NDUvbhXpBSAL+E6aQT95giB+SYMfZkGnrRI3I3jjx0LSxq6ANlKva4IAPEG3OuXQtHjoHw1sHM/NpbeioP1Y00ATKVKlVCKHsHZeHwwaOIdtrNJIbF3PO5/Qd9T+Hx/U6N8B5/sn+VPdnbKjiFgAW5sdSajNu4XLr+E/I1zdaj5HT2mviLffCnFbOxCQ5ZC8ZydxI10PfpXJ7m+tH7HrLHG/USMjENaxsLkd3CgHNGVNiLEaH0rSOTuZXx9DTWU41gmsx8a0MxyKxevQFI0gPKvyvXu9e8Zs50jjkYEdZcpfmo4H1N/ata8qQz2tPgLBSOV/pTJRT4t2P891AEaxrEHEmsPVu6PHW+IUqpZomK5gG1F9LHzv6UqeLSontWFVdiL/KveEUDU8tfOpHeyOJcSyxABQqaDhmyjMbU0wuGZ8qoLs7BUHeb2HuSKaerRNY8JPH4MjBLKeD4hwviFhUk+5tWjZeLiQEtfNYj/8AKKnStup1OzMKsKkrhi2fme2ouxt+YfOgsRTETEu1ksMiAtYgs38qi2a+p1Naga2A0g09A072jtSSaOGNzdYAyR+CsQSL9wIFqZXr0opgN5F0rcBWqXl51uvSAyK6K6F8MU2apP43dh5aD9K51Q610NuXvns9MFDGMSmaKNQy2ObNbUBbXOp5U0Bf6Va8PNnUMAQCL2IsfUVsqhCrXiIQ6lW1BrZSoAG28WDaFrHUcj4cr0Gd7dkyHEOyRkq2txwuRrR/xWzFbGYp5CchjgAF/wARz3Pso9zVM29sFwSUBZO8AkX8e6uR/p14OtfqTjAyNkTcStvMisT7OaM9oj08aKOzd2JJT2lITmbcajt9thdXAzWsUtbxFwKtcrbJfFKTB8tYe9jbjy86ytWno12J9r2jAh+BW61x3iPW3q1q2OcnOmfZ/wBn+xRAWCwotv3QQfneh0lGv+kNhh1WFk553T5Zh9GoLLSA2RoTcDjYn2r3h3zRnvFr092FiAjOSL5o3UeF7a173e2X12MTDg5RK5S/G3GxtzoAgnp1gMQyZXQlWU3Bp/vBu/NhJWimTK49Qw71PMVHxDs+X60AOdr7WlxDAytmtcjQC2a1x5aU52K2eSNFHauoXvzE6W8b1EMtONl4gxyK66FSCCOIINwQe8GhLPQ223rOwCgIsbEWsb6g9965a362XJh8bMrxiO7syKosuQk5cvhb53o8bgb5pjY1jObrkQGS40PK4I/zrQ76fsIVxWHk1yvEyg8rowuPZxVMkFLLWVNImsZL0hnq9e6f7Y3exOFNsRC8d9AWGht3MNDUepoA8yLex7qVbCOVaBrQBI7EVDPEJSFjzrnLfDlB1v4Wo94XZGCKAphoGQ2sQqkEeBrnMmih0GYsPNLhXc5CokjX8wNmt5gg+lY8sVX2mkWl7L/NuzgyLLGY/wDZO8RHllNVDaO9c+z5Gwxx5suq9bhzO2Vhp94HFx568aLj7JjI0FvEH9KGe8fRDNicQ832uPtcjCdPAWfhRE8kvz6HVTSC3SpUq6DEpG9GMAnmQGzZMPbzvNr6C3vVg3XJOHQnne3leh708bvTPFHi8PnLR9mRVvcq1rGw42P1ombGwfUwRRfsIq+oAv8AOoUfLsW72VI8IoZdPmKZMBGijsyTKrnuCqzAepUUTqqnSjhw+zMSCmeyZgOFmBFmv4cap+iDl9TV16IZ8m1cPb8WdT5FCf0qkXq89DBX/wDqxZhfsyZeVmy8fa9IZbf6ROM/1OG/OaQjyCKp+bUHRRH6fopBj43ZT1ZiCxtyJBJceYzD3obA0MCw7B2Q8kUk4HYjITzYqWNv3VAJ/eFTXRTswybVhPER5pGPkpAv6tUn0dbXWXA4rAyRjsRyzxyA2N8pzBvcWNaeiXEdVtQA27eePjzygj6Us8gHLbWxIMUnVzxrIvK/EfuniKFG83Q+6EvgpM4/8KS2byD8G9RRopVWCOScfsl42KSo0TjiGH6H/rTJoGXleus9s7HhxKGOZA4IIvbtC/7LcQaCm/m5mHwsrLHnyrEHAZidc1j2uNS/Aynbt7wYjBzLLDoRoQT2WXmCO6pTfrfWbaKIJY44xGxZcmYntCxux5enKm2x9zMRisPLNhzn6or90Rd2DX1U8NLHSoY7DxAlaN42R0UsysCCABfWjQwYVMbo4Lr8bh4/2pYwfIMC3yBqFBq3dFw/70wtv2z/AMDUwOjNv7GixcDwzC6t7qeTDxFcvb0bBkwOJeCQhitu0AQGBGhAPC/dXWVBrp62UM+HnGmYNG3mtiuvkT7UMECC9ayLEeVOZMIyqGIOQmwbXLmtfLfhmtram81AGp634PEvGweNijLqGUlSD4EVoc241hqALvsXpPx8DC8xmX9mXtA/xcfnREwHTXhigM0EqPzC5XXzDEg/KgGDW1TRoHZNKlSqhCpUqVACqN3lt9kxGbVepluP4DUlTfH4YSxvG3wurKfJgQfrQBxxbQd9qs3RpjOq2nhGvYGQIfEOCv1IptvVuxPgJFixAFyCUYG6uoNrj5aeNQ2FnMckbjTI6OD+6wPvpUDOnOlTYyYnZs4fQxKZUbuZAT8xcetcwA6Xrq6fFRbSwEv2Zw6zRyIp4dqxFjfgb1yq0LIzI4sykqw7mUkEehBqmAQ+hnDJLi5Yn4SYeRT32OW9qe7P3cfDbdw8ZBJLZ7+Cg3YeB0Phe1N+gp4lxzda+WXq8kK8nJuX17wqjTxPdXQGXnYXpYB6pUqVUIVDnpc3cxGIEMuGUuyh0dRbVWKkac9QaI1Kk0BT+jPYL4TC2lXLI5uV5gAWA+p9arXTeHiWGWM5c+aNyLa2AK/LNRUpvjsDHMmSVFkU8mAI+dJzqGnhyAFq49Eq32ph78i5/wABqt7bwRhxE0J06uR19Axt8rU83NxnU47DSd0sd/JmCn5GgDq+oveLYUWMhMMw7JIIItdSOYvzqUpVQiBwu6OFTC/ZOqDQnVg2pZv2if2vGh1vp0QqsfWYDMXBJaJ2zXW3BGPAjx40Y6xSwDjbF4VkYo6lGBsVYFWB7iDwpxsPDB5kjc2V3RSe7M4F/nRs6cd1OtiXGRLd4gVlAHxRngx8VPyY0HcBsiSUJlQkSP1aHkz25d4HEmk/A0WjpB6N5cBeaM9bhr/FweO/AOOBH5hVGArq7d/C3wi4ecF2RBHKHF83ZF/BgQeNDTaHRnhI5XX722YlbNYBTqANOXDWoulHllRLrwgzUqVKtSBUqVKgBUqVKgARf0iIB1GEfmJXX0aO/wDyCgeaPn9IIf6DB/6gf/FJQEY6E9wJqWM6G6LdlvgNmPNMLFlM2QcQioWF/wAx19xQAxGIMskkjWzSM0jebksbe9dayRBsKVI0MJBHgY65Ci4DyH0oYBW6DN3etxD4pvgg7KeMjLr6BT/io70N+gof6A/jM5P91aJFNCFSpUqYCpUqVACrBrNI0Ac39MuDMe1JTw6xUceOlj9KpmHxJjdX5owb+6Qf0om/0gYwMXh2HFoWv6Pp9TQtFQM7Ew8wdFdeDAMPIi4rZVe6PpS2zcITx6lPkLfpVhqxCpUqVAHmRAQQdQQQQeBB76GCui7S2fDYdnrmUDloAunLgaIm25imHlZeKoxHtQv6GMIkss2IcXlRUCn/AGhcsdeegA7hWdTtJlzWS0FwUCelfB4ttouY45ymVMpQOVOn5RbjejsKzVtaTLw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6" name="AutoShape 8" descr="data:image/jpeg;base64,/9j/4AAQSkZJRgABAQAAAQABAAD/2wCEAAkGBxQTEhUUExQVFBUXGRYYFhcYGBUUGBcZGBUXHBocGBUYHCggHBolHBcaITIhJSkrLi4uFx8zODMsNygtLisBCgoKDg0OGxAQGywkICQsLCwsNCwsLCwsLCwsLCwsLCwsLCwsLCwsLCwsLCwsLCwsLCwsLCwsLCwsLCwsLCwsLP/AABEIANwA3AMBIgACEQEDEQH/xAAcAAABBAMBAAAAAAAAAAAAAAAHAAQFBgEDCAL/xABKEAACAQIDBAgDBQQGBwkBAAABAgMAEQQSIQUGMUEHEyJRYXGBkTKhsRQjQmLBUnKC0QgzQ5Ki8CQ0c4OywuEWJVNjdKOz0vEV/8QAGQEAAwEBAQAAAAAAAAAAAAAAAAECAwQF/8QAJREAAwEAAgIBAwUBAAAAAAAAAAECEQMSITEiEzJCI1FhcYFB/9oADAMBAAIRAxEAPwA40qVKgBUqVKgBVhxpWaVAA7xWzmjlndibtlubntBD2b+utXjZeHKRKGN24sfE6mobe0aWAvmU/KpvZkxeKNiLEqLjuNtaw4pymjo5adSmOqVKlW5zipUqVADHG7SWMNzKhSR4MbfzpjjNvqoUoM2YA2OhHaA19Ln0rTvPEwZHX4SCje4I+hqNjQScRbQelgBoa5r5KVdUdfHxQ5VMtWzsX1qZrEcND4gH9adU22bDkjUeH1pzXRO55OWs3wKlSpUxCpUqVACpUqVACpUqVACpUqVACpUqVACpUqVACpUqVACpUqVAEPvFiXjCukJmIv2QwTjzuQdKj9n7WcFUygs2oUNf4R2gCQL8eNTW1k7Oa9stz53BFBjaO3zhtswSOTkQKjdwWT4j9CfKsKb+piN5zprQcYXJAJGU93GtlYprtLaCQpme/GwABZmJ4BVGpNbejAd1gmq9hd7omkEbxzQsb5esSwawvYMpIv4GmW1NoPKwsbKOCi9z59/lWd80yjWOGqeeid2qolw75WHAlW5XXUfMVXtnKZsuUZcwvqOFxc0t7sYsOGw+HPZad1QC4sAvbe5PkB61B7ckzzYKBJchfEITkezZI1LEdk8Da1Z38qnTSH1l4E5RWawKzXScwqVKlQAqxWaZbWkyxMfT3NJvFo0teDhcQpYrfVbX9b2+lbarmwpeulkexChr2PM2sPYXqx1PHXZaVyR0eCpVoxUpXLbmwBrTgsWWFz4cO8309Ban2W4Lq80e0qVKqJFSpUqAGuHxyPlym+dcy+Wn86dUPN29oM2JF+yFZhlF7feG5A8O6iEKiK7I05I6szSrF6w8gHEgeZtVmZ6pVgGs0AR223tGfX6Vzp0jSXxbjwUeyj+dH7emayen1rnffFWOKmzAg5uB0NrC3yrnXnlf9G78cS/s6F3B2p9p2fh5T8RQK37ydk/StW1izYiQjjFEoQ3trIWzWNjr2VoTdFu/RwdsNIoMLzXMjPlESlQDZba9oXJvzojbw7yYcyBYpUkZluwU5tBw1GlVzfYTw/eMto9bKMiTGPKty62J6wEcQQLjWrBuhswiJXmfrZL/ABWyjT8t+NUrZG2UlmYBcpKueN+BFa9+N9cTs9MOuHCBZc5LMuYhly6DW3Br+lc/D93k6ef7dkq/TNtn7Rj+qFimHBQc+01i/wBFH8NPOg7ZYfHNJYWhjJ4fic5R8g1DgyFmLE3LEkk6kkm970fehDZXVYJpjxne/wDCnZX55j612L2cQRaVKlVCFSqh7273YlZmwuAhDyIAZJG+FLjQAcz4k1Wdl9IG0MPLbHQ54r2ZguUqO8EaHyNR3nc0vpWbgYqht6c3VC37Qv4VKYXELIiuhurAMp7wRcVq2jh+sjde8aefKi1stCh5SY13egCxC3E6mpM1BbvYn8J4HhU7U8LThYVypqnpBY6CQEIQXjJzA6kg9x8Kc7Dw5VSW430HdQ16T97Z4sfHHhpWj6pO3Y3DM5BswOhsAPerruBtyfFwF51UWIVWW4z6a9nlbSj6S79hvlfXqWqlSpVqZCpUqVAA3xeEfCzANxOoYcGtz8CO6rVht6YM8cMkiJNJoqE6t4jzrzvzA7YKXqYzJMq3iCgFgw4EXPyrlvEYh2dmcsXv2ib5rg876gg8uVZTDmvHo1vkVLz7Dvvlv7iPtX2LZ6qZRcSORmsQNQq8BbvPOhntjYOJmBklcSueLEuWv3WPDyptuRtuODESPOx+8QrnN2CsTcl9b2PM1f8AqYwls4zM2jJottCLMSeNZcvJUs14eKaXkGewN4sVs+f7t2RlPajYnI9uTJ+o1rqDYm0lxMEc6CwkUNbja/EE+B0rnjpG2YoaCdNcwZW53IsQb8+Jo17iRfZtmoshH3QkzEcOyzXt7Vtx32WmPJHV4Nt7MRnbKO/L+lUrpv2MqTQTLbNIrRle8plyn2a3tVi2HKZ5Ys3Fmufe5+lQvTTDmx2ADfAVk986FvkB7VjxvxVGtr7ZKpPuH1kIaGXO6D7xLjX93XQjuPGq9skvhZgUcA62JAI1/KfnRRwOEyPZWdxkbMb/AA3tYHwsKrm/+70ccCzK12D6nS5DctKzm3uM2riSWom9gYJmMUyuknESdgKQHBJHZ4EGw14iozpUxKjCwqbdZ1jZRztlsx8uA9RUZubtwx9q9x+Md47x4iq/v1tAzYx+6M5F8r3J9T9K2qU6lr/TnVNTSZCg29K6C2NvrgcDhcNh5J1aRURWWMGTKSLnMV0Fr1z0zWBNELcHAYQwCSZA8juQMwuAAdLCqq+i0iI7vA4bH3jwuKuMPPHIRxAOo/hOtStc/wC/WEiiZMRhfupomAcpZbXtYi2vysaLXR/vEcbhBI9usU5JLcCw525XBvVcfIrWhycbh4V7G4KVZMRIkmR5Jma9j8KgKosOOgPvW/bDzvDiFBR4jF2QAMxYj+dSm9U0eZeduagNYk21rVs/aGGjtJJIqobLmY5VzakC3Bb2PtXG0++HWmvp9sLDsDB9ThoYrWyIoI8ba/On9C7fbpTWO8WCs76gyn4V/cX8XmdPOoDdbpSng7OK+/j4luEii+pHJvL516BwBPfCtHM1h2Scw5Wvx+dPtpbWTD4d55m7KAk8r9wHiTUB/wBtMHiJkihkLva/wkAi1yLnmO6oLpbwLzYSIoxPVuWdAeKlbZrflI+ZrOZUNmlU7BxhQ+NxrtazzyA245SzaDxAH0ro3ZmAWCJIk+FAAPHxPiaEvRHsQ9e0jqR1KjSxvmYED5XPtRPxEsyh2LxqhBsWuDF49z6a2Nte+tNM8JSs0Gtv9JuST/QjK4vq8jgqx/LEVvY99x5U4HSdjYkEk2FUoba2kjtrzaxAvU90V1YXaVQ+6+31xsAmRGQElSrW4jjYg2I8amKokVDHpS6N/td8ThQBOB205TDvB5SDv50Tq8yMALk2A1JPKgDjhgQSCCCCQQRYgjiCOR8KnN1t4jhms+Yxn9n4l/dvyPMXFWTpf2tgcTMr4XWVbiSQWEcg5eJYH8X1odXqKSfgqacvUWze3b64h8P1YtGpva2oJZQbjyHCi9vtvEixjCwsrZv6xgQbITmAHeWHy8652zU6g2jIjFlc3Y3N+1c9+vOo6NT1kvunXag8bhzxtP2nRSq3ALAEk6CwNSvSzs5ZMF1hsHhdHQ+N7ZfW9c2SOZCWbUk1atg4zHTIIsOrOImWQFmd40YXCkqxIB14D2omVM9Qu+1di4jY4xTiTtaoo0dlysNCeyePD2rPSJg3GGijjBZE1kYngESwLHzqy7L2MGZmBZWzEOimym3MDkKhek2bEwwZYE7D6SMbGygcADfiTx5WrmhNv+Dq5LSn+QOQ4h11BI/StYYm5Jub6nma9fXnUnuxsc4mcJ+AWZz+UcvM8K6m0lrONJt4iMKgqav242NAw+UIrMrgBiASM3Djy0qsb2YJoJmuuVGZih7wLX07hUrupsadQXUANbMUe63XW1/r61jyNONN+FObwnt/drBVMRRc72JYWv4i44jhULutO5PVGeSCGUXco2QNlvozcQLE173y2YsTo+L7csoJ6uJ8piQBcpOZTckltPCpDo73Nj2h15aSWOKPIE+BmLG5NzaxAFtLDjxq+OcXgnlvtRYdxtrGUGDDwj7JhwVznQszEnnxvxtxHHnVwbZscucSKrBgCbgHXWxA7xc1Gbo7JfCYOTDvlLLO/aAsHBClWA5afS1TkUyqGY6AC5PcBesrS+oipbUMFO9m6arIWgGRRa6k2UDgGzHh5e1RJ2OhUWmQsc1lFzfKNbGwq54jHjETh3H3SMOqWxs78yTw7Nxa/M1ZMbsyJoirKucDMDbUNxFj+lL673wP6CzyCjo/hl+2xvFG8qq1nyi9g2hJPAW4+lGvFYZmuQA91yldAbeF9Nai9xt6wx6hwAunVsLDQ8mAFr+NT8ZysV4WJFvpXRs2jFduNlf2vvdHstEjeKS7C8aWBzBbA3kv4jvqm7wdLcs8Rjiw4iYn4jJ1lhYg9nIBfXjVl6ZsL1uBVwCXhcMD3Iws9/DgfSgYRfThfn3VSWLCXWvS59G2wgzvK6lhGOwOJJ8uelqJ7bTj6n75cqMclmFswbkVPD3NRux8I0JkRdWFipP4hapFZ2v8Oe9rKbXL8kF+JNcLrtWndMqZwjeh1Qsbxur/AHc83UGzZMpADEsBa/LU86KIobdEcDJ16vJqHJ6kixjJJzX8c2nlaiTXoT6OCvYqrW821lXsXsDxp7t7biwKebd3dVCRZcU9gLsfkO8nurDmvfjJrxRnyZUekLd+PJ9qhtp/WAc/zedDOV7nuoz9ImwZMHhcwJZX7LMvwi/Jge/kaC8pquJNLGTytN6jFeWNec1e4uNamZbdxd1zjpSpbLHGAZDzN72VfE5TRw2fsiKAJDAgRWbOQPygfragVuLtmTD4kZbsp1dRzAvc+YBNdEbOX10GU+BqWho8bIw+SScngGCj2zH/AIh7U5xGCWQFXAIPEU9fh5kE+das+tKZxYOq16c6dIO7v2PEm39W2o8Kb7mbV6icIT2JcqHwN+yfc/OiJ024P7lJeakj0PfQXElzcUnOrGCrHqLb0h7RV8YwXtLABGByJXV/dtPSi5JPBY4okCBIlmPeykXUeNzp/DXPTuSb9+tSM23ZjhVwpP3YbOO8j8IvzUEkgd5pOE0l+xU21rPW39rvi55J5NGc3txyjko77Crp0TbxCATwX7UrRlPQMG/5aGoanOzcU0c0ci6lGDfz+VVS1Ez7Og5J9Se761Bb3bY6vBkji7EDyQAn6gU3bbCTRK0TZs3IakE8b+NV3e92eFfwrGjBbmxYsbsxB5X5ceFccJt4dltJF12IGEESqNAoLEW1NuGU8Rz4082sVRHkUEylCBa4vppp51BbrR41YkACMpVSMxINrDnaozeXeWRZFjiZVkUnrGUF1UcBYn4mvz4CozziNOyzSO3NiljaRJBZ4slxfne/6fOi9tKQARyjUOoB8wNPl9KpPRlLhHLRGYPiJWzMDe5y3J14E3PDzq/7VjSDCNnYKketybAAHT5V1ccV5f7nJyUtwZbQwwxOGliP40ZdeRy6fOuZonuNOPyvRUxfSkscVsMheTNcmQWTLfXQG5vw8KFji7E2AzMWsNALkmwHdrWyMWdDQ4FsXBFMknVl1V1ZQL6jXjXtdl5wkjdfI0JcsFdQwewytYAX0uQLfi1vXnorDHZkF7/jy/u5zarUsABJ0ueOlRPHM+i65G/YtkYALeVheaQKZGtYmw0W3cL2FSVaoG08q21sjJg3wmzZcU58+0x4D+Zq87I2UmHXKg1PFjxNOoIFRQqgADgBW2ojjUml8joh96tgR47DtBKSAbEMp1VhwNudu41ynt3ZjwTSQv8AFGzKdLcDxA5AjX1rsOuaembGLLtKYBQojCxkji5Cgkt7gelWyAf2pxAuhpvTlV7PzpMB9u3i+rxSPrxsbamx04c/KuldkYm8aE8wOAOunG36VzZueqti4lY2BJAJ4A20v4XrpDY/wDQo1u0oPZvzIFJgiZSUFeBpKBfn71gNpW6NedIeFW3/ANnCbBzX/CjMPCy3rmbDoCBfw+ddX7wwl8NOo4mKQf4DXKUHA+lMRYNz9grisSsTHLHq8h/KttB3XvanO+sIXEuFAC6AW4WtoKkei8/fSG9rqq/4rm/tVr313SBgkmAJIW4sL6jX2qW/I0CBqt3RTghLtGEEAhQzkHhop/U1TTKvePcVaOjXbMWHxqySNZQjjTtG5GmgpsETO8234cJjZo8Ip6u+WQGwVGB7fUgC9uWp5aVtw2Hhxsi5cQrKACyczbje54eFqo+28X12ImlAsJJJHA7gzEj5VYNjYxZIjJoJIEbWw17vcfSlU6iprGSu9++UtxBhpOrjRQpZbXNuQbuql4jEySWMkjNYWFzyPlxrWbmlanMpehOmzEblCGUlWU3UgkEEcwRwp3tDaU09jPLJKRwzuz28rnStWHhLMFUFmYgADiSTYAeZouzdFmGw+HVp3eWZrA2ORFJ42A1NvE0yQR4DCSSuI4kaRzwVQWP/AEHiaKe5XRWcwlx9rDVYVN7n/wAxhy/KPerhu7syLDjLEgjBAOg499zxP/WrPFSGbVsoAAAA0AGgA8BTWXHIGy3Gbu51tb39q2thcycNeIpgYwUmvnT+oeBra91SyNcXpyJnqlSpVQjTi8QsaNI5sqKWY+Ci5+lcj7xbRM88sxGXrHd7HlmNwPMDSui+lvaYg2bMCbNLaNBzJY6/IE+lcwT0mBpNPIzdfSmdb8K9jY0mA83dgZsTGq8b/p9Na6X2MWWNVf47C/cbUIejDZMTxvKynMJCM+tigRewB+9ck+VGHC3bjoO6pfspEnBrr7U5U0zQ1vVqANjpfT/PjXJe19mtBiJoTp1cjp6Kxt8rV1qWrnbpa2eYtpTEjSTLIp7wRY/NTQItO5Gx4YMHFiGcK0pfOW0HZawy+n1q3rvhh2QxokmIuMrWXKh04Fmtp5XoTY7e8phsHh4NBCshlLLcOzkaDwA5+PhTYb7zLoEj9MwqKVfiaR0/IJ0u2ipA+xQJGPwqVzD1ygVV97d6IRDIqwjO4yjMqWF+dxzA4VS8bvhiX5qvkP51BY3Fu5u7XPtSib/Id1GfEzG163JKVuAbBhZh361ojiIUG3xcPTStlbGR6LHyrYnCtR1pLN5UAEvoV2SsuMaZuGHQOB+ZrhT6AMaJ213aYE99so7gP51WugSJPsuJYau0gVh3Kqdn3zNV+nwQTtXFuAvypNeATG0WH7I5EWtTqIW77f550gdcvhc+XKtymgZm1/KntMTTyFrgGmhMY4uLKb8j9aSSm1P5EBFjUfJAwNhqKTQIkqVCneLpYeLGDD4XDfaQCQ4BbNbTVSNL8eI7u+ifgsQJEVxcBlDAHQi44Ed9WIF39IT/AFfC6f2r6/7s/wCfSgFJXRvTxgy+zlcf2cqE+TAr9SK5ykGtL/oHiles1lVvQAfNxNlmLBwoey2UOR4tqfrVwGYaacvCufdgb74vCgKriRF4JICwH7rXuPerrg+mRP7bBuD3xyqw/uso+tRg9CvEdKcLQwXpjwlv9XxX/s//AHqP2l0zOQRh8IFPJ5ZM1v8AdooHzpgGVeH1oN9OW08LMsQikEmIiLAhO0MjDUM40vmUWA8aoe2t6MXi7jEYh2U/2anJH/cXQ+t6YhLgAeFqAJHfHBLBipIV/swin97q1LfMmoKwp1tLFNLK8jnMzsWY95J40y5gUxGwW/lWpkBre+lazq1ADqcWijH73zIpulO8VA2TP+AMsf8AFlZj8hXjBx3Yf50oGN83K1exp3Vsmw7BjyFhWhlIsTfXhSAJnQft0Q4toGsFxAAHg6XK+4JFELpg3jkweFj6kqJJJLDMM3ZVSW09veufdl4l45Y5AQhR0YMbnLZgb2HGi50/Y1WjwajtZutkDA6ZQqDh45gfQ016Ao0fSVtAEHrV07ktp42OtTeD6ZcUv9ZBFL5MY/0NDUvbhXpBSAL+E6aQT95giB+SYMfZkGnrRI3I3jjx0LSxq6ANlKva4IAPEG3OuXQtHjoHw1sHM/NpbeioP1Y00ATKVKlVCKHsHZeHwwaOIdtrNJIbF3PO5/Qd9T+Hx/U6N8B5/sn+VPdnbKjiFgAW5sdSajNu4XLr+E/I1zdaj5HT2mviLffCnFbOxCQ5ZC8ZydxI10PfpXJ7m+tH7HrLHG/USMjENaxsLkd3CgHNGVNiLEaH0rSOTuZXx9DTWU41gmsx8a0MxyKxevQFI0gPKvyvXu9e8Zs50jjkYEdZcpfmo4H1N/ata8qQz2tPgLBSOV/pTJRT4t2P891AEaxrEHEmsPVu6PHW+IUqpZomK5gG1F9LHzv6UqeLSontWFVdiL/KveEUDU8tfOpHeyOJcSyxABQqaDhmyjMbU0wuGZ8qoLs7BUHeb2HuSKaerRNY8JPH4MjBLKeD4hwviFhUk+5tWjZeLiQEtfNYj/8AKKnStup1OzMKsKkrhi2fme2ouxt+YfOgsRTETEu1ksMiAtYgs38qi2a+p1Naga2A0g09A072jtSSaOGNzdYAyR+CsQSL9wIFqZXr0opgN5F0rcBWqXl51uvSAyK6K6F8MU2apP43dh5aD9K51Q610NuXvns9MFDGMSmaKNQy2ObNbUBbXOp5U0Bf6Va8PNnUMAQCL2IsfUVsqhCrXiIQ6lW1BrZSoAG28WDaFrHUcj4cr0Gd7dkyHEOyRkq2txwuRrR/xWzFbGYp5CchjgAF/wARz3Pso9zVM29sFwSUBZO8AkX8e6uR/p14OtfqTjAyNkTcStvMisT7OaM9oj08aKOzd2JJT2lITmbcajt9thdXAzWsUtbxFwKtcrbJfFKTB8tYe9jbjy86ytWno12J9r2jAh+BW61x3iPW3q1q2OcnOmfZ/wBn+xRAWCwotv3QQfneh0lGv+kNhh1WFk553T5Zh9GoLLSA2RoTcDjYn2r3h3zRnvFr092FiAjOSL5o3UeF7a173e2X12MTDg5RK5S/G3GxtzoAgnp1gMQyZXQlWU3Bp/vBu/NhJWimTK49Qw71PMVHxDs+X60AOdr7WlxDAytmtcjQC2a1x5aU52K2eSNFHauoXvzE6W8b1EMtONl4gxyK66FSCCOIINwQe8GhLPQ223rOwCgIsbEWsb6g9965a362XJh8bMrxiO7syKosuQk5cvhb53o8bgb5pjY1jObrkQGS40PK4I/zrQ76fsIVxWHk1yvEyg8rowuPZxVMkFLLWVNImsZL0hnq9e6f7Y3exOFNsRC8d9AWGht3MNDUepoA8yLex7qVbCOVaBrQBI7EVDPEJSFjzrnLfDlB1v4Wo94XZGCKAphoGQ2sQqkEeBrnMmih0GYsPNLhXc5CokjX8wNmt5gg+lY8sVX2mkWl7L/NuzgyLLGY/wDZO8RHllNVDaO9c+z5Gwxx5suq9bhzO2Vhp94HFx568aLj7JjI0FvEH9KGe8fRDNicQ832uPtcjCdPAWfhRE8kvz6HVTSC3SpUq6DEpG9GMAnmQGzZMPbzvNr6C3vVg3XJOHQnne3leh708bvTPFHi8PnLR9mRVvcq1rGw42P1ombGwfUwRRfsIq+oAv8AOoUfLsW72VI8IoZdPmKZMBGijsyTKrnuCqzAepUUTqqnSjhw+zMSCmeyZgOFmBFmv4cap+iDl9TV16IZ8m1cPb8WdT5FCf0qkXq89DBX/wDqxZhfsyZeVmy8fa9IZbf6ROM/1OG/OaQjyCKp+bUHRRH6fopBj43ZT1ZiCxtyJBJceYzD3obA0MCw7B2Q8kUk4HYjITzYqWNv3VAJ/eFTXRTswybVhPER5pGPkpAv6tUn0dbXWXA4rAyRjsRyzxyA2N8pzBvcWNaeiXEdVtQA27eePjzygj6Us8gHLbWxIMUnVzxrIvK/EfuniKFG83Q+6EvgpM4/8KS2byD8G9RRopVWCOScfsl42KSo0TjiGH6H/rTJoGXleus9s7HhxKGOZA4IIvbtC/7LcQaCm/m5mHwsrLHnyrEHAZidc1j2uNS/Aynbt7wYjBzLLDoRoQT2WXmCO6pTfrfWbaKIJY44xGxZcmYntCxux5enKm2x9zMRisPLNhzn6or90Rd2DX1U8NLHSoY7DxAlaN42R0UsysCCABfWjQwYVMbo4Lr8bh4/2pYwfIMC3yBqFBq3dFw/70wtv2z/AMDUwOjNv7GixcDwzC6t7qeTDxFcvb0bBkwOJeCQhitu0AQGBGhAPC/dXWVBrp62UM+HnGmYNG3mtiuvkT7UMECC9ayLEeVOZMIyqGIOQmwbXLmtfLfhmtram81AGp634PEvGweNijLqGUlSD4EVoc241hqALvsXpPx8DC8xmX9mXtA/xcfnREwHTXhigM0EqPzC5XXzDEg/KgGDW1TRoHZNKlSqhCpUqVACqN3lt9kxGbVepluP4DUlTfH4YSxvG3wurKfJgQfrQBxxbQd9qs3RpjOq2nhGvYGQIfEOCv1IptvVuxPgJFixAFyCUYG6uoNrj5aeNQ2FnMckbjTI6OD+6wPvpUDOnOlTYyYnZs4fQxKZUbuZAT8xcetcwA6Xrq6fFRbSwEv2Zw6zRyIp4dqxFjfgb1yq0LIzI4sykqw7mUkEehBqmAQ+hnDJLi5Yn4SYeRT32OW9qe7P3cfDbdw8ZBJLZ7+Cg3YeB0Phe1N+gp4lxzda+WXq8kK8nJuX17wqjTxPdXQGXnYXpYB6pUqVUIVDnpc3cxGIEMuGUuyh0dRbVWKkac9QaI1Kk0BT+jPYL4TC2lXLI5uV5gAWA+p9arXTeHiWGWM5c+aNyLa2AK/LNRUpvjsDHMmSVFkU8mAI+dJzqGnhyAFq49Eq32ph78i5/wABqt7bwRhxE0J06uR19Axt8rU83NxnU47DSd0sd/JmCn5GgDq+oveLYUWMhMMw7JIIItdSOYvzqUpVQiBwu6OFTC/ZOqDQnVg2pZv2if2vGh1vp0QqsfWYDMXBJaJ2zXW3BGPAjx40Y6xSwDjbF4VkYo6lGBsVYFWB7iDwpxsPDB5kjc2V3RSe7M4F/nRs6cd1OtiXGRLd4gVlAHxRngx8VPyY0HcBsiSUJlQkSP1aHkz25d4HEmk/A0WjpB6N5cBeaM9bhr/FweO/AOOBH5hVGArq7d/C3wi4ecF2RBHKHF83ZF/BgQeNDTaHRnhI5XX722YlbNYBTqANOXDWoulHllRLrwgzUqVKtSBUqVKgBUqVKgARf0iIB1GEfmJXX0aO/wDyCgeaPn9IIf6DB/6gf/FJQEY6E9wJqWM6G6LdlvgNmPNMLFlM2QcQioWF/wAx19xQAxGIMskkjWzSM0jebksbe9dayRBsKVI0MJBHgY65Ci4DyH0oYBW6DN3etxD4pvgg7KeMjLr6BT/io70N+gof6A/jM5P91aJFNCFSpUqYCpUqVACrBrNI0Ac39MuDMe1JTw6xUceOlj9KpmHxJjdX5owb+6Qf0om/0gYwMXh2HFoWv6Pp9TQtFQM7Ew8wdFdeDAMPIi4rZVe6PpS2zcITx6lPkLfpVhqxCpUqVAHmRAQQdQQQQeBB76GCui7S2fDYdnrmUDloAunLgaIm25imHlZeKoxHtQv6GMIkss2IcXlRUCn/AGhcsdeegA7hWdTtJlzWS0FwUCelfB4ttouY45ymVMpQOVOn5RbjejsKzVtaTLw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7" name="AutoShape 10" descr="data:image/jpeg;base64,/9j/4AAQSkZJRgABAQAAAQABAAD/2wCEAAkGBxQTEhUUExQVFBUXGRYYFhcYGBUUGBcZGBUXHBocGBUYHCggHBolHBcaITIhJSkrLi4uFx8zODMsNygtLisBCgoKDg0OGxAQGywkICQsLCwsNCwsLCwsLCwsLCwsLCwsLCwsLCwsLCwsLCwsLCwsLCwsLCwsLCwsLCwsLCwsLP/AABEIANwA3AMBIgACEQEDEQH/xAAcAAABBAMBAAAAAAAAAAAAAAAHAAQFBgEDCAL/xABKEAACAQIDBAgDBQQGBwkBAAABAgMAEQQSIQUGMUEHEyJRYXGBkTKhsRQjQmLBUnKC0QgzQ5Ki8CQ0c4OywuEWJVNjdKOz0vEV/8QAGQEAAwEBAQAAAAAAAAAAAAAAAAECAwQF/8QAJREAAwEAAgIBAwUBAAAAAAAAAAECEQMSITEiEzJCI1FhcYFB/9oADAMBAAIRAxEAPwA40qVKgBUqVKgBVhxpWaVAA7xWzmjlndibtlubntBD2b+utXjZeHKRKGN24sfE6mobe0aWAvmU/KpvZkxeKNiLEqLjuNtaw4pymjo5adSmOqVKlW5zipUqVADHG7SWMNzKhSR4MbfzpjjNvqoUoM2YA2OhHaA19Ln0rTvPEwZHX4SCje4I+hqNjQScRbQelgBoa5r5KVdUdfHxQ5VMtWzsX1qZrEcND4gH9adU22bDkjUeH1pzXRO55OWs3wKlSpUxCpUqVACpUqVACpUqVACpUqVACpUqVACpUqVACpUqVACpUqVAEPvFiXjCukJmIv2QwTjzuQdKj9n7WcFUygs2oUNf4R2gCQL8eNTW1k7Oa9stz53BFBjaO3zhtswSOTkQKjdwWT4j9CfKsKb+piN5zprQcYXJAJGU93GtlYprtLaCQpme/GwABZmJ4BVGpNbejAd1gmq9hd7omkEbxzQsb5esSwawvYMpIv4GmW1NoPKwsbKOCi9z59/lWd80yjWOGqeeid2qolw75WHAlW5XXUfMVXtnKZsuUZcwvqOFxc0t7sYsOGw+HPZad1QC4sAvbe5PkB61B7ckzzYKBJchfEITkezZI1LEdk8Da1Z38qnTSH1l4E5RWawKzXScwqVKlQAqxWaZbWkyxMfT3NJvFo0teDhcQpYrfVbX9b2+lbarmwpeulkexChr2PM2sPYXqx1PHXZaVyR0eCpVoxUpXLbmwBrTgsWWFz4cO8309Ban2W4Lq80e0qVKqJFSpUqAGuHxyPlym+dcy+Wn86dUPN29oM2JF+yFZhlF7feG5A8O6iEKiK7I05I6szSrF6w8gHEgeZtVmZ6pVgGs0AR223tGfX6Vzp0jSXxbjwUeyj+dH7emayen1rnffFWOKmzAg5uB0NrC3yrnXnlf9G78cS/s6F3B2p9p2fh5T8RQK37ydk/StW1izYiQjjFEoQ3trIWzWNjr2VoTdFu/RwdsNIoMLzXMjPlESlQDZba9oXJvzojbw7yYcyBYpUkZluwU5tBw1GlVzfYTw/eMto9bKMiTGPKty62J6wEcQQLjWrBuhswiJXmfrZL/ABWyjT8t+NUrZG2UlmYBcpKueN+BFa9+N9cTs9MOuHCBZc5LMuYhly6DW3Br+lc/D93k6ef7dkq/TNtn7Rj+qFimHBQc+01i/wBFH8NPOg7ZYfHNJYWhjJ4fic5R8g1DgyFmLE3LEkk6kkm970fehDZXVYJpjxne/wDCnZX55j612L2cQRaVKlVCFSqh7273YlZmwuAhDyIAZJG+FLjQAcz4k1Wdl9IG0MPLbHQ54r2ZguUqO8EaHyNR3nc0vpWbgYqht6c3VC37Qv4VKYXELIiuhurAMp7wRcVq2jh+sjde8aefKi1stCh5SY13egCxC3E6mpM1BbvYn8J4HhU7U8LThYVypqnpBY6CQEIQXjJzA6kg9x8Kc7Dw5VSW430HdQ16T97Z4sfHHhpWj6pO3Y3DM5BswOhsAPerruBtyfFwF51UWIVWW4z6a9nlbSj6S79hvlfXqWqlSpVqZCpUqVAA3xeEfCzANxOoYcGtz8CO6rVht6YM8cMkiJNJoqE6t4jzrzvzA7YKXqYzJMq3iCgFgw4EXPyrlvEYh2dmcsXv2ib5rg876gg8uVZTDmvHo1vkVLz7Dvvlv7iPtX2LZ6qZRcSORmsQNQq8BbvPOhntjYOJmBklcSueLEuWv3WPDyptuRtuODESPOx+8QrnN2CsTcl9b2PM1f8AqYwls4zM2jJottCLMSeNZcvJUs14eKaXkGewN4sVs+f7t2RlPajYnI9uTJ+o1rqDYm0lxMEc6CwkUNbja/EE+B0rnjpG2YoaCdNcwZW53IsQb8+Jo17iRfZtmoshH3QkzEcOyzXt7Vtx32WmPJHV4Nt7MRnbKO/L+lUrpv2MqTQTLbNIrRle8plyn2a3tVi2HKZ5Ys3Fmufe5+lQvTTDmx2ADfAVk986FvkB7VjxvxVGtr7ZKpPuH1kIaGXO6D7xLjX93XQjuPGq9skvhZgUcA62JAI1/KfnRRwOEyPZWdxkbMb/AA3tYHwsKrm/+70ccCzK12D6nS5DctKzm3uM2riSWom9gYJmMUyuknESdgKQHBJHZ4EGw14iozpUxKjCwqbdZ1jZRztlsx8uA9RUZubtwx9q9x+Md47x4iq/v1tAzYx+6M5F8r3J9T9K2qU6lr/TnVNTSZCg29K6C2NvrgcDhcNh5J1aRURWWMGTKSLnMV0Fr1z0zWBNELcHAYQwCSZA8juQMwuAAdLCqq+i0iI7vA4bH3jwuKuMPPHIRxAOo/hOtStc/wC/WEiiZMRhfupomAcpZbXtYi2vysaLXR/vEcbhBI9usU5JLcCw525XBvVcfIrWhycbh4V7G4KVZMRIkmR5Jma9j8KgKosOOgPvW/bDzvDiFBR4jF2QAMxYj+dSm9U0eZeduagNYk21rVs/aGGjtJJIqobLmY5VzakC3Bb2PtXG0++HWmvp9sLDsDB9ThoYrWyIoI8ba/On9C7fbpTWO8WCs76gyn4V/cX8XmdPOoDdbpSng7OK+/j4luEii+pHJvL516BwBPfCtHM1h2Scw5Wvx+dPtpbWTD4d55m7KAk8r9wHiTUB/wBtMHiJkihkLva/wkAi1yLnmO6oLpbwLzYSIoxPVuWdAeKlbZrflI+ZrOZUNmlU7BxhQ+NxrtazzyA245SzaDxAH0ro3ZmAWCJIk+FAAPHxPiaEvRHsQ9e0jqR1KjSxvmYED5XPtRPxEsyh2LxqhBsWuDF49z6a2Nte+tNM8JSs0Gtv9JuST/QjK4vq8jgqx/LEVvY99x5U4HSdjYkEk2FUoba2kjtrzaxAvU90V1YXaVQ+6+31xsAmRGQElSrW4jjYg2I8amKokVDHpS6N/td8ThQBOB205TDvB5SDv50Tq8yMALk2A1JPKgDjhgQSCCCCQQRYgjiCOR8KnN1t4jhms+Yxn9n4l/dvyPMXFWTpf2tgcTMr4XWVbiSQWEcg5eJYH8X1odXqKSfgqacvUWze3b64h8P1YtGpva2oJZQbjyHCi9vtvEixjCwsrZv6xgQbITmAHeWHy8652zU6g2jIjFlc3Y3N+1c9+vOo6NT1kvunXag8bhzxtP2nRSq3ALAEk6CwNSvSzs5ZMF1hsHhdHQ+N7ZfW9c2SOZCWbUk1atg4zHTIIsOrOImWQFmd40YXCkqxIB14D2omVM9Qu+1di4jY4xTiTtaoo0dlysNCeyePD2rPSJg3GGijjBZE1kYngESwLHzqy7L2MGZmBZWzEOimym3MDkKhek2bEwwZYE7D6SMbGygcADfiTx5WrmhNv+Dq5LSn+QOQ4h11BI/StYYm5Jub6nma9fXnUnuxsc4mcJ+AWZz+UcvM8K6m0lrONJt4iMKgqav242NAw+UIrMrgBiASM3Djy0qsb2YJoJmuuVGZih7wLX07hUrupsadQXUANbMUe63XW1/r61jyNONN+FObwnt/drBVMRRc72JYWv4i44jhULutO5PVGeSCGUXco2QNlvozcQLE173y2YsTo+L7csoJ6uJ8piQBcpOZTckltPCpDo73Nj2h15aSWOKPIE+BmLG5NzaxAFtLDjxq+OcXgnlvtRYdxtrGUGDDwj7JhwVznQszEnnxvxtxHHnVwbZscucSKrBgCbgHXWxA7xc1Gbo7JfCYOTDvlLLO/aAsHBClWA5afS1TkUyqGY6AC5PcBesrS+oipbUMFO9m6arIWgGRRa6k2UDgGzHh5e1RJ2OhUWmQsc1lFzfKNbGwq54jHjETh3H3SMOqWxs78yTw7Nxa/M1ZMbsyJoirKucDMDbUNxFj+lL673wP6CzyCjo/hl+2xvFG8qq1nyi9g2hJPAW4+lGvFYZmuQA91yldAbeF9Nai9xt6wx6hwAunVsLDQ8mAFr+NT8ZysV4WJFvpXRs2jFduNlf2vvdHstEjeKS7C8aWBzBbA3kv4jvqm7wdLcs8Rjiw4iYn4jJ1lhYg9nIBfXjVl6ZsL1uBVwCXhcMD3Iws9/DgfSgYRfThfn3VSWLCXWvS59G2wgzvK6lhGOwOJJ8uelqJ7bTj6n75cqMclmFswbkVPD3NRux8I0JkRdWFipP4hapFZ2v8Oe9rKbXL8kF+JNcLrtWndMqZwjeh1Qsbxur/AHc83UGzZMpADEsBa/LU86KIobdEcDJ16vJqHJ6kixjJJzX8c2nlaiTXoT6OCvYqrW821lXsXsDxp7t7biwKebd3dVCRZcU9gLsfkO8nurDmvfjJrxRnyZUekLd+PJ9qhtp/WAc/zedDOV7nuoz9ImwZMHhcwJZX7LMvwi/Jge/kaC8pquJNLGTytN6jFeWNec1e4uNamZbdxd1zjpSpbLHGAZDzN72VfE5TRw2fsiKAJDAgRWbOQPygfragVuLtmTD4kZbsp1dRzAvc+YBNdEbOX10GU+BqWho8bIw+SScngGCj2zH/AIh7U5xGCWQFXAIPEU9fh5kE+das+tKZxYOq16c6dIO7v2PEm39W2o8Kb7mbV6icIT2JcqHwN+yfc/OiJ024P7lJeakj0PfQXElzcUnOrGCrHqLb0h7RV8YwXtLABGByJXV/dtPSi5JPBY4okCBIlmPeykXUeNzp/DXPTuSb9+tSM23ZjhVwpP3YbOO8j8IvzUEkgd5pOE0l+xU21rPW39rvi55J5NGc3txyjko77Crp0TbxCATwX7UrRlPQMG/5aGoanOzcU0c0ci6lGDfz+VVS1Ez7Og5J9Se761Bb3bY6vBkji7EDyQAn6gU3bbCTRK0TZs3IakE8b+NV3e92eFfwrGjBbmxYsbsxB5X5ceFccJt4dltJF12IGEESqNAoLEW1NuGU8Rz4082sVRHkUEylCBa4vppp51BbrR41YkACMpVSMxINrDnaozeXeWRZFjiZVkUnrGUF1UcBYn4mvz4CozziNOyzSO3NiljaRJBZ4slxfne/6fOi9tKQARyjUOoB8wNPl9KpPRlLhHLRGYPiJWzMDe5y3J14E3PDzq/7VjSDCNnYKketybAAHT5V1ccV5f7nJyUtwZbQwwxOGliP40ZdeRy6fOuZonuNOPyvRUxfSkscVsMheTNcmQWTLfXQG5vw8KFji7E2AzMWsNALkmwHdrWyMWdDQ4FsXBFMknVl1V1ZQL6jXjXtdl5wkjdfI0JcsFdQwewytYAX0uQLfi1vXnorDHZkF7/jy/u5zarUsABJ0ueOlRPHM+i65G/YtkYALeVheaQKZGtYmw0W3cL2FSVaoG08q21sjJg3wmzZcU58+0x4D+Zq87I2UmHXKg1PFjxNOoIFRQqgADgBW2ojjUml8joh96tgR47DtBKSAbEMp1VhwNudu41ynt3ZjwTSQv8AFGzKdLcDxA5AjX1rsOuaembGLLtKYBQojCxkji5Cgkt7gelWyAf2pxAuhpvTlV7PzpMB9u3i+rxSPrxsbamx04c/KuldkYm8aE8wOAOunG36VzZueqti4lY2BJAJ4A20v4XrpDY/wDQo1u0oPZvzIFJgiZSUFeBpKBfn71gNpW6NedIeFW3/ANnCbBzX/CjMPCy3rmbDoCBfw+ddX7wwl8NOo4mKQf4DXKUHA+lMRYNz9grisSsTHLHq8h/KttB3XvanO+sIXEuFAC6AW4WtoKkei8/fSG9rqq/4rm/tVr313SBgkmAJIW4sL6jX2qW/I0CBqt3RTghLtGEEAhQzkHhop/U1TTKvePcVaOjXbMWHxqySNZQjjTtG5GmgpsETO8234cJjZo8Ip6u+WQGwVGB7fUgC9uWp5aVtw2Hhxsi5cQrKACyczbje54eFqo+28X12ImlAsJJJHA7gzEj5VYNjYxZIjJoJIEbWw17vcfSlU6iprGSu9++UtxBhpOrjRQpZbXNuQbuql4jEySWMkjNYWFzyPlxrWbmlanMpehOmzEblCGUlWU3UgkEEcwRwp3tDaU09jPLJKRwzuz28rnStWHhLMFUFmYgADiSTYAeZouzdFmGw+HVp3eWZrA2ORFJ42A1NvE0yQR4DCSSuI4kaRzwVQWP/AEHiaKe5XRWcwlx9rDVYVN7n/wAxhy/KPerhu7syLDjLEgjBAOg499zxP/WrPFSGbVsoAAAA0AGgA8BTWXHIGy3Gbu51tb39q2thcycNeIpgYwUmvnT+oeBra91SyNcXpyJnqlSpVQjTi8QsaNI5sqKWY+Ci5+lcj7xbRM88sxGXrHd7HlmNwPMDSui+lvaYg2bMCbNLaNBzJY6/IE+lcwT0mBpNPIzdfSmdb8K9jY0mA83dgZsTGq8b/p9Na6X2MWWNVf47C/cbUIejDZMTxvKynMJCM+tigRewB+9ck+VGHC3bjoO6pfspEnBrr7U5U0zQ1vVqANjpfT/PjXJe19mtBiJoTp1cjp6Kxt8rV1qWrnbpa2eYtpTEjSTLIp7wRY/NTQItO5Gx4YMHFiGcK0pfOW0HZawy+n1q3rvhh2QxokmIuMrWXKh04Fmtp5XoTY7e8phsHh4NBCshlLLcOzkaDwA5+PhTYb7zLoEj9MwqKVfiaR0/IJ0u2ipA+xQJGPwqVzD1ygVV97d6IRDIqwjO4yjMqWF+dxzA4VS8bvhiX5qvkP51BY3Fu5u7XPtSib/Id1GfEzG163JKVuAbBhZh361ojiIUG3xcPTStlbGR6LHyrYnCtR1pLN5UAEvoV2SsuMaZuGHQOB+ZrhT6AMaJ213aYE99so7gP51WugSJPsuJYau0gVh3Kqdn3zNV+nwQTtXFuAvypNeATG0WH7I5EWtTqIW77f550gdcvhc+XKtymgZm1/KntMTTyFrgGmhMY4uLKb8j9aSSm1P5EBFjUfJAwNhqKTQIkqVCneLpYeLGDD4XDfaQCQ4BbNbTVSNL8eI7u+ifgsQJEVxcBlDAHQi44Ed9WIF39IT/AFfC6f2r6/7s/wCfSgFJXRvTxgy+zlcf2cqE+TAr9SK5ykGtL/oHiles1lVvQAfNxNlmLBwoey2UOR4tqfrVwGYaacvCufdgb74vCgKriRF4JICwH7rXuPerrg+mRP7bBuD3xyqw/uso+tRg9CvEdKcLQwXpjwlv9XxX/s//AHqP2l0zOQRh8IFPJ5ZM1v8AdooHzpgGVeH1oN9OW08LMsQikEmIiLAhO0MjDUM40vmUWA8aoe2t6MXi7jEYh2U/2anJH/cXQ+t6YhLgAeFqAJHfHBLBipIV/swin97q1LfMmoKwp1tLFNLK8jnMzsWY95J40y5gUxGwW/lWpkBre+lazq1ADqcWijH73zIpulO8VA2TP+AMsf8AFlZj8hXjBx3Yf50oGN83K1exp3Vsmw7BjyFhWhlIsTfXhSAJnQft0Q4toGsFxAAHg6XK+4JFELpg3jkweFj6kqJJJLDMM3ZVSW09veufdl4l45Y5AQhR0YMbnLZgb2HGi50/Y1WjwajtZutkDA6ZQqDh45gfQ016Ao0fSVtAEHrV07ktp42OtTeD6ZcUv9ZBFL5MY/0NDUvbhXpBSAL+E6aQT95giB+SYMfZkGnrRI3I3jjx0LSxq6ANlKva4IAPEG3OuXQtHjoHw1sHM/NpbeioP1Y00ATKVKlVCKHsHZeHwwaOIdtrNJIbF3PO5/Qd9T+Hx/U6N8B5/sn+VPdnbKjiFgAW5sdSajNu4XLr+E/I1zdaj5HT2mviLffCnFbOxCQ5ZC8ZydxI10PfpXJ7m+tH7HrLHG/USMjENaxsLkd3CgHNGVNiLEaH0rSOTuZXx9DTWU41gmsx8a0MxyKxevQFI0gPKvyvXu9e8Zs50jjkYEdZcpfmo4H1N/ata8qQz2tPgLBSOV/pTJRT4t2P891AEaxrEHEmsPVu6PHW+IUqpZomK5gG1F9LHzv6UqeLSontWFVdiL/KveEUDU8tfOpHeyOJcSyxABQqaDhmyjMbU0wuGZ8qoLs7BUHeb2HuSKaerRNY8JPH4MjBLKeD4hwviFhUk+5tWjZeLiQEtfNYj/8AKKnStup1OzMKsKkrhi2fme2ouxt+YfOgsRTETEu1ksMiAtYgs38qi2a+p1Naga2A0g09A072jtSSaOGNzdYAyR+CsQSL9wIFqZXr0opgN5F0rcBWqXl51uvSAyK6K6F8MU2apP43dh5aD9K51Q610NuXvns9MFDGMSmaKNQy2ObNbUBbXOp5U0Bf6Va8PNnUMAQCL2IsfUVsqhCrXiIQ6lW1BrZSoAG28WDaFrHUcj4cr0Gd7dkyHEOyRkq2txwuRrR/xWzFbGYp5CchjgAF/wARz3Pso9zVM29sFwSUBZO8AkX8e6uR/p14OtfqTjAyNkTcStvMisT7OaM9oj08aKOzd2JJT2lITmbcajt9thdXAzWsUtbxFwKtcrbJfFKTB8tYe9jbjy86ytWno12J9r2jAh+BW61x3iPW3q1q2OcnOmfZ/wBn+xRAWCwotv3QQfneh0lGv+kNhh1WFk553T5Zh9GoLLSA2RoTcDjYn2r3h3zRnvFr092FiAjOSL5o3UeF7a173e2X12MTDg5RK5S/G3GxtzoAgnp1gMQyZXQlWU3Bp/vBu/NhJWimTK49Qw71PMVHxDs+X60AOdr7WlxDAytmtcjQC2a1x5aU52K2eSNFHauoXvzE6W8b1EMtONl4gxyK66FSCCOIINwQe8GhLPQ223rOwCgIsbEWsb6g9965a362XJh8bMrxiO7syKosuQk5cvhb53o8bgb5pjY1jObrkQGS40PK4I/zrQ76fsIVxWHk1yvEyg8rowuPZxVMkFLLWVNImsZL0hnq9e6f7Y3exOFNsRC8d9AWGht3MNDUepoA8yLex7qVbCOVaBrQBI7EVDPEJSFjzrnLfDlB1v4Wo94XZGCKAphoGQ2sQqkEeBrnMmih0GYsPNLhXc5CokjX8wNmt5gg+lY8sVX2mkWl7L/NuzgyLLGY/wDZO8RHllNVDaO9c+z5Gwxx5suq9bhzO2Vhp94HFx568aLj7JjI0FvEH9KGe8fRDNicQ832uPtcjCdPAWfhRE8kvz6HVTSC3SpUq6DEpG9GMAnmQGzZMPbzvNr6C3vVg3XJOHQnne3leh708bvTPFHi8PnLR9mRVvcq1rGw42P1ombGwfUwRRfsIq+oAv8AOoUfLsW72VI8IoZdPmKZMBGijsyTKrnuCqzAepUUTqqnSjhw+zMSCmeyZgOFmBFmv4cap+iDl9TV16IZ8m1cPb8WdT5FCf0qkXq89DBX/wDqxZhfsyZeVmy8fa9IZbf6ROM/1OG/OaQjyCKp+bUHRRH6fopBj43ZT1ZiCxtyJBJceYzD3obA0MCw7B2Q8kUk4HYjITzYqWNv3VAJ/eFTXRTswybVhPER5pGPkpAv6tUn0dbXWXA4rAyRjsRyzxyA2N8pzBvcWNaeiXEdVtQA27eePjzygj6Us8gHLbWxIMUnVzxrIvK/EfuniKFG83Q+6EvgpM4/8KS2byD8G9RRopVWCOScfsl42KSo0TjiGH6H/rTJoGXleus9s7HhxKGOZA4IIvbtC/7LcQaCm/m5mHwsrLHnyrEHAZidc1j2uNS/Aynbt7wYjBzLLDoRoQT2WXmCO6pTfrfWbaKIJY44xGxZcmYntCxux5enKm2x9zMRisPLNhzn6or90Rd2DX1U8NLHSoY7DxAlaN42R0UsysCCABfWjQwYVMbo4Lr8bh4/2pYwfIMC3yBqFBq3dFw/70wtv2z/AMDUwOjNv7GixcDwzC6t7qeTDxFcvb0bBkwOJeCQhitu0AQGBGhAPC/dXWVBrp62UM+HnGmYNG3mtiuvkT7UMECC9ayLEeVOZMIyqGIOQmwbXLmtfLfhmtram81AGp634PEvGweNijLqGUlSD4EVoc241hqALvsXpPx8DC8xmX9mXtA/xcfnREwHTXhigM0EqPzC5XXzDEg/KgGDW1TRoHZNKlSqhCpUqVACqN3lt9kxGbVepluP4DUlTfH4YSxvG3wurKfJgQfrQBxxbQd9qs3RpjOq2nhGvYGQIfEOCv1IptvVuxPgJFixAFyCUYG6uoNrj5aeNQ2FnMckbjTI6OD+6wPvpUDOnOlTYyYnZs4fQxKZUbuZAT8xcetcwA6Xrq6fFRbSwEv2Zw6zRyIp4dqxFjfgb1yq0LIzI4sykqw7mUkEehBqmAQ+hnDJLi5Yn4SYeRT32OW9qe7P3cfDbdw8ZBJLZ7+Cg3YeB0Phe1N+gp4lxzda+WXq8kK8nJuX17wqjTxPdXQGXnYXpYB6pUqVUIVDnpc3cxGIEMuGUuyh0dRbVWKkac9QaI1Kk0BT+jPYL4TC2lXLI5uV5gAWA+p9arXTeHiWGWM5c+aNyLa2AK/LNRUpvjsDHMmSVFkU8mAI+dJzqGnhyAFq49Eq32ph78i5/wABqt7bwRhxE0J06uR19Axt8rU83NxnU47DSd0sd/JmCn5GgDq+oveLYUWMhMMw7JIIItdSOYvzqUpVQiBwu6OFTC/ZOqDQnVg2pZv2if2vGh1vp0QqsfWYDMXBJaJ2zXW3BGPAjx40Y6xSwDjbF4VkYo6lGBsVYFWB7iDwpxsPDB5kjc2V3RSe7M4F/nRs6cd1OtiXGRLd4gVlAHxRngx8VPyY0HcBsiSUJlQkSP1aHkz25d4HEmk/A0WjpB6N5cBeaM9bhr/FweO/AOOBH5hVGArq7d/C3wi4ecF2RBHKHF83ZF/BgQeNDTaHRnhI5XX722YlbNYBTqANOXDWoulHllRLrwgzUqVKtSBUqVKgBUqVKgARf0iIB1GEfmJXX0aO/wDyCgeaPn9IIf6DB/6gf/FJQEY6E9wJqWM6G6LdlvgNmPNMLFlM2QcQioWF/wAx19xQAxGIMskkjWzSM0jebksbe9dayRBsKVI0MJBHgY65Ci4DyH0oYBW6DN3etxD4pvgg7KeMjLr6BT/io70N+gof6A/jM5P91aJFNCFSpUqYCpUqVACrBrNI0Ac39MuDMe1JTw6xUceOlj9KpmHxJjdX5owb+6Qf0om/0gYwMXh2HFoWv6Pp9TQtFQM7Ew8wdFdeDAMPIi4rZVe6PpS2zcITx6lPkLfpVhqxCpUqVAHmRAQQdQQQQeBB76GCui7S2fDYdnrmUDloAunLgaIm25imHlZeKoxHtQv6GMIkss2IcXlRUCn/AGhcsdeegA7hWdTtJlzWS0FwUCelfB4ttouY45ymVMpQOVOn5RbjejsKzVtaTLw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8" name="AutoShape 2" descr="data:image/jpeg;base64,/9j/4AAQSkZJRgABAQAAAQABAAD/2wCEAAkGBhQSEBQQExQVFRUVFBcVFBUSFRUYFhcUFRUVFxQVFxUXHSYfFxokGRYUHy8gIycpLC0tFR4xNTAqNSYrLCkBCQoKDgwOGg8PFywcHxwpKSkpKSksKSkpKSkpKSkpKTApKSkpLCkpLCkpKSwsKSkpKSkpLCwpLCwsKSksKSkpKf/AABEIAPwAyAMBIgACEQEDEQH/xAAcAAABBAMBAAAAAAAAAAAAAAAAAQUGBwIDBAj/xABEEAACAQIEAwYDBAULAwUAAAABAhEAAwQSITEFBkETIlFhcYEHMpEUobHBIzNCUtEVQ2JygpKTwuHw8VNUsggWRKKj/8QAGAEBAQEBAQAAAAAAAAAAAAAAAAECAwT/xAAdEQEBAQEAAwEBAQAAAAAAAAAAARECITFBEgNh/9oADAMBAAIRAxEAPwCj6KKKAooooCiiigKKKKBQaJpKKAooooCiiigKKKKAooooCiiigKKKKAooooCiiigKKKKAooooCiiigKKKKAooooCiiigKKKKAooooCiiigKKKKAooooCiiigKKKKAooooCiiigKKKKAooooCiiigKKKWgSiliiKBKKIooCiiigKKKKAooooCiiigKKKKAooooCiiigKKKKAooilAoEililoigKKUCs7dokgAEk6ADUn0oNdFSXB/DriN1cyYO+REyUKyPLPE+1N3E+WcTh9L+Hu2uv6S2wH1iKBrorLJRloMaSKWKIoEpKypIoEopYpKAooooCiiigKKKKAooooClFJSgUC0UUoFAAVstWixAAJJMAASSTsAOprv4Dy/exl9cPYQvcbYDQADdmJ0VR416P5B+FmH4aq3GAu4k73SNEncWgflH9Lc+W1BWXJ3wJxOIi7iz9mtnXJAN5h/V2t/2tfKrg5a5FwOAj7PZGfrdud+4fIOdvQRT9iMSttC7mFG5O3lUC5m5+uBxawyadWJ19ABt0PjQTzE4tE+dlE7Zmgn0E1HeI/EPB2m7N2ceJ7Jyvp5/fUJTEXQh7ttf23fwJIDSWJM7bbzpUf44iNcdBme4ss7ZoU5gSsGZPh5e1QWpb4NwviKdstnDXgdyLahx/WiHU+tNGL+DnCrpIFl7Z8bV14+jEiq/5ZzpdzW8wddHtzqVPVZ3jTSrT4Rx43VzpdABIt9mUJhgs7jWD4n00ppiG43/ANPOHaexxV1PAXEtuPcjKaj+M/8ATzihPZYiw/gGzofwI++rk/lxipIUGDBZZIB/Px9667ZzHUk66TqT4wBA94q6Y8v8xfDjHYIF79hgg3uIQ9serLOX3ioyRXsxH1AJOVhBDCV1GwOoPpUB52+C+FxQL4cLhr24yA9i58GQfL6r9DRHm+kIpy43wO9hLzWL6FHXodiOjKRoynoRTcRRWNFLFJQFFFFAUUUUBRRSigBS0kUtAoFOHBODXcVft4eyua5caFHTzYnooGpPQCuBRXo74L8ijCYX7ZeWL19QRI1S0dVXyJ0Y/wBkdKCR8hckWeGYcW0Ga6wBvXSILN4DqFGsLUguud9Dvodp6VquXSXP7IAnbUkDYeetajekagg6iPMR0qCCc48cP2k2HfuWwGhZEsVmPoQPYjrUU4rzVlKi2uWdDvJk7CNun18qw5i4yjYy5dUjLuTrqRMb+gBqOcT5ttrd7tvMVO7eMRoPDQVR1YvjN/EB7Z7oOUxsNG3/AL1armIudtnXMUNso0D5mtwTHvlNMbcy3LlzMYECAANNv9/fVp8oWkxODSVlioJjSD+9PQ1z/p3eZ4b551BF5hGmYGQNHWZkbA/hr5e3dwrnPI2Yghpy3QDAuW3kd5ZjMJpz4/yDOZkvbkGEiBPiQZB9KrjGcPuWLht3BB+5l11FTnudeFvNnl6B4PfLkHODbtd22mWO+YLuY+aAQoJ86k2BxaudJgCWJBA02OureXTwqv8AlbgV7EYLDEsLaNbUnMdbjCY0A1XWY3OsnerIw3DoULcbtCBuwgfQHXaurljXYKbIWjUGeviMoGnvFdK90HvQsHQ7KR+Hh+VbBggNAY8hoPoNKR+GqSTrJidTqAQQDO40opi525Iw/EcPlujKQP0d0Dv2mP8A5KTup3331rzFzJy9dwWJuYW8IdDuPlZT8rqeqka17CdJn02/Oqv+NXJv2nDDE2x+lw6s2g+a0NXQ+mrDw1HWqjzxWNZkVhUUUUUUBRSgURQEUURS0BSgUAV04HAvduLatozuxhVQEknyAoJX8LeUPt2OUMJtWYuXfA94BE92+5Wr0/eugd30gAfhFQr4RcntgMHF1Yv3HL3BIOWO6qkjSQB9SamGIG5kgkRI8KBDdET9P9+ops4jxK1ats11gsggAnx8J2rqxFwW0J8NY8xE1RfN/MzXCxvOrMLjAWwrCFk5WBmG8CBQQXi2PLXWIJiSB/VkwPoa4C5Y6/Ws8Ue8T512YXDgqDlMdegnoM3SpbgXCYaYjqTB9BG1SbgvHmsBbbMwtgDu6AQJ1M6EzOp2FJytyxmZb7HKMwyqNZ88xGvtNWdxfk7C3UGZCpXvBkAB/DXfavL/AE6m5Xo45ubDHgOZXxhVcOjMp0LMvcEGCSxUeEQK6ecOVQ2S6bal1XKytMMjEAxH7Wpj1p15ds4XCiEaepLGT/pWzmHjyXEYpDd2NfP/AIn2rnep88N8y+qi/wAO+KkY3EG9cDpam3bL7A54UKNhoABA6ADwqzsNxLMlv5Szd4JOkEfssD3SNZB8CPCqO+HuOV8VeuP3QzSoEOVZpzRmBnTrE1cPCr36RZ7rXLAc91Vls092PGWJ8PavZNzy8t9nX+Wck5gysIzAsDoZ1U/tDaaccReIG23/ACY86Z+O2gbJaJKgkHQQBqdfA97TyrXgseXABBFxAoI6SsZWPqCRVlHRguMlspJkmNhAiCZj7p8qy4jjLbITnGWVXQ795cw8wRIqI8Xust1rayqiRJ8G1HsBSYfGC3bIMA6BSwBG4EmdIGgnxIq/Uii+cOCnCY7EYbpbusF/qHvIf7pFMxqefGhQeKNcXZ7a/VM1s69fkFQKqCiiig3KKRxWdYmg10AUsVavw7+DD4jLicYGt2tGW1tcudRm/wCmpHufLegivJHw6xPEn/RrktAw95wcg8Qv7zeQ94r0HyxyZheF2SthM93L37rQXbyn9lZ6D76e8Hg0t2xZREREACqghV8gPD8a0X74DhQZ70kaQOoJ8egHvVR32hlUeJAnqa57l46mdJgA/dJ/3vWXb5tZESRqf3dP41zFBJzH36aRrNc7qmrmDi3Z21kF2eVKquhJ+Vc3Unb3qhuZrZXEsrArDfKwOYSD09fCavbiPDwwIUzmIByHbUFZ19dfL2qGc1/D+/jLodLlhTGWCbkx7LvEfSrBTGKA1MelTTkTiNpLIFxQwDmQ3sZ28CK1cT+EmOWCAjKdj31mN/mXU77eFNa8q4uxmDWzGxyMpM9IEzv5VO+P1GuO/wA1OuOcae8oGD7MFDAJgATuQRuRpv41owFtxdV8djgSNrNm6xBO4zKuren41B8HdghHd1ULOS2QJMnNmPQ1IuCcbKN2WDwUXYhr1ws5iQc0nQbV57xj0zqU48yP2lwvbt3baD5rjkKGPSLZ1IPiI96bv5T7Ky5J2Un3jT76feLB+zLX3E/MxMb/AJVXnGsXmt6GAToOpHQmuMn76yN9X8wvJvETavkzByMQR+8BI/36VbnCuLKy2XsZmdmyurMWIvZe7LGND3t9xNUbwzEm3dRx0b09RIqwOFcxi33d5AkzBImSCRrG+nma99jwrcw/MCOq2rqslx4XKVJUl+qsJBU9DWrhlz9Hb1BUW1GgOrEupJM6gZTEj8pivD+LnNbVMpYsqjtCWAzqxBO5AXs82ngfE094LHuhy3AFds1zLurqzd7KRr3TlaNTBO9Z+q4ude0F6w1pScwk6woNvSW06yvtsNabRhmtsBcFsrdQ5bYzaNKhpJ7x30MbsdqkfMGMy2A623uEPlCoJOoY6kTA7o9DvVfW+JPcuMbgAIILMrSNMwCjL3QAGOg9Trt0k2s25EW+KN/NjEXTuWEUbeLnp6/SKhxFO3NHEu3xd26Ni0L/AFUAUfhTRRRRRRQbAayt2yxCqCSTAAEkk6AADc1jlq4PglygkHiV1czSVwykTto9wDxmQPCCfCgdvhz8JkwoTF4wBr+jpaIlbQ6Fh+1cmPIeZ2sm5jiNu7rqW0KiN49jv1rXi8Vky5mgk6ADSACYnUnWNaYuM8QuNKW8mUjW4WiNdlga+vnV3EsOeP4x2arqcv8A1W+QfugxrrtIH1pjxHHlF11GkKsGQVLHKQFPWQJ8/Cm7ifMbkNbCW2ywHh5EHcBSNDAIAJ3qJ8Z41ZW3EXFJYEm6GlsogDNttI0NJTr0m/AON3Q7I1wKFnLKgh1JJJ1OkGPrT7ieMvbIvHKRsdTHUCR0G1UbZ5lhZ7S4SJK5m+UxqQdm6eA0PvIOD8+qVAdhJEMOnhsaWEq0sLxhW7yDKp/ZkGWG5HUKKzwF8Emd/H8arbCcfC3FtZwVALWm2ZQSMykiAQQCDvvPSu1uciflVmhTEAIgeYIzljmIgiQDp92MaT+xfts5yuDAzHpqp6A6ZjO58KYuaMMbYN3KGXUMABIO+bSo9gOd2VrNm4iKFDd8MBnYqYVj06TvqBXbxnmZXw7lSe8rEh9IhZyknQknKsefWrPbPXpW3OXCWa4+LtRuC6gASCPnCiPQ6edMljm+8gyqcvjArdhuPZXzGc2zbZco8PDYV18F5XGMxGb5LU9+PHeATsN9ekfSdcy+2uerDNjOYrt0Q7EjePH1rjv4gtqTV08S5bsPhsj4a2FyTZugKScomDcUzqoMa9KpPGYbJcZP3WI/hU5nPyLeqytrpTtwXU+m8+EammKTTjwK7F4fmfCD/GtsrB4JiWV8PczL2Tu0aQQwVrcMdyIcHWBr0qxsVZL2Qyd26gLW2HzBwDI9xp7+VQnA8GtMBCqwyk5e0KKM25CgE5o89wPOpFwjG3LSOl11cLYe7bI0cAQRmI01V1Ok7bmsYpt5wvuOGZwSoZbLMVYqcxuMrzAkkkiRVRcQ46xXs0Jy67kn2FWt8QcMLfB7qAn9ZZ3jq4LDc/tePjtpVImtxLATWNFFAUUUUHZ2dejeVsfbw+Bw6dLeGsjQTJdczQI1JZo9688EVYvDOZC2Bskt+qUW3BMaWyIIPQwEM+IqKlvM3HM7dmSIkq6gzkgTlkEEt4+METFRbGcz5IW22S2PmBl2I/ogkkHy261H+LcS7MHQ5y5JeZkScvv/AMio6+IzGSfatemT4/MupCBiMxaX1JOok+eppqv3WuGW9QOk12cu8GbG3ews6uFZ42kKNYO0033RfN8YZLbC4X7MJHfLEwBr1mn+hx4PwK7ir6WLS53fpsFUbsT0UdT+ZFdPH+R8VhGOe0SoP6xAWtnqNV294PlVw8k8nrwzDHUXMVcUG887Efza/wBFddep19GXj3NjjKlt+1uMp7ZT+jyERrmAB8j4jSpVVBbxrrABkT4yJ9DtWR4k5gA5R/RJHr1/KuzmLEk3Doq67qxY90ASWbUzHl6Uw3cVG33ikodLvFSwhzOsqRlkH0ikXiPezTmPie94R6dKZxjmHh9KX7efAffQdt5cxnWd5PSpLwLmTsVKABBsHVZfqDlBbKsz9B51Dvt58B99IuPI2Ee9BZFrmSzbaQxylGVZB7jsBusxB1BIE76bVA+LEPdZlB1gxvrAnUVy/wAonw9Nayt8SjTL99STBoK1twDRdT1H36UrYlWMwQY+tJZ0ZWE6MDpuNaotTh94W7RJFxs1uCEG6dzMRB0EGM3iZp5wgDYRrzfNee29wCMpDMqlABJKZTt1n2qNcOOZXdbmQsnZsNyV2gSdPqBFOvBSyNbtn9V2yBc0ZwdTl6SAcrTEggA1rPDH6u+Ej5k4G/EuHPYslQ5y3LeaQHCuWCkkDKTJGo3HSvPOJw7W3a26lWUlWVhBDAwQR4g16i5dtW0drYJzLmulROgYJAE/0pj3qovjjwZUxqYu2IXEpmbT+dSFf6qUP1rhz3vWOt58arU0lLFJXVkUUUUHaz138I4jkzWz8rj/AOw+U02A1lUVPEtWbqK7oHzQJ7wIJ8crAb9TWx+QrN1jbttdRwCWzBSgAEyDMmelRXg3FiGymDO4aYPTptU14ZxRmkS0qoCywnJ0jKe8J66+1TbrI5L4Q+AxfbZ1YgFYUlWM6QZFW3bwGHu3F4gbSC8EIFwiGCtI6x0BAO8E1BOGYAXWUbSQCTMwTr677VNOKYzs1K29TlKqFZVggZQZJA0XbWtwNPHuMBWnODpJAIkjpA31nfbfUVVfHuY/0pKlWLWyhKkGCrnUkDw69a6uY8YBnN0ZrysQzXAZn9nQ6EZYMj/WoPiMb1gSdYH+lQwYrEySzatrH+n++lN7NJmldp1NYUUUUUUBNFFFAUqikrdbFBmiUUMaQNUWLD5UwgvIGnqBA3LNsI0kyDpI21gA1M+X8ILk4l1hUzC3nygzILvOy6qAPDL41Afh3cJF1TmICNly7hnWFy9QZ6jwqfcLIewcO4VChtyr90Mr3FIOWJynNGnh5xTvvIzk114O8vZviLhQMYnLmF8FSdAsQd10OhFRD4xcSW9h8MQZK3X36A21mfoKf+G3bGW7axfZJ3nQ9if0x7wMm50kgHqfwqsuceYUvMLFkEWbTuVZiSzsYGYk+Q++vFzLf669XVk4xGIrBlraawavc8zXRRRQdCmlJrWDSzQGaDIqQcG4x3llsrDuyNCJ2IPqBUcJoRyDIqy4lmrk5U4sRiba3JKtlVSp2ukzmbrB8NtdKlHEMUDJBnfu6QfLXeqh5Q4+4v2wW0kK0mDlJA94/KrB4gLjG6CAxKKqEad6RJjpMsem3lWvGs3cQrmK4LgZtB2YIkas7qCDqdrY2Aru+IHJttOH4TGWB8tiyt0hYDh1lbmmxBlTPlTZzH3E7MgB00IU6FSe66nqIYa1ZXKN5MZw63g2YENhezY+GXKCCs9BBnz0pcq87jz9SV38b4S+FxFzD3BDW3KnzjYjyIg+9cJrDRKKKKAooooAVvStK1uoEJpVrClBoJ58OxpdI6so3jYE/nU0JW66pvLiCTmKoO/fKtuBOUCSdX0gjSveT8SyWbjIJPaDYaqMokg+mlS/hPFAMY6uzFQGS2zDQSVcj3Ab1yis9TYpt+JvKfZNdxyXO65tZrfXNcBDMPLuDTfvVWhq3viVxAPw54gH7RaXLJmEVxm9GKmPTzk0+TVkw1lNYmkmlJqowooooNlFYzRNATRRRQbLF8owdTBBke2tXOzs7hxswDT5MARvuNapMVanLeOz2cJdufIoyXNCZ7MFO6BoTBWQdRE7TQcHOGGJYgAggFyWEEITAUDpmKkx0A+r5yTjTaOHu20DD7OvaALuwJVlWP2iNdd4ptucJaGUIQLp/RM+mgnusT8piCAd5MTXVy7phLWZQSkrljUw7ZDI666UtG743cBW4LXEbMGVC3csTl/Ycj3K/SqgNeieFuMbZfCvlh1cMSN1WAYjr3l1jp41Q3HeDvhcRcw1wd62xX1HQjyIigbqKDRQFFFFBmgrNjWNsUrmgwFZUi1lFBMeSFbsb0T+sTbzVv4fdTzg2DB1eMpIzAmNAJZgN8wAnNroPSmfkbDubN5l1AdQZaNlJBA69Z8vSnO7fyi3LiXZlvICCwt5/wB6O6MumnSpYStnP+HK8Mw7Oe81+RIghDacqD4EDLI6TVaEVZnxb4kGtYWyOjXLh9wqr/mPuKrOqEIrGsjWNAUUUUBRRRQFLSUUC1N+ScczWGsgmVuAiCdnH3aqf71QipDyNjMmKCGYuKVgAklh3kAjqWEe9BcGAVDYbOgY6DUH9ZmC2Sx8ZLaSIynTamXjijC3mtuyyyLcJQZQT+0EHqIg+NdvBUdWsv2V4PLdsjhxpauC4sZtNV0A2JHia1/FbD27j4fFBtGzLlOh6N8syCNRtvpuanwrn4ZxJsLi7LO6m2+YpcUnL2bycpHQZgp201rV8cOXg62sfbAkLkuxuVBGRz5AmPcVy4HFWMyoGLPlZezySqI0yHliEknzPlT/AML4yqD7I6PcR1gCM9y3bacygt3WU6RJG9WeJ5PahjRTtzNwJsJiGtMDl+a2WAGa2flOhInoddwaaqBKKKKDbboai3RQKBQRRS0FgchWmGAxFwT+vUdNxb0/8txW/D3CrqGGukyFBI0GUkiYIP4+2XKKlOGrlQtne5cJmBmV1RRJ7vyrOvhXFic1wqxJUl2UrvlUL3idJ0BJJ/CKmFuGvn7EAthrQnLbw/dLHVld3Kt5SoTTyFRWn7nu4Dj7yj5beS0vpbtqv5GmCqENYmsjSUGNFZEUUGNFTheHYf8A7VffEr+SmuizgMON8JZaOjYhv8qD8aCv4pYqwV4dhOuGt69O1aB5iFH31kvDMJ/26H+3coK/s2GchVBZjsFBJPoBqa7uE2by37ZtK/aC4oQKO9mJgBQesmrN4XzH9mVUs2rCBQQpC96G+aXjMSepn7qzbmYnU27Lb6sXJ1EHUgxM1LqzDpwPhl5Xa5ectaDd4XbkSIJmJUGBJ7p08K6ec7SHDSWQPkVnNo22uyIBCsGkyDr6k+RZbnNeaM9u0cohdcwAHSCm3lWVvm3KQVW2pGoyqo1/u08ngyYUfZv0YR0VhLOwIdiYOmcTE6SRt0p5w7qVAU5R7zPiT1NJxPmFcU2e8FY9O8R7aCtCYy0NkX++9cuuO+nTnrmOri3Alx1r7O5i4Jazcj5W6hj+4evhvVR8U4Xcw917F5ClxDDKfxHiD0NXBY46gGgUf22n6xWjjBw+MKtiLauyLlDZmVsvgSsT7104lkysdWX0puiKs5uXuHzpZH+Nd/jWactYD/oD/Gu/xrTKsVrMCrQXl/Aj+YX/ABH/ADmk/wDbuCJ/Ur/iN+SigrGsatGzyvgg4Y2c0GcpvtlPqMske9dbcv4FjIwajUHuXm6dILRHlQd+H4TcTAYayqgtbticrA95pYyZ2JY/61y8O4c3aRdtsC2gOSZnQrMajKTIHSnR+LNEKHUfuhrUabbiRtsDWScfdXV8rGBAGa3G0TvWbq+FI8Tv571xzu1xmMmTqx3PX1rkNXLxzscVZNh8KFHam6GtvZRwxJLAGDoZINRjEcj2CSVXEKOi9rZaPcgVYVAaSp23ItkD/wCV7Cw3+YVzNyPb/fxQ9cMh+9btVEPI0oqW/wDsu2B+uuj+thLn+VjRQavsw2Kr+FZfYV8PoxrvwyBlII22rlZIJitDEcMB8vc0v8lkGZ/GtqmuhaI5Bgh1/OtowK+H3muia2KKDk+wL0H3mkbBH+j7zTjbWhkFA1jBMOi/fSphT4fjTn2QpMsGiuNML5Vs+xa9K6kNbAaDhXh//An+NbPsQ8D/AHjXWDqK6CKIa/snkfqay7Afu/jTk6UvZCaBoZD+5Pua1ix/QI9HcfgafCtYA0DMqT+z/wDpcP51tXCNOzD0dv4123jG3jWFnEHMRRWsYY9e0/xDSthp/buD+1P5V1oaUGohsezcU927cH0P5VzvicQv88/0X+FPQFabtAznjmIH86x/srRXW572w+lFUf/Z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4100" name="Picture 4" descr="Deset hv&amp;ecaron;zdi&amp;ccaron;ek! Jejímu outfitu není co vytkout: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180125"/>
            <a:ext cx="3240360" cy="410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984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The</a:t>
            </a:r>
            <a:r>
              <a:rPr lang="cs-CZ" dirty="0" smtClean="0"/>
              <a:t> End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5770984" cy="45259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cs-CZ" dirty="0" smtClean="0"/>
          </a:p>
          <a:p>
            <a:pPr>
              <a:buFontTx/>
              <a:buChar char="-"/>
            </a:pPr>
            <a:endParaRPr lang="cs-CZ" dirty="0"/>
          </a:p>
          <a:p>
            <a:pPr>
              <a:buFontTx/>
              <a:buChar char="-"/>
            </a:pPr>
            <a:r>
              <a:rPr lang="cs-CZ" dirty="0" smtClean="0"/>
              <a:t>ORM </a:t>
            </a:r>
            <a:r>
              <a:rPr lang="cs-CZ" dirty="0" err="1" smtClean="0"/>
              <a:t>kills</a:t>
            </a:r>
            <a:r>
              <a:rPr lang="cs-CZ" dirty="0" smtClean="0"/>
              <a:t> </a:t>
            </a:r>
            <a:r>
              <a:rPr lang="cs-CZ" dirty="0" err="1" smtClean="0"/>
              <a:t>relational</a:t>
            </a:r>
            <a:r>
              <a:rPr lang="cs-CZ" dirty="0" smtClean="0"/>
              <a:t> </a:t>
            </a:r>
            <a:r>
              <a:rPr lang="cs-CZ" dirty="0" err="1" smtClean="0"/>
              <a:t>thinking</a:t>
            </a:r>
            <a:r>
              <a:rPr lang="cs-CZ" dirty="0" smtClean="0"/>
              <a:t>.</a:t>
            </a:r>
            <a:br>
              <a:rPr lang="cs-CZ" dirty="0" smtClean="0"/>
            </a:br>
            <a:endParaRPr lang="cs-CZ" dirty="0" smtClean="0"/>
          </a:p>
          <a:p>
            <a:pPr>
              <a:buFontTx/>
              <a:buChar char="-"/>
            </a:pPr>
            <a:r>
              <a:rPr lang="cs-CZ" dirty="0" smtClean="0"/>
              <a:t>Do not </a:t>
            </a:r>
            <a:r>
              <a:rPr lang="cs-CZ" dirty="0"/>
              <a:t>transfer </a:t>
            </a:r>
            <a:r>
              <a:rPr lang="cs-CZ" dirty="0" err="1" smtClean="0"/>
              <a:t>raw</a:t>
            </a:r>
            <a:r>
              <a:rPr lang="cs-CZ" dirty="0" smtClean="0"/>
              <a:t> data to </a:t>
            </a:r>
            <a:r>
              <a:rPr lang="cs-CZ" dirty="0" err="1" smtClean="0"/>
              <a:t>java</a:t>
            </a:r>
            <a:r>
              <a:rPr lang="cs-CZ" dirty="0" smtClean="0"/>
              <a:t> </a:t>
            </a:r>
            <a:r>
              <a:rPr lang="cs-CZ" dirty="0" err="1" smtClean="0"/>
              <a:t>app</a:t>
            </a:r>
            <a:r>
              <a:rPr lang="cs-CZ" dirty="0" smtClean="0"/>
              <a:t>, </a:t>
            </a:r>
            <a:r>
              <a:rPr lang="cs-CZ" dirty="0" err="1" smtClean="0"/>
              <a:t>try</a:t>
            </a:r>
            <a:r>
              <a:rPr lang="cs-CZ" dirty="0" smtClean="0"/>
              <a:t> to </a:t>
            </a:r>
            <a:r>
              <a:rPr lang="cs-CZ" dirty="0" err="1" smtClean="0"/>
              <a:t>process</a:t>
            </a:r>
            <a:r>
              <a:rPr lang="cs-CZ" dirty="0" smtClean="0"/>
              <a:t> </a:t>
            </a:r>
            <a:r>
              <a:rPr lang="cs-CZ" dirty="0" err="1" smtClean="0"/>
              <a:t>them</a:t>
            </a:r>
            <a:r>
              <a:rPr lang="cs-CZ" dirty="0" smtClean="0"/>
              <a:t> in </a:t>
            </a:r>
            <a:r>
              <a:rPr lang="cs-CZ" dirty="0" err="1" smtClean="0"/>
              <a:t>db</a:t>
            </a:r>
            <a:r>
              <a:rPr lang="cs-CZ" dirty="0" smtClean="0"/>
              <a:t> </a:t>
            </a:r>
            <a:r>
              <a:rPr lang="cs-CZ" dirty="0" err="1" smtClean="0"/>
              <a:t>first</a:t>
            </a:r>
            <a:r>
              <a:rPr lang="cs-CZ" dirty="0" smtClean="0"/>
              <a:t>.</a:t>
            </a:r>
          </a:p>
          <a:p>
            <a:pPr>
              <a:buFontTx/>
              <a:buChar char="-"/>
            </a:pPr>
            <a:endParaRPr lang="en-US" b="1" dirty="0"/>
          </a:p>
        </p:txBody>
      </p:sp>
      <p:pic>
        <p:nvPicPr>
          <p:cNvPr id="7172" name="Picture 4" descr="https://encrypted-tbn2.gstatic.com/images?q=tbn:ANd9GcQQygNf0Z8pNi8gQlIlJyWDLTIl5F1cQwRuakmgkobL47BuhvIVe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61" y="548680"/>
            <a:ext cx="24765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74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Motivation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</a:t>
            </a:r>
            <a:r>
              <a:rPr lang="en-US" dirty="0" smtClean="0"/>
              <a:t>applications :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cs-CZ" dirty="0" smtClean="0"/>
          </a:p>
          <a:p>
            <a:pPr marL="0" indent="0">
              <a:buNone/>
            </a:pP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9" name="Obdélník 18"/>
          <p:cNvSpPr/>
          <p:nvPr/>
        </p:nvSpPr>
        <p:spPr>
          <a:xfrm>
            <a:off x="1502127" y="2559652"/>
            <a:ext cx="965537" cy="11925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TextovéPole 4"/>
          <p:cNvSpPr txBox="1"/>
          <p:nvPr/>
        </p:nvSpPr>
        <p:spPr>
          <a:xfrm>
            <a:off x="1747584" y="280728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UI</a:t>
            </a:r>
            <a:endParaRPr lang="cs-CZ" dirty="0"/>
          </a:p>
        </p:txBody>
      </p:sp>
      <p:sp>
        <p:nvSpPr>
          <p:cNvPr id="21" name="Obdélník 20"/>
          <p:cNvSpPr/>
          <p:nvPr/>
        </p:nvSpPr>
        <p:spPr>
          <a:xfrm>
            <a:off x="2895936" y="2559653"/>
            <a:ext cx="2016224" cy="11925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TextovéPole 22"/>
          <p:cNvSpPr txBox="1"/>
          <p:nvPr/>
        </p:nvSpPr>
        <p:spPr>
          <a:xfrm>
            <a:off x="3145169" y="280728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BL</a:t>
            </a:r>
            <a:endParaRPr lang="cs-CZ" dirty="0"/>
          </a:p>
        </p:txBody>
      </p:sp>
      <p:cxnSp>
        <p:nvCxnSpPr>
          <p:cNvPr id="54" name="Přímá spojnice se šipkou 53"/>
          <p:cNvCxnSpPr>
            <a:stCxn id="19" idx="3"/>
          </p:cNvCxnSpPr>
          <p:nvPr/>
        </p:nvCxnSpPr>
        <p:spPr>
          <a:xfrm flipV="1">
            <a:off x="2467664" y="3150412"/>
            <a:ext cx="432048" cy="5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84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Motivation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applications </a:t>
            </a:r>
            <a:r>
              <a:rPr lang="en-US" dirty="0" smtClean="0"/>
              <a:t>:</a:t>
            </a:r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 smtClean="0"/>
          </a:p>
          <a:p>
            <a:pPr marL="0" indent="0">
              <a:buNone/>
            </a:pP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9" name="Obdélník 18"/>
          <p:cNvSpPr/>
          <p:nvPr/>
        </p:nvSpPr>
        <p:spPr>
          <a:xfrm>
            <a:off x="1502127" y="2559652"/>
            <a:ext cx="965537" cy="11925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TextovéPole 4"/>
          <p:cNvSpPr txBox="1"/>
          <p:nvPr/>
        </p:nvSpPr>
        <p:spPr>
          <a:xfrm>
            <a:off x="1747584" y="280728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UI</a:t>
            </a:r>
            <a:endParaRPr lang="cs-CZ" dirty="0"/>
          </a:p>
        </p:txBody>
      </p:sp>
      <p:sp>
        <p:nvSpPr>
          <p:cNvPr id="21" name="Obdélník 20"/>
          <p:cNvSpPr/>
          <p:nvPr/>
        </p:nvSpPr>
        <p:spPr>
          <a:xfrm>
            <a:off x="2899712" y="2559653"/>
            <a:ext cx="2016224" cy="11925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TextovéPole 22"/>
          <p:cNvSpPr txBox="1"/>
          <p:nvPr/>
        </p:nvSpPr>
        <p:spPr>
          <a:xfrm>
            <a:off x="3145169" y="280728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BL</a:t>
            </a:r>
            <a:endParaRPr lang="cs-CZ" dirty="0"/>
          </a:p>
        </p:txBody>
      </p:sp>
      <p:sp>
        <p:nvSpPr>
          <p:cNvPr id="16" name="Obdélník 15"/>
          <p:cNvSpPr/>
          <p:nvPr/>
        </p:nvSpPr>
        <p:spPr>
          <a:xfrm flipV="1">
            <a:off x="3947527" y="2742269"/>
            <a:ext cx="432048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 17"/>
          <p:cNvSpPr/>
          <p:nvPr/>
        </p:nvSpPr>
        <p:spPr>
          <a:xfrm flipV="1">
            <a:off x="3745510" y="3259659"/>
            <a:ext cx="50405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Obdélník 24"/>
          <p:cNvSpPr/>
          <p:nvPr/>
        </p:nvSpPr>
        <p:spPr>
          <a:xfrm flipV="1">
            <a:off x="4379575" y="3075885"/>
            <a:ext cx="419555" cy="252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8" name="Přímá spojnice 27"/>
          <p:cNvCxnSpPr>
            <a:stCxn id="25" idx="1"/>
            <a:endCxn id="16" idx="0"/>
          </p:cNvCxnSpPr>
          <p:nvPr/>
        </p:nvCxnSpPr>
        <p:spPr>
          <a:xfrm flipH="1" flipV="1">
            <a:off x="4163551" y="2926935"/>
            <a:ext cx="216024" cy="275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Přímá spojnice 29"/>
          <p:cNvCxnSpPr>
            <a:stCxn id="18" idx="2"/>
            <a:endCxn id="16" idx="0"/>
          </p:cNvCxnSpPr>
          <p:nvPr/>
        </p:nvCxnSpPr>
        <p:spPr>
          <a:xfrm flipV="1">
            <a:off x="3997538" y="2926935"/>
            <a:ext cx="166013" cy="332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Přímá spojnice se šipkou 53"/>
          <p:cNvCxnSpPr>
            <a:stCxn id="19" idx="3"/>
          </p:cNvCxnSpPr>
          <p:nvPr/>
        </p:nvCxnSpPr>
        <p:spPr>
          <a:xfrm flipV="1">
            <a:off x="2467664" y="3150412"/>
            <a:ext cx="432048" cy="5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4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Motivation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applications </a:t>
            </a:r>
            <a:r>
              <a:rPr lang="en-US" dirty="0" smtClean="0"/>
              <a:t>:</a:t>
            </a:r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 smtClean="0"/>
          </a:p>
          <a:p>
            <a:pPr marL="0" indent="0">
              <a:buNone/>
            </a:pP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9" name="Obdélník 18"/>
          <p:cNvSpPr/>
          <p:nvPr/>
        </p:nvSpPr>
        <p:spPr>
          <a:xfrm>
            <a:off x="1502127" y="2559652"/>
            <a:ext cx="965537" cy="11925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TextovéPole 4"/>
          <p:cNvSpPr txBox="1"/>
          <p:nvPr/>
        </p:nvSpPr>
        <p:spPr>
          <a:xfrm>
            <a:off x="1747584" y="280728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UI</a:t>
            </a:r>
            <a:endParaRPr lang="cs-CZ" dirty="0"/>
          </a:p>
        </p:txBody>
      </p:sp>
      <p:sp>
        <p:nvSpPr>
          <p:cNvPr id="21" name="Obdélník 20"/>
          <p:cNvSpPr/>
          <p:nvPr/>
        </p:nvSpPr>
        <p:spPr>
          <a:xfrm>
            <a:off x="2899712" y="2559653"/>
            <a:ext cx="2016224" cy="11925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TextovéPole 22"/>
          <p:cNvSpPr txBox="1"/>
          <p:nvPr/>
        </p:nvSpPr>
        <p:spPr>
          <a:xfrm>
            <a:off x="3145169" y="280728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BL</a:t>
            </a:r>
            <a:endParaRPr lang="cs-CZ" dirty="0"/>
          </a:p>
        </p:txBody>
      </p:sp>
      <p:sp>
        <p:nvSpPr>
          <p:cNvPr id="14" name="Plechovka 13"/>
          <p:cNvSpPr/>
          <p:nvPr/>
        </p:nvSpPr>
        <p:spPr>
          <a:xfrm>
            <a:off x="6356096" y="2559653"/>
            <a:ext cx="1224136" cy="1111729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bdélník 15"/>
          <p:cNvSpPr/>
          <p:nvPr/>
        </p:nvSpPr>
        <p:spPr>
          <a:xfrm flipV="1">
            <a:off x="3947527" y="2742269"/>
            <a:ext cx="432048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 17"/>
          <p:cNvSpPr/>
          <p:nvPr/>
        </p:nvSpPr>
        <p:spPr>
          <a:xfrm flipV="1">
            <a:off x="3745510" y="3259659"/>
            <a:ext cx="50405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Obdélník 24"/>
          <p:cNvSpPr/>
          <p:nvPr/>
        </p:nvSpPr>
        <p:spPr>
          <a:xfrm flipV="1">
            <a:off x="4379575" y="3075885"/>
            <a:ext cx="419555" cy="252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8" name="Přímá spojnice 27"/>
          <p:cNvCxnSpPr>
            <a:stCxn id="25" idx="1"/>
            <a:endCxn id="16" idx="0"/>
          </p:cNvCxnSpPr>
          <p:nvPr/>
        </p:nvCxnSpPr>
        <p:spPr>
          <a:xfrm flipH="1" flipV="1">
            <a:off x="4163551" y="2926935"/>
            <a:ext cx="216024" cy="275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Přímá spojnice 29"/>
          <p:cNvCxnSpPr>
            <a:stCxn id="18" idx="2"/>
            <a:endCxn id="16" idx="0"/>
          </p:cNvCxnSpPr>
          <p:nvPr/>
        </p:nvCxnSpPr>
        <p:spPr>
          <a:xfrm flipV="1">
            <a:off x="3997538" y="2926935"/>
            <a:ext cx="166013" cy="332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se šipkou 33"/>
          <p:cNvCxnSpPr/>
          <p:nvPr/>
        </p:nvCxnSpPr>
        <p:spPr>
          <a:xfrm>
            <a:off x="5081059" y="3093297"/>
            <a:ext cx="111612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Přímá spojnice se šipkou 53"/>
          <p:cNvCxnSpPr>
            <a:stCxn id="19" idx="3"/>
          </p:cNvCxnSpPr>
          <p:nvPr/>
        </p:nvCxnSpPr>
        <p:spPr>
          <a:xfrm flipV="1">
            <a:off x="2467664" y="3150412"/>
            <a:ext cx="432048" cy="5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05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Motivation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common </a:t>
            </a:r>
            <a:r>
              <a:rPr lang="en-US" dirty="0" smtClean="0"/>
              <a:t>applications :</a:t>
            </a:r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 smtClean="0"/>
          </a:p>
          <a:p>
            <a:r>
              <a:rPr lang="cs-CZ" dirty="0"/>
              <a:t>entity </a:t>
            </a:r>
            <a:endParaRPr lang="cs-CZ" dirty="0" smtClean="0"/>
          </a:p>
          <a:p>
            <a:pPr lvl="1"/>
            <a:r>
              <a:rPr lang="cs-CZ" dirty="0" err="1" smtClean="0"/>
              <a:t>findById</a:t>
            </a:r>
            <a:endParaRPr lang="cs-CZ" dirty="0" smtClean="0"/>
          </a:p>
          <a:p>
            <a:pPr lvl="1"/>
            <a:r>
              <a:rPr lang="cs-CZ" dirty="0" err="1" smtClean="0"/>
              <a:t>select</a:t>
            </a:r>
            <a:r>
              <a:rPr lang="cs-CZ" dirty="0" smtClean="0"/>
              <a:t>, </a:t>
            </a:r>
            <a:r>
              <a:rPr lang="cs-CZ" dirty="0" err="1" smtClean="0"/>
              <a:t>where</a:t>
            </a:r>
            <a:r>
              <a:rPr lang="cs-CZ" dirty="0" smtClean="0"/>
              <a:t>, </a:t>
            </a:r>
            <a:r>
              <a:rPr lang="cs-CZ" dirty="0" err="1" smtClean="0"/>
              <a:t>join</a:t>
            </a:r>
            <a:r>
              <a:rPr lang="cs-CZ" dirty="0" smtClean="0"/>
              <a:t>, </a:t>
            </a:r>
            <a:r>
              <a:rPr lang="cs-CZ" dirty="0" err="1" smtClean="0"/>
              <a:t>order</a:t>
            </a:r>
            <a:endParaRPr lang="cs-CZ" dirty="0" smtClean="0"/>
          </a:p>
          <a:p>
            <a:pPr lvl="1"/>
            <a:r>
              <a:rPr lang="cs-CZ" dirty="0" err="1" smtClean="0"/>
              <a:t>Indexes</a:t>
            </a:r>
            <a:r>
              <a:rPr lang="cs-CZ" dirty="0" smtClean="0"/>
              <a:t>, </a:t>
            </a:r>
            <a:r>
              <a:rPr lang="cs-CZ" dirty="0" err="1" smtClean="0"/>
              <a:t>sequence</a:t>
            </a:r>
            <a:endParaRPr lang="cs-CZ" dirty="0"/>
          </a:p>
          <a:p>
            <a:pPr marL="0" indent="0">
              <a:buNone/>
            </a:pP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9" name="Obdélník 18"/>
          <p:cNvSpPr/>
          <p:nvPr/>
        </p:nvSpPr>
        <p:spPr>
          <a:xfrm>
            <a:off x="1502127" y="2559652"/>
            <a:ext cx="965537" cy="11925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TextovéPole 4"/>
          <p:cNvSpPr txBox="1"/>
          <p:nvPr/>
        </p:nvSpPr>
        <p:spPr>
          <a:xfrm>
            <a:off x="1747584" y="280728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UI</a:t>
            </a:r>
            <a:endParaRPr lang="cs-CZ" dirty="0"/>
          </a:p>
        </p:txBody>
      </p:sp>
      <p:sp>
        <p:nvSpPr>
          <p:cNvPr id="21" name="Obdélník 20"/>
          <p:cNvSpPr/>
          <p:nvPr/>
        </p:nvSpPr>
        <p:spPr>
          <a:xfrm>
            <a:off x="2899712" y="2559653"/>
            <a:ext cx="2016224" cy="11925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TextovéPole 22"/>
          <p:cNvSpPr txBox="1"/>
          <p:nvPr/>
        </p:nvSpPr>
        <p:spPr>
          <a:xfrm>
            <a:off x="3145169" y="280728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BL</a:t>
            </a:r>
            <a:endParaRPr lang="cs-CZ" dirty="0"/>
          </a:p>
        </p:txBody>
      </p:sp>
      <p:sp>
        <p:nvSpPr>
          <p:cNvPr id="14" name="Plechovka 13"/>
          <p:cNvSpPr/>
          <p:nvPr/>
        </p:nvSpPr>
        <p:spPr>
          <a:xfrm>
            <a:off x="6356096" y="2559653"/>
            <a:ext cx="1224136" cy="1111729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bdélník 15"/>
          <p:cNvSpPr/>
          <p:nvPr/>
        </p:nvSpPr>
        <p:spPr>
          <a:xfrm flipV="1">
            <a:off x="3947527" y="2742269"/>
            <a:ext cx="432048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 17"/>
          <p:cNvSpPr/>
          <p:nvPr/>
        </p:nvSpPr>
        <p:spPr>
          <a:xfrm flipV="1">
            <a:off x="3745510" y="3259659"/>
            <a:ext cx="50405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Obdélník 24"/>
          <p:cNvSpPr/>
          <p:nvPr/>
        </p:nvSpPr>
        <p:spPr>
          <a:xfrm flipV="1">
            <a:off x="4379575" y="3075885"/>
            <a:ext cx="419555" cy="252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8" name="Přímá spojnice 27"/>
          <p:cNvCxnSpPr>
            <a:stCxn id="25" idx="1"/>
            <a:endCxn id="16" idx="0"/>
          </p:cNvCxnSpPr>
          <p:nvPr/>
        </p:nvCxnSpPr>
        <p:spPr>
          <a:xfrm flipH="1" flipV="1">
            <a:off x="4163551" y="2926935"/>
            <a:ext cx="216024" cy="275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Přímá spojnice 29"/>
          <p:cNvCxnSpPr>
            <a:stCxn id="18" idx="2"/>
            <a:endCxn id="16" idx="0"/>
          </p:cNvCxnSpPr>
          <p:nvPr/>
        </p:nvCxnSpPr>
        <p:spPr>
          <a:xfrm flipV="1">
            <a:off x="3997538" y="2926935"/>
            <a:ext cx="166013" cy="332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se šipkou 33"/>
          <p:cNvCxnSpPr/>
          <p:nvPr/>
        </p:nvCxnSpPr>
        <p:spPr>
          <a:xfrm>
            <a:off x="5081059" y="3093297"/>
            <a:ext cx="111612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Přímá spojnice 35"/>
          <p:cNvCxnSpPr/>
          <p:nvPr/>
        </p:nvCxnSpPr>
        <p:spPr>
          <a:xfrm flipH="1">
            <a:off x="5627041" y="2312020"/>
            <a:ext cx="12080" cy="17281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Přímá spojnice se šipkou 53"/>
          <p:cNvCxnSpPr>
            <a:stCxn id="19" idx="3"/>
          </p:cNvCxnSpPr>
          <p:nvPr/>
        </p:nvCxnSpPr>
        <p:spPr>
          <a:xfrm flipV="1">
            <a:off x="2467664" y="3150412"/>
            <a:ext cx="432048" cy="5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ovéPole 3"/>
          <p:cNvSpPr txBox="1"/>
          <p:nvPr/>
        </p:nvSpPr>
        <p:spPr>
          <a:xfrm>
            <a:off x="5292080" y="1844824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ORM</a:t>
            </a:r>
            <a:endParaRPr lang="cs-CZ" dirty="0"/>
          </a:p>
        </p:txBody>
      </p:sp>
      <p:sp>
        <p:nvSpPr>
          <p:cNvPr id="20" name="TextovéPole 19"/>
          <p:cNvSpPr txBox="1"/>
          <p:nvPr/>
        </p:nvSpPr>
        <p:spPr>
          <a:xfrm>
            <a:off x="6732240" y="3021233"/>
            <a:ext cx="58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r>
              <a:rPr lang="cs-CZ" dirty="0" smtClean="0"/>
              <a:t>DB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355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Motivation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have data model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1158191" y="2893335"/>
            <a:ext cx="1800200" cy="2088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158191" y="292469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err="1" smtClean="0"/>
              <a:t>Employee</a:t>
            </a:r>
            <a:endParaRPr lang="cs-CZ" b="1" dirty="0"/>
          </a:p>
        </p:txBody>
      </p:sp>
      <p:sp>
        <p:nvSpPr>
          <p:cNvPr id="7" name="TextovéPole 6"/>
          <p:cNvSpPr txBox="1"/>
          <p:nvPr/>
        </p:nvSpPr>
        <p:spPr>
          <a:xfrm>
            <a:off x="1318110" y="3294025"/>
            <a:ext cx="1480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id</a:t>
            </a:r>
          </a:p>
          <a:p>
            <a:r>
              <a:rPr lang="cs-CZ" dirty="0" err="1" smtClean="0"/>
              <a:t>dep_id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err="1" smtClean="0"/>
              <a:t>name</a:t>
            </a:r>
            <a:endParaRPr lang="cs-CZ" dirty="0" smtClean="0"/>
          </a:p>
          <a:p>
            <a:r>
              <a:rPr lang="cs-CZ" dirty="0" err="1" smtClean="0"/>
              <a:t>surname</a:t>
            </a:r>
            <a:endParaRPr lang="cs-CZ" dirty="0" smtClean="0"/>
          </a:p>
          <a:p>
            <a:r>
              <a:rPr lang="cs-CZ" dirty="0" smtClean="0"/>
              <a:t>….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6588224" y="3067762"/>
            <a:ext cx="1409411" cy="13644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/>
          <p:cNvSpPr txBox="1"/>
          <p:nvPr/>
        </p:nvSpPr>
        <p:spPr>
          <a:xfrm>
            <a:off x="6588224" y="30991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err="1" smtClean="0"/>
              <a:t>Company</a:t>
            </a:r>
            <a:endParaRPr lang="cs-CZ" b="1" dirty="0"/>
          </a:p>
        </p:txBody>
      </p:sp>
      <p:sp>
        <p:nvSpPr>
          <p:cNvPr id="10" name="TextovéPole 9"/>
          <p:cNvSpPr txBox="1"/>
          <p:nvPr/>
        </p:nvSpPr>
        <p:spPr>
          <a:xfrm>
            <a:off x="6748143" y="3468452"/>
            <a:ext cx="1480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id</a:t>
            </a:r>
          </a:p>
          <a:p>
            <a:r>
              <a:rPr lang="cs-CZ" dirty="0" err="1" smtClean="0"/>
              <a:t>name</a:t>
            </a:r>
            <a:endParaRPr lang="cs-CZ" dirty="0" smtClean="0"/>
          </a:p>
          <a:p>
            <a:r>
              <a:rPr lang="cs-CZ" dirty="0" smtClean="0"/>
              <a:t>….</a:t>
            </a:r>
            <a:endParaRPr lang="cs-CZ" dirty="0"/>
          </a:p>
        </p:txBody>
      </p:sp>
      <p:sp>
        <p:nvSpPr>
          <p:cNvPr id="11" name="Obdélník 10"/>
          <p:cNvSpPr/>
          <p:nvPr/>
        </p:nvSpPr>
        <p:spPr>
          <a:xfrm>
            <a:off x="3851920" y="2780928"/>
            <a:ext cx="1800200" cy="2088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TextovéPole 11"/>
          <p:cNvSpPr txBox="1"/>
          <p:nvPr/>
        </p:nvSpPr>
        <p:spPr>
          <a:xfrm>
            <a:off x="3851920" y="281228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/>
              <a:t>Department</a:t>
            </a:r>
            <a:endParaRPr lang="cs-CZ" b="1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4011839" y="3181618"/>
            <a:ext cx="1480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id</a:t>
            </a:r>
          </a:p>
          <a:p>
            <a:r>
              <a:rPr lang="cs-CZ" dirty="0" err="1" smtClean="0"/>
              <a:t>company_id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err="1" smtClean="0"/>
              <a:t>name</a:t>
            </a:r>
            <a:endParaRPr lang="cs-CZ" dirty="0" smtClean="0"/>
          </a:p>
          <a:p>
            <a:r>
              <a:rPr lang="cs-CZ" dirty="0" smtClean="0"/>
              <a:t>….</a:t>
            </a:r>
            <a:endParaRPr lang="cs-CZ" dirty="0"/>
          </a:p>
        </p:txBody>
      </p:sp>
      <p:cxnSp>
        <p:nvCxnSpPr>
          <p:cNvPr id="15" name="Přímá spojnice 14"/>
          <p:cNvCxnSpPr>
            <a:stCxn id="11" idx="1"/>
            <a:endCxn id="4" idx="3"/>
          </p:cNvCxnSpPr>
          <p:nvPr/>
        </p:nvCxnSpPr>
        <p:spPr>
          <a:xfrm flipH="1">
            <a:off x="2958391" y="3825044"/>
            <a:ext cx="893529" cy="1124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Přímá spojnice 16"/>
          <p:cNvCxnSpPr/>
          <p:nvPr/>
        </p:nvCxnSpPr>
        <p:spPr>
          <a:xfrm flipH="1" flipV="1">
            <a:off x="2958392" y="3781783"/>
            <a:ext cx="245456" cy="1483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Přímá spojnice 19"/>
          <p:cNvCxnSpPr/>
          <p:nvPr/>
        </p:nvCxnSpPr>
        <p:spPr>
          <a:xfrm flipH="1">
            <a:off x="2958392" y="3937451"/>
            <a:ext cx="245456" cy="1396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Přímá spojnice 21"/>
          <p:cNvCxnSpPr>
            <a:stCxn id="8" idx="1"/>
          </p:cNvCxnSpPr>
          <p:nvPr/>
        </p:nvCxnSpPr>
        <p:spPr>
          <a:xfrm flipH="1" flipV="1">
            <a:off x="5652120" y="3645024"/>
            <a:ext cx="936104" cy="1049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Přímá spojnice 23"/>
          <p:cNvCxnSpPr/>
          <p:nvPr/>
        </p:nvCxnSpPr>
        <p:spPr>
          <a:xfrm flipH="1" flipV="1">
            <a:off x="5652120" y="3468452"/>
            <a:ext cx="216024" cy="1765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Přímá spojnice 25"/>
          <p:cNvCxnSpPr>
            <a:endCxn id="11" idx="3"/>
          </p:cNvCxnSpPr>
          <p:nvPr/>
        </p:nvCxnSpPr>
        <p:spPr>
          <a:xfrm flipH="1">
            <a:off x="5652120" y="3697496"/>
            <a:ext cx="216024" cy="1275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04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Motivation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have data </a:t>
            </a:r>
            <a:r>
              <a:rPr lang="en-US" dirty="0" smtClean="0"/>
              <a:t>model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cs-CZ" dirty="0" smtClean="0"/>
              <a:t>– </a:t>
            </a:r>
            <a:r>
              <a:rPr lang="cs-CZ" dirty="0" err="1" smtClean="0">
                <a:solidFill>
                  <a:srgbClr val="FF0000"/>
                </a:solidFill>
              </a:rPr>
              <a:t>what</a:t>
            </a:r>
            <a:r>
              <a:rPr lang="cs-CZ" dirty="0" smtClean="0">
                <a:solidFill>
                  <a:srgbClr val="FF0000"/>
                </a:solidFill>
              </a:rPr>
              <a:t> </a:t>
            </a:r>
            <a:r>
              <a:rPr lang="cs-CZ" dirty="0" err="1" smtClean="0">
                <a:solidFill>
                  <a:srgbClr val="FF0000"/>
                </a:solidFill>
              </a:rPr>
              <a:t>is</a:t>
            </a:r>
            <a:r>
              <a:rPr lang="cs-CZ" dirty="0" smtClean="0">
                <a:solidFill>
                  <a:srgbClr val="FF0000"/>
                </a:solidFill>
              </a:rPr>
              <a:t> </a:t>
            </a:r>
            <a:r>
              <a:rPr lang="cs-CZ" dirty="0" err="1" smtClean="0">
                <a:solidFill>
                  <a:srgbClr val="FF0000"/>
                </a:solidFill>
              </a:rPr>
              <a:t>relation</a:t>
            </a:r>
            <a:r>
              <a:rPr lang="cs-CZ" dirty="0" smtClean="0">
                <a:solidFill>
                  <a:srgbClr val="FF0000"/>
                </a:solidFill>
              </a:rPr>
              <a:t>?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1158191" y="2893335"/>
            <a:ext cx="1800200" cy="2088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1158191" y="292469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err="1" smtClean="0"/>
              <a:t>Employee</a:t>
            </a:r>
            <a:endParaRPr lang="cs-CZ" b="1" dirty="0"/>
          </a:p>
        </p:txBody>
      </p:sp>
      <p:sp>
        <p:nvSpPr>
          <p:cNvPr id="7" name="TextovéPole 6"/>
          <p:cNvSpPr txBox="1"/>
          <p:nvPr/>
        </p:nvSpPr>
        <p:spPr>
          <a:xfrm>
            <a:off x="1318110" y="3294025"/>
            <a:ext cx="1480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id</a:t>
            </a:r>
          </a:p>
          <a:p>
            <a:r>
              <a:rPr lang="cs-CZ" dirty="0" err="1" smtClean="0"/>
              <a:t>dep_id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err="1" smtClean="0"/>
              <a:t>name</a:t>
            </a:r>
            <a:endParaRPr lang="cs-CZ" dirty="0" smtClean="0"/>
          </a:p>
          <a:p>
            <a:r>
              <a:rPr lang="cs-CZ" dirty="0" err="1" smtClean="0"/>
              <a:t>surname</a:t>
            </a:r>
            <a:endParaRPr lang="cs-CZ" dirty="0" smtClean="0"/>
          </a:p>
          <a:p>
            <a:r>
              <a:rPr lang="cs-CZ" dirty="0" smtClean="0"/>
              <a:t>….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6588224" y="3067762"/>
            <a:ext cx="1409411" cy="13644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/>
          <p:cNvSpPr txBox="1"/>
          <p:nvPr/>
        </p:nvSpPr>
        <p:spPr>
          <a:xfrm>
            <a:off x="6588224" y="30991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err="1" smtClean="0"/>
              <a:t>Company</a:t>
            </a:r>
            <a:endParaRPr lang="cs-CZ" b="1" dirty="0"/>
          </a:p>
        </p:txBody>
      </p:sp>
      <p:sp>
        <p:nvSpPr>
          <p:cNvPr id="10" name="TextovéPole 9"/>
          <p:cNvSpPr txBox="1"/>
          <p:nvPr/>
        </p:nvSpPr>
        <p:spPr>
          <a:xfrm>
            <a:off x="6748143" y="3468452"/>
            <a:ext cx="1480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id</a:t>
            </a:r>
          </a:p>
          <a:p>
            <a:r>
              <a:rPr lang="cs-CZ" dirty="0" err="1" smtClean="0"/>
              <a:t>name</a:t>
            </a:r>
            <a:endParaRPr lang="cs-CZ" dirty="0" smtClean="0"/>
          </a:p>
          <a:p>
            <a:r>
              <a:rPr lang="cs-CZ" dirty="0" smtClean="0"/>
              <a:t>….</a:t>
            </a:r>
            <a:endParaRPr lang="cs-CZ" dirty="0"/>
          </a:p>
        </p:txBody>
      </p:sp>
      <p:sp>
        <p:nvSpPr>
          <p:cNvPr id="11" name="Obdélník 10"/>
          <p:cNvSpPr/>
          <p:nvPr/>
        </p:nvSpPr>
        <p:spPr>
          <a:xfrm>
            <a:off x="3851920" y="2780928"/>
            <a:ext cx="1800200" cy="2088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TextovéPole 11"/>
          <p:cNvSpPr txBox="1"/>
          <p:nvPr/>
        </p:nvSpPr>
        <p:spPr>
          <a:xfrm>
            <a:off x="3851920" y="281228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/>
              <a:t>Department</a:t>
            </a:r>
            <a:endParaRPr lang="cs-CZ" b="1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4011839" y="3181618"/>
            <a:ext cx="1480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id</a:t>
            </a:r>
          </a:p>
          <a:p>
            <a:r>
              <a:rPr lang="cs-CZ" dirty="0" err="1" smtClean="0"/>
              <a:t>company_id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err="1" smtClean="0"/>
              <a:t>name</a:t>
            </a:r>
            <a:endParaRPr lang="cs-CZ" dirty="0" smtClean="0"/>
          </a:p>
          <a:p>
            <a:r>
              <a:rPr lang="cs-CZ" dirty="0" smtClean="0"/>
              <a:t>….</a:t>
            </a:r>
            <a:endParaRPr lang="cs-CZ" dirty="0"/>
          </a:p>
        </p:txBody>
      </p:sp>
      <p:cxnSp>
        <p:nvCxnSpPr>
          <p:cNvPr id="15" name="Přímá spojnice 14"/>
          <p:cNvCxnSpPr>
            <a:stCxn id="11" idx="1"/>
            <a:endCxn id="4" idx="3"/>
          </p:cNvCxnSpPr>
          <p:nvPr/>
        </p:nvCxnSpPr>
        <p:spPr>
          <a:xfrm flipH="1">
            <a:off x="2958391" y="3825044"/>
            <a:ext cx="893529" cy="1124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Přímá spojnice 16"/>
          <p:cNvCxnSpPr/>
          <p:nvPr/>
        </p:nvCxnSpPr>
        <p:spPr>
          <a:xfrm flipH="1" flipV="1">
            <a:off x="2958392" y="3781783"/>
            <a:ext cx="245456" cy="1483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Přímá spojnice 19"/>
          <p:cNvCxnSpPr/>
          <p:nvPr/>
        </p:nvCxnSpPr>
        <p:spPr>
          <a:xfrm flipH="1">
            <a:off x="2958392" y="3937451"/>
            <a:ext cx="245456" cy="1396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Přímá spojnice 21"/>
          <p:cNvCxnSpPr>
            <a:stCxn id="8" idx="1"/>
          </p:cNvCxnSpPr>
          <p:nvPr/>
        </p:nvCxnSpPr>
        <p:spPr>
          <a:xfrm flipH="1" flipV="1">
            <a:off x="5652120" y="3645024"/>
            <a:ext cx="936104" cy="1049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Přímá spojnice 23"/>
          <p:cNvCxnSpPr/>
          <p:nvPr/>
        </p:nvCxnSpPr>
        <p:spPr>
          <a:xfrm flipH="1" flipV="1">
            <a:off x="5652120" y="3468452"/>
            <a:ext cx="216024" cy="1765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Přímá spojnice 25"/>
          <p:cNvCxnSpPr>
            <a:endCxn id="11" idx="3"/>
          </p:cNvCxnSpPr>
          <p:nvPr/>
        </p:nvCxnSpPr>
        <p:spPr>
          <a:xfrm flipH="1">
            <a:off x="5652120" y="3697496"/>
            <a:ext cx="216024" cy="1275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59039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Microsoft Office PowerPoint</Application>
  <PresentationFormat>Předvádění na obrazovce (4:3)</PresentationFormat>
  <Paragraphs>249</Paragraphs>
  <Slides>33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33</vt:i4>
      </vt:variant>
    </vt:vector>
  </HeadingPairs>
  <TitlesOfParts>
    <vt:vector size="34" baseType="lpstr">
      <vt:lpstr>Motiv sady Office</vt:lpstr>
      <vt:lpstr>SQL Training 3</vt:lpstr>
      <vt:lpstr>Agenda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Theory of sets</vt:lpstr>
      <vt:lpstr>Theory of sets</vt:lpstr>
      <vt:lpstr>Theory of sets</vt:lpstr>
      <vt:lpstr>Theory of sets</vt:lpstr>
      <vt:lpstr>Theory of sets</vt:lpstr>
      <vt:lpstr>Theory of sets</vt:lpstr>
      <vt:lpstr>Theory of sets</vt:lpstr>
      <vt:lpstr>Relational algebra</vt:lpstr>
      <vt:lpstr>Relational algebra</vt:lpstr>
      <vt:lpstr>Relational algebra</vt:lpstr>
      <vt:lpstr>Database select</vt:lpstr>
      <vt:lpstr>Example 1</vt:lpstr>
      <vt:lpstr>Example 1</vt:lpstr>
      <vt:lpstr>Example 2</vt:lpstr>
      <vt:lpstr>Example 2</vt:lpstr>
      <vt:lpstr>Example 3</vt:lpstr>
      <vt:lpstr>Example 3</vt:lpstr>
      <vt:lpstr>Example 4</vt:lpstr>
      <vt:lpstr>Example 5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for advanced</dc:title>
  <dc:creator>Kacetl David PLN OM-DEV</dc:creator>
  <cp:lastModifiedBy>Kacetl David PLN OM-DEV</cp:lastModifiedBy>
  <cp:revision>58</cp:revision>
  <dcterms:created xsi:type="dcterms:W3CDTF">2014-05-05T12:00:54Z</dcterms:created>
  <dcterms:modified xsi:type="dcterms:W3CDTF">2014-05-23T06:26:11Z</dcterms:modified>
</cp:coreProperties>
</file>