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7611397e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97611397e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7611397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97611397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7611397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97611397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97611397e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97611397e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7611397e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97611397e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7611397e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97611397e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9761139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9761139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97611397e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97611397e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7611397e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97611397e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7611397e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7611397e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761139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9761139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97611397e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97611397e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7611397e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97611397e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97611397e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97611397e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97611397e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97611397e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97611397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97611397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97611397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97611397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Brescia Norton!!!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Kashawn Brown, Oluwadamilola Kadiri, Oladayo Ogunjimi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 - XGBoost 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041900" y="1183838"/>
            <a:ext cx="353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Has built in L1 and L2 regularization techniques to minimize overfitting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Can automatically stop once the </a:t>
            </a:r>
            <a:r>
              <a:rPr lang="en-GB" sz="1500"/>
              <a:t>model</a:t>
            </a:r>
            <a:r>
              <a:rPr lang="en-GB" sz="1500"/>
              <a:t>’s performance stops improving</a:t>
            </a:r>
            <a:endParaRPr sz="1500"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675" y="1369700"/>
            <a:ext cx="4250150" cy="15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675" y="3014550"/>
            <a:ext cx="3024550" cy="1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upgrade with Deep Learning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1019550"/>
            <a:ext cx="6410676" cy="381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439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Multi-Layer Perceptrons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925" y="1209663"/>
            <a:ext cx="5486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75" y="914625"/>
            <a:ext cx="5952175" cy="3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- MLP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42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492"/>
              <a:t>5 fully connected layers, with 18, 200, 1000, 1000, and 810 units, </a:t>
            </a:r>
            <a:endParaRPr sz="4492"/>
          </a:p>
          <a:p>
            <a:pPr indent="-342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492"/>
              <a:t>Activation: ReLU &amp; SoftMax</a:t>
            </a:r>
            <a:endParaRPr sz="4492"/>
          </a:p>
          <a:p>
            <a:pPr indent="-342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492"/>
              <a:t>Optimizer - Adam</a:t>
            </a:r>
            <a:endParaRPr sz="4492"/>
          </a:p>
          <a:p>
            <a:pPr indent="-342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492"/>
              <a:t>Validation Accuracy: Approx 83%</a:t>
            </a:r>
            <a:endParaRPr sz="4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- MLP-XGBoost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297500" y="12246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MLP-XGB Validation Accuracy: 0.8492583649534322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MLP-XGB Training Accuracy: 0.8772362130994037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0       0.86      0.93      0.89      5778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1       0.83      0.70      0.76      2919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0.85      8697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0.84      0.81      0.82      8697</a:t>
            </a:r>
            <a:endParaRPr sz="1392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392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0.85      0.85      0.85      8697</a:t>
            </a:r>
            <a:endParaRPr sz="1604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- Best Model 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13" y="979875"/>
            <a:ext cx="74009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- Our Predictions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0" y="1068025"/>
            <a:ext cx="8563198" cy="38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1310700"/>
          </a:xfrm>
          <a:prstGeom prst="rect">
            <a:avLst/>
          </a:prstGeom>
          <a:effectLst>
            <a:outerShdw blurRad="114300" rotWithShape="0" algn="bl" dir="9060000" dist="419100">
              <a:srgbClr val="B6D7A8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8400">
                <a:latin typeface="Amatic SC"/>
                <a:ea typeface="Amatic SC"/>
                <a:cs typeface="Amatic SC"/>
                <a:sym typeface="Amatic SC"/>
              </a:rPr>
              <a:t>  </a:t>
            </a:r>
            <a:r>
              <a:rPr b="1" lang="en-GB" sz="8400">
                <a:latin typeface="Amatic SC"/>
                <a:ea typeface="Amatic SC"/>
                <a:cs typeface="Amatic SC"/>
                <a:sym typeface="Amatic SC"/>
              </a:rPr>
              <a:t>Thank you</a:t>
            </a:r>
            <a:endParaRPr b="1" sz="8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Brescia Norton NEEDS US!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Let’s leverage Machine Learning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1875"/>
            <a:ext cx="4168050" cy="333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655075"/>
            <a:ext cx="34998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Indexing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Full Date Calculation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Missing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Categorical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New Processed Data</a:t>
            </a:r>
            <a:endParaRPr sz="16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350" y="1823463"/>
            <a:ext cx="3905825" cy="21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2070725"/>
            <a:ext cx="32745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Examining given data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Researching Feature Selection Techniques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Our Final Decision:</a:t>
            </a:r>
            <a:endParaRPr sz="16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7663025" y="2309400"/>
            <a:ext cx="173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Chi</a:t>
            </a:r>
            <a:r>
              <a:rPr baseline="30000" lang="en-GB" sz="1800"/>
              <a:t>2</a:t>
            </a:r>
            <a:r>
              <a:rPr lang="en-GB" sz="1800"/>
              <a:t> ?</a:t>
            </a:r>
            <a:endParaRPr sz="18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108025" y="1154450"/>
            <a:ext cx="173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Correlation ?</a:t>
            </a:r>
            <a:endParaRPr sz="18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296475" y="4257700"/>
            <a:ext cx="173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ANOVA ?</a:t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75" y="2070726"/>
            <a:ext cx="1795400" cy="17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Mutual</a:t>
            </a:r>
            <a:r>
              <a:rPr b="1" lang="en-GB" sz="3200"/>
              <a:t> Information Classifier </a:t>
            </a:r>
            <a:endParaRPr b="1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Selection: Our Results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00" y="1156725"/>
            <a:ext cx="2382221" cy="34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875" y="1390337"/>
            <a:ext cx="4763950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Selection: Our Results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0" y="3040975"/>
            <a:ext cx="3420000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700" y="1072650"/>
            <a:ext cx="34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475" y="1072648"/>
            <a:ext cx="3420000" cy="17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474" y="3040975"/>
            <a:ext cx="3420001" cy="1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 - Logistic Regression 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333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Simplest to implement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Good for Linear relationships </a:t>
            </a:r>
            <a:endParaRPr sz="15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75" y="1567550"/>
            <a:ext cx="3990375" cy="14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475" y="3240800"/>
            <a:ext cx="3990375" cy="12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700" y="3176699"/>
            <a:ext cx="3093401" cy="1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 - KNN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39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Can handle </a:t>
            </a:r>
            <a:r>
              <a:rPr lang="en-GB"/>
              <a:t>nonlinear</a:t>
            </a:r>
            <a:r>
              <a:rPr lang="en-GB"/>
              <a:t> decision </a:t>
            </a:r>
            <a:r>
              <a:rPr lang="en-GB"/>
              <a:t>boundaries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Good for classification type problems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Better for larger datasets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175" y="1460250"/>
            <a:ext cx="3801426" cy="1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173" y="3199298"/>
            <a:ext cx="3801425" cy="131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5574" y="2750774"/>
            <a:ext cx="2079550" cy="2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