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13"/>
  </p:notesMasterIdLst>
  <p:handoutMasterIdLst>
    <p:handoutMasterId r:id="rId14"/>
  </p:handoutMasterIdLst>
  <p:sldIdLst>
    <p:sldId id="256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 autoAdjust="0"/>
    <p:restoredTop sz="50000" autoAdjust="0"/>
  </p:normalViewPr>
  <p:slideViewPr>
    <p:cSldViewPr snapToGrid="0">
      <p:cViewPr varScale="1">
        <p:scale>
          <a:sx n="105" d="100"/>
          <a:sy n="105" d="100"/>
        </p:scale>
        <p:origin x="12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.arizona.edu/~hzhang/math574m/Read/LogitOrLDA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Choosing between Logistic Regression and Discriminant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Daniel Kadyrov</a:t>
            </a:r>
          </a:p>
          <a:p>
            <a:r>
              <a:rPr lang="en-US" dirty="0"/>
              <a:t>CS559 – Machine Learning</a:t>
            </a:r>
          </a:p>
          <a:p>
            <a:r>
              <a:rPr lang="en-US" dirty="0"/>
              <a:t>Spring 2020</a:t>
            </a:r>
          </a:p>
          <a:p>
            <a:r>
              <a:rPr lang="en-US" dirty="0"/>
              <a:t>Presentation #2</a:t>
            </a:r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Press, S. J., &amp; Wilson, S. (1978). Choosing between Logistic Regression and Discriminant Analysis. </a:t>
            </a:r>
            <a:r>
              <a:rPr lang="en-US" i="1" dirty="0"/>
              <a:t>Journal of the American Statistical Association</a:t>
            </a:r>
            <a:r>
              <a:rPr lang="en-US" dirty="0"/>
              <a:t>, </a:t>
            </a:r>
            <a:r>
              <a:rPr lang="en-US" i="1" dirty="0"/>
              <a:t>73</a:t>
            </a:r>
            <a:r>
              <a:rPr lang="en-US" dirty="0"/>
              <a:t>(364), 699–705. </a:t>
            </a:r>
            <a:r>
              <a:rPr lang="en-US" dirty="0" err="1"/>
              <a:t>doi</a:t>
            </a:r>
            <a:r>
              <a:rPr lang="en-US" dirty="0"/>
              <a:t>: 10.1080/01621459.1978.10480080</a:t>
            </a:r>
          </a:p>
          <a:p>
            <a:pPr lvl="1"/>
            <a:r>
              <a:rPr lang="en-US" dirty="0">
                <a:hlinkClick r:id="rId2"/>
              </a:rPr>
              <a:t>https://www.math.arizona.edu/~hzhang/math574m/Read/LogitOrLDA.pdf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37865</TotalTime>
  <Words>76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PowerPoint Presentation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Daniel Kadyrov</cp:lastModifiedBy>
  <cp:revision>958</cp:revision>
  <cp:lastPrinted>2016-08-09T14:57:31Z</cp:lastPrinted>
  <dcterms:created xsi:type="dcterms:W3CDTF">2013-11-01T14:42:31Z</dcterms:created>
  <dcterms:modified xsi:type="dcterms:W3CDTF">2020-02-25T11:38:36Z</dcterms:modified>
</cp:coreProperties>
</file>