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675" r:id="rId2"/>
    <p:sldMasterId id="2147483716" r:id="rId3"/>
    <p:sldMasterId id="2147483705" r:id="rId4"/>
    <p:sldMasterId id="2147483707" r:id="rId5"/>
    <p:sldMasterId id="2147483699" r:id="rId6"/>
    <p:sldMasterId id="2147483688" r:id="rId7"/>
    <p:sldMasterId id="2147483697" r:id="rId8"/>
    <p:sldMasterId id="2147483761" r:id="rId9"/>
  </p:sldMasterIdLst>
  <p:notesMasterIdLst>
    <p:notesMasterId r:id="rId21"/>
  </p:notesMasterIdLst>
  <p:handoutMasterIdLst>
    <p:handoutMasterId r:id="rId22"/>
  </p:handoutMasterIdLst>
  <p:sldIdLst>
    <p:sldId id="256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5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acey Greene" initials="" lastIdx="11" clrIdx="0"/>
  <p:cmAuthor id="1" name="Jason Rodriguez" initials="" lastIdx="0" clrIdx="1"/>
  <p:cmAuthor id="2" name="Michael Hofmann" initials="" lastIdx="2" clrIdx="2"/>
  <p:cmAuthor id="3" name="Anastasia Greene" initials="" lastIdx="2" clrIdx="3"/>
  <p:cmAuthor id="4" name="Rebecca Turner" initials="RT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152A"/>
    <a:srgbClr val="B12C3D"/>
    <a:srgbClr val="DF7023"/>
    <a:srgbClr val="0F787D"/>
    <a:srgbClr val="000000"/>
    <a:srgbClr val="8A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82" autoAdjust="0"/>
    <p:restoredTop sz="50000" autoAdjust="0"/>
  </p:normalViewPr>
  <p:slideViewPr>
    <p:cSldViewPr snapToGrid="0">
      <p:cViewPr varScale="1">
        <p:scale>
          <a:sx n="137" d="100"/>
          <a:sy n="137" d="100"/>
        </p:scale>
        <p:origin x="138" y="10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commentAuthors" Target="commentAuthor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5748-ED2D-D64E-99DF-8786916463A4}" type="datetime1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A7536-799B-F143-BC53-9CC169B5E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AFACB-FB72-504C-9D79-2AB5728FD867}" type="datetime1">
              <a:rPr lang="en-US" smtClean="0"/>
              <a:t>4/29/2020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61DC2-A28F-4C81-9966-8D7B3191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4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6" y="-14942"/>
            <a:ext cx="2324100" cy="13208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634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7391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726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217288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14555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0526" y="1709351"/>
            <a:ext cx="4269473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969213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8691562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3512360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61715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387771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7889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7050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5254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828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2237110"/>
            <a:ext cx="8805158" cy="19072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Section Break Line 2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668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C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30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5119112"/>
            <a:ext cx="9144000" cy="1738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060870"/>
          </a:xfrm>
          <a:prstGeom prst="rect">
            <a:avLst/>
          </a:prstGeom>
          <a:noFill/>
        </p:spPr>
        <p:txBody>
          <a:bodyPr vert="horz"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5528235"/>
            <a:ext cx="7884696" cy="7171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5067118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40247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743858" y="1570617"/>
            <a:ext cx="7672698" cy="349025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600" b="0" i="1" baseline="0">
                <a:latin typeface="Times New Roman"/>
                <a:cs typeface="Times New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Insert Quote or Excerpt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309938" y="5206137"/>
            <a:ext cx="5565775" cy="897659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600" b="0" i="0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Insert Quote Attribution Here</a:t>
            </a:r>
          </a:p>
        </p:txBody>
      </p:sp>
      <p:pic>
        <p:nvPicPr>
          <p:cNvPr id="21" name="Picture 20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1561545"/>
            <a:ext cx="557893" cy="371928"/>
          </a:xfrm>
          <a:prstGeom prst="rect">
            <a:avLst/>
          </a:prstGeom>
        </p:spPr>
      </p:pic>
      <p:pic>
        <p:nvPicPr>
          <p:cNvPr id="22" name="Picture 21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320315" y="4701328"/>
            <a:ext cx="557893" cy="37192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93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1 Photo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162932" y="1578919"/>
            <a:ext cx="3755643" cy="409476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5162933" y="5766677"/>
            <a:ext cx="3755642" cy="32721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8920"/>
            <a:ext cx="4242014" cy="4514974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1470234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4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5067207" y="1573229"/>
            <a:ext cx="1851807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0" name="Picture Placeholder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7023274" y="1573229"/>
            <a:ext cx="1839493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3" name="Picture Placeholder 7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5067207" y="3914118"/>
            <a:ext cx="1851807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5" name="Picture Placeholder 7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7023274" y="3914118"/>
            <a:ext cx="1839493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2054"/>
            <a:ext cx="4242014" cy="4521839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24002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Grid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39486" y="1578919"/>
            <a:ext cx="4557485" cy="438234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884057" y="3690747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4884057" y="1578919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206343" y="1572054"/>
            <a:ext cx="1720170" cy="3567597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960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39486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239939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2652483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976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623811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624264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229186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</p:spTree>
    <p:extLst>
      <p:ext uri="{BB962C8B-B14F-4D97-AF65-F5344CB8AC3E}">
        <p14:creationId xmlns:p14="http://schemas.microsoft.com/office/powerpoint/2010/main" val="3210053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3"/>
          </p:nvPr>
        </p:nvSpPr>
        <p:spPr>
          <a:xfrm>
            <a:off x="227013" y="1585784"/>
            <a:ext cx="8481556" cy="44961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645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Data Comparison w/ 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46744" y="1578919"/>
            <a:ext cx="4217444" cy="32450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1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46742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4672705" y="1572054"/>
            <a:ext cx="4217756" cy="3251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2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673015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61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5245111"/>
            <a:ext cx="9144000" cy="1612889"/>
            <a:chOff x="-1276426" y="5245111"/>
            <a:chExt cx="9144000" cy="161288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822622" y="524511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1276426" y="524566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-1276426" y="5272276"/>
              <a:ext cx="9144000" cy="1585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71600" y="5240939"/>
            <a:ext cx="6400800" cy="1298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Here</a:t>
            </a:r>
            <a:br>
              <a:rPr lang="en-US" dirty="0"/>
            </a:br>
            <a:r>
              <a:rPr lang="en-US" dirty="0"/>
              <a:t>Email Here</a:t>
            </a:r>
            <a:br>
              <a:rPr lang="en-US" dirty="0"/>
            </a:br>
            <a:r>
              <a:rPr lang="en-US" dirty="0"/>
              <a:t>Phone Here</a:t>
            </a:r>
          </a:p>
        </p:txBody>
      </p:sp>
      <p:pic>
        <p:nvPicPr>
          <p:cNvPr id="4" name="Picture 3" descr="Stevens-Secondary-PMSColor-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5428" y="678404"/>
            <a:ext cx="3544298" cy="3028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52800" y="4263995"/>
            <a:ext cx="24384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Foun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3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2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s with NYC sky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5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8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win A Stevens 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9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5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7063" y="1170132"/>
            <a:ext cx="5216937" cy="5687868"/>
          </a:xfrm>
          <a:prstGeom prst="rect">
            <a:avLst/>
          </a:prstGeom>
        </p:spPr>
      </p:pic>
      <p:sp>
        <p:nvSpPr>
          <p:cNvPr id="20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123826" y="3534870"/>
            <a:ext cx="3828116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3845138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8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362089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em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.emf"/><Relationship Id="rId5" Type="http://schemas.openxmlformats.org/officeDocument/2006/relationships/image" Target="../media/image11.emf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1.emf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68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803" r:id="rId2"/>
    <p:sldLayoutId id="2147483804" r:id="rId3"/>
    <p:sldLayoutId id="2147483805" r:id="rId4"/>
    <p:sldLayoutId id="2147483773" r:id="rId5"/>
    <p:sldLayoutId id="2147483771" r:id="rId6"/>
    <p:sldLayoutId id="2147483799" r:id="rId7"/>
    <p:sldLayoutId id="2147483764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6099048" y="6419355"/>
            <a:ext cx="3044952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419912"/>
            <a:ext cx="6099048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6" name="Slide Number Placeholder 1"/>
          <p:cNvSpPr>
            <a:spLocks noGrp="1"/>
          </p:cNvSpPr>
          <p:nvPr userDrawn="1"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0"/>
            <a:ext cx="9144000" cy="928827"/>
            <a:chOff x="0" y="0"/>
            <a:chExt cx="9144000" cy="92882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894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800" r:id="rId2"/>
    <p:sldLayoutId id="2147483767" r:id="rId3"/>
    <p:sldLayoutId id="2147483801" r:id="rId4"/>
    <p:sldLayoutId id="2147483768" r:id="rId5"/>
    <p:sldLayoutId id="2147483802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6" r:id="rId2"/>
    <p:sldLayoutId id="2147483751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 baseline="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757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34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489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313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02" r:id="rId2"/>
    <p:sldLayoutId id="2147483695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479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704" r:id="rId3"/>
    <p:sldLayoutId id="2147483652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07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Exploration of COVID-19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Daniel Kadyrov</a:t>
            </a:r>
          </a:p>
          <a:p>
            <a:r>
              <a:rPr lang="en-US" dirty="0"/>
              <a:t>CS559 – Machine Learning</a:t>
            </a:r>
          </a:p>
          <a:p>
            <a:r>
              <a:rPr lang="en-US" dirty="0"/>
              <a:t>Spring 2020</a:t>
            </a:r>
          </a:p>
          <a:p>
            <a:r>
              <a:rPr lang="en-US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912756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6141FD-2E43-4775-AB24-3622884E3C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2BE34-BF09-49BB-A806-BFB15909EC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C9E287-9875-4ADC-AECA-8C2B4776D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716352-69F2-4E42-B41A-714B9C72A7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07D001-AC21-463C-ABEE-2CB7EBA4E8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26DB1D-9B1F-441B-9F38-FA3B4B3BB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991" y="2351417"/>
            <a:ext cx="3048425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79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64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6AD6F5F-E08D-4C1C-A991-DBA602DF83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Exploration of Data</a:t>
            </a:r>
          </a:p>
          <a:p>
            <a:r>
              <a:rPr lang="en-US" dirty="0"/>
              <a:t>Predicting COVID19 Spread</a:t>
            </a:r>
          </a:p>
          <a:p>
            <a:r>
              <a:rPr lang="en-US" dirty="0"/>
              <a:t>Predicting the End of COVID19</a:t>
            </a:r>
          </a:p>
          <a:p>
            <a:r>
              <a:rPr lang="en-US" dirty="0"/>
              <a:t>Types of Mitigation and Growth Rate</a:t>
            </a:r>
          </a:p>
          <a:p>
            <a:r>
              <a:rPr lang="en-US" dirty="0"/>
              <a:t>Effects of Weather Conditions</a:t>
            </a:r>
          </a:p>
          <a:p>
            <a:r>
              <a:rPr lang="en-US" dirty="0"/>
              <a:t>New York City Case Study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0DADFC5-3D13-4B12-9995-29270DAE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7627863-CD47-47A3-BCE9-50389E7CF0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6840568-F6BE-4BD0-A76B-2B3EAF6F1E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6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5583AE-BDB9-4ABC-87F3-9BB77BD5EBE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3ECCF-7271-49CC-AC74-674615CD9E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Kaggle</a:t>
            </a:r>
          </a:p>
          <a:p>
            <a:r>
              <a:rPr lang="en-US" dirty="0"/>
              <a:t>New York City Coronavirus</a:t>
            </a:r>
          </a:p>
          <a:p>
            <a:r>
              <a:rPr lang="en-US" dirty="0"/>
              <a:t>New York City Open Data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CF8B25-7603-49D5-983C-F4F60BE61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8A8206-CD42-47E1-845D-09989186A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983" y="1078288"/>
            <a:ext cx="4820679" cy="35816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995BC0-94F1-4736-91C3-10DAB86E6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116" y="4699430"/>
            <a:ext cx="4024411" cy="143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5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C0A318-2E9F-442A-A4B2-B01D0055F8D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B25C0-4F1F-4290-8691-65C23F29E1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91E62F-A5E8-4365-B664-994BB94E6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418AFD-18F2-4BCD-BABE-E0A763719D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7A04A5-44EE-45FB-836F-FB3A3C349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687" y="1466050"/>
            <a:ext cx="3494664" cy="47036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FF34C1-9A04-407F-AF02-11B3A1E17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72" y="4948596"/>
            <a:ext cx="2524477" cy="4001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1B3159-10A8-46E6-8BF5-8F75A513B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245" y="5348702"/>
            <a:ext cx="2362530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78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29FE14-558A-4067-B846-685BA062CFB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42F35-6764-4C61-A10F-5CD2BB4D66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CAAD8F-9B0D-41D4-BB3C-DFF5666D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Spread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008CF7-7D9A-4535-B513-8D87B6A86E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37618C-1D5F-4205-8884-AE6190B280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FA4B1F-1D11-4161-9952-BEE88D64E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050" y="3176552"/>
            <a:ext cx="2857899" cy="5048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E6179B-0FC7-46E1-9B57-47099FB6C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844" y="3844013"/>
            <a:ext cx="3629532" cy="733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0E3C7D-B7C5-4A1A-BF99-9211E550C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755" y="5016683"/>
            <a:ext cx="2956890" cy="63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01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C36CD5-A99F-4246-8948-BD0BFB7EBF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34A0D-42CC-4FC2-A18A-716F72B1EC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7F82E0-B260-4315-AF31-0DADEA667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84F09-33B4-47C5-97F9-01826F5D6A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E211D7-83FA-49D8-B79D-C2073E8763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6A7E8B-ACE5-423A-970E-C984EDC54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172" y="2148282"/>
            <a:ext cx="3697165" cy="357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4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3DBB14-7A74-4805-9822-E69432F79F7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6B39E7-83CC-48BC-9F5F-970160D61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851" y="3423853"/>
            <a:ext cx="3546533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477C29-A4D6-45EA-A760-FA93C5029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05" y="680653"/>
            <a:ext cx="3736838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E9F420-5E4A-4FB4-8887-AAE01521C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65" y="3423853"/>
            <a:ext cx="3632886" cy="2743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796856-2AA4-45A1-95B5-14713B6360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9835" y="680653"/>
            <a:ext cx="352204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77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11AB4B-270C-48F4-A3A6-05017EDD5E9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5E2A5-87A2-4F82-8290-B41EFAAD37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F07CCF-B4DA-46A6-A46A-3CD487B03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the End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F47202-2868-4B78-954D-8BB4F8228A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6CC79C-E00B-4C84-9B38-0A5FE7E437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212D74-0C59-4E9D-BC79-B57E57263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95" y="3143364"/>
            <a:ext cx="3810532" cy="9621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B0B5FD-6B4B-4535-8A7B-F1D3F9BFB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093" y="4655928"/>
            <a:ext cx="3562847" cy="743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E8DE60-C827-4F72-B175-559B38658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6952" y="2114650"/>
            <a:ext cx="3399399" cy="29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66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17E6E5-B9AF-4E26-A25F-1A1202ECC3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94C77B-4B38-4BD0-9856-0956CF9FA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88" y="202425"/>
            <a:ext cx="7761138" cy="575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1183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hoto Background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4316D"/>
      </a:accent1>
      <a:accent2>
        <a:srgbClr val="DF702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Blank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Section Brea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Quotes or Statem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Content with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Charts, Data and Tab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Clos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39289</TotalTime>
  <Words>68</Words>
  <Application>Microsoft Office PowerPoint</Application>
  <PresentationFormat>On-screen Show (4:3)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Arial</vt:lpstr>
      <vt:lpstr>Calibri</vt:lpstr>
      <vt:lpstr>Century Gothic</vt:lpstr>
      <vt:lpstr>Times New Roman</vt:lpstr>
      <vt:lpstr>Cover Slides</vt:lpstr>
      <vt:lpstr>Content - No Photos</vt:lpstr>
      <vt:lpstr>Photo Background</vt:lpstr>
      <vt:lpstr>Blanks</vt:lpstr>
      <vt:lpstr>Section Break</vt:lpstr>
      <vt:lpstr>Quotes or Statements</vt:lpstr>
      <vt:lpstr>Content with Photos</vt:lpstr>
      <vt:lpstr>Charts, Data and Tables</vt:lpstr>
      <vt:lpstr>Closing Slide</vt:lpstr>
      <vt:lpstr>PowerPoint Presentation</vt:lpstr>
      <vt:lpstr>Agenda</vt:lpstr>
      <vt:lpstr>Data</vt:lpstr>
      <vt:lpstr>PowerPoint Presentation</vt:lpstr>
      <vt:lpstr>Predicting Spread</vt:lpstr>
      <vt:lpstr>PowerPoint Presentation</vt:lpstr>
      <vt:lpstr>PowerPoint Presentation</vt:lpstr>
      <vt:lpstr>Predicting the End</vt:lpstr>
      <vt:lpstr>PowerPoint Presentation</vt:lpstr>
      <vt:lpstr>Mitigation</vt:lpstr>
      <vt:lpstr>PowerPoint Presentation</vt:lpstr>
    </vt:vector>
  </TitlesOfParts>
  <Company>Stevens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143 Years of Innovation</dc:title>
  <dc:creator>Laura Bubeck</dc:creator>
  <cp:lastModifiedBy>Daniel Kadyrov</cp:lastModifiedBy>
  <cp:revision>998</cp:revision>
  <cp:lastPrinted>2016-08-09T14:57:31Z</cp:lastPrinted>
  <dcterms:created xsi:type="dcterms:W3CDTF">2013-11-01T14:42:31Z</dcterms:created>
  <dcterms:modified xsi:type="dcterms:W3CDTF">2020-04-29T23:31:16Z</dcterms:modified>
</cp:coreProperties>
</file>