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65" r:id="rId4"/>
    <p:sldId id="263" r:id="rId5"/>
    <p:sldId id="266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 snapToObjects="1">
      <p:cViewPr varScale="1">
        <p:scale>
          <a:sx n="90" d="100"/>
          <a:sy n="90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BA324-E97B-4C7D-BBC3-85DA1E7E58BB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7EAA37-64DB-4794-A318-9C213B76CE27}">
      <dgm:prSet/>
      <dgm:spPr/>
      <dgm:t>
        <a:bodyPr/>
        <a:lstStyle/>
        <a:p>
          <a:r>
            <a:rPr lang="en-US"/>
            <a:t>Modularized Components</a:t>
          </a:r>
        </a:p>
      </dgm:t>
    </dgm:pt>
    <dgm:pt modelId="{FAD587BB-7604-4CB6-9A9B-F95013A9B5BB}" type="parTrans" cxnId="{5B7884BF-2A76-40AD-8E55-E67A809D6586}">
      <dgm:prSet/>
      <dgm:spPr/>
      <dgm:t>
        <a:bodyPr/>
        <a:lstStyle/>
        <a:p>
          <a:endParaRPr lang="en-US"/>
        </a:p>
      </dgm:t>
    </dgm:pt>
    <dgm:pt modelId="{451FB8E8-3EE4-4EDE-BE8F-BEFAE3FC1A0A}" type="sibTrans" cxnId="{5B7884BF-2A76-40AD-8E55-E67A809D6586}">
      <dgm:prSet/>
      <dgm:spPr/>
      <dgm:t>
        <a:bodyPr/>
        <a:lstStyle/>
        <a:p>
          <a:endParaRPr lang="en-US"/>
        </a:p>
      </dgm:t>
    </dgm:pt>
    <dgm:pt modelId="{51B1ED92-B533-4A54-8A67-05610E81B88F}">
      <dgm:prSet/>
      <dgm:spPr/>
      <dgm:t>
        <a:bodyPr/>
        <a:lstStyle/>
        <a:p>
          <a:r>
            <a:rPr lang="en-US" dirty="0"/>
            <a:t>Main control loop</a:t>
          </a:r>
        </a:p>
      </dgm:t>
    </dgm:pt>
    <dgm:pt modelId="{A052AFF5-358D-4A4D-A67F-578A8190A1ED}" type="parTrans" cxnId="{E5541588-C4EF-4B5C-A6C9-B8715B316AC4}">
      <dgm:prSet/>
      <dgm:spPr/>
      <dgm:t>
        <a:bodyPr/>
        <a:lstStyle/>
        <a:p>
          <a:endParaRPr lang="en-US"/>
        </a:p>
      </dgm:t>
    </dgm:pt>
    <dgm:pt modelId="{E82E7EEF-5304-404B-8889-D149E1E3C204}" type="sibTrans" cxnId="{E5541588-C4EF-4B5C-A6C9-B8715B316AC4}">
      <dgm:prSet/>
      <dgm:spPr/>
      <dgm:t>
        <a:bodyPr/>
        <a:lstStyle/>
        <a:p>
          <a:endParaRPr lang="en-US"/>
        </a:p>
      </dgm:t>
    </dgm:pt>
    <dgm:pt modelId="{955AB697-BD6B-4CF0-B09C-CCBA546F7705}">
      <dgm:prSet/>
      <dgm:spPr/>
      <dgm:t>
        <a:bodyPr/>
        <a:lstStyle/>
        <a:p>
          <a:r>
            <a:rPr lang="en-US"/>
            <a:t>Gnu Readline and History libraries</a:t>
          </a:r>
        </a:p>
      </dgm:t>
    </dgm:pt>
    <dgm:pt modelId="{7F724B56-26AA-4517-8958-E053E7195CE0}" type="parTrans" cxnId="{033CDBE6-A524-4B1A-96DC-14C5DB4A3518}">
      <dgm:prSet/>
      <dgm:spPr/>
      <dgm:t>
        <a:bodyPr/>
        <a:lstStyle/>
        <a:p>
          <a:endParaRPr lang="en-US"/>
        </a:p>
      </dgm:t>
    </dgm:pt>
    <dgm:pt modelId="{8B9A2BDA-72CB-4F2F-A0B9-EE71A9B32430}" type="sibTrans" cxnId="{033CDBE6-A524-4B1A-96DC-14C5DB4A3518}">
      <dgm:prSet/>
      <dgm:spPr/>
      <dgm:t>
        <a:bodyPr/>
        <a:lstStyle/>
        <a:p>
          <a:endParaRPr lang="en-US"/>
        </a:p>
      </dgm:t>
    </dgm:pt>
    <dgm:pt modelId="{F8DE055F-00C5-423F-BB68-9269AC90E802}">
      <dgm:prSet/>
      <dgm:spPr/>
      <dgm:t>
        <a:bodyPr/>
        <a:lstStyle/>
        <a:p>
          <a:r>
            <a:rPr lang="en-US" dirty="0"/>
            <a:t>Enabled efficient input gathering with the ability to use arrow keys</a:t>
          </a:r>
        </a:p>
      </dgm:t>
    </dgm:pt>
    <dgm:pt modelId="{8AB214D7-C9E7-47B3-9758-1C8A1E1792A3}" type="parTrans" cxnId="{83FFBC4E-872A-4C9C-9426-FA36DAB95571}">
      <dgm:prSet/>
      <dgm:spPr/>
      <dgm:t>
        <a:bodyPr/>
        <a:lstStyle/>
        <a:p>
          <a:endParaRPr lang="en-US"/>
        </a:p>
      </dgm:t>
    </dgm:pt>
    <dgm:pt modelId="{C256BE33-F766-4E7E-9528-D3F0C26EDB88}" type="sibTrans" cxnId="{83FFBC4E-872A-4C9C-9426-FA36DAB95571}">
      <dgm:prSet/>
      <dgm:spPr/>
      <dgm:t>
        <a:bodyPr/>
        <a:lstStyle/>
        <a:p>
          <a:endParaRPr lang="en-US"/>
        </a:p>
      </dgm:t>
    </dgm:pt>
    <dgm:pt modelId="{81FED33E-8167-4416-8882-0A364B17FE65}">
      <dgm:prSet/>
      <dgm:spPr/>
      <dgm:t>
        <a:bodyPr/>
        <a:lstStyle/>
        <a:p>
          <a:r>
            <a:rPr lang="en-US" dirty="0"/>
            <a:t>Enabled efficient memory of commands</a:t>
          </a:r>
        </a:p>
      </dgm:t>
    </dgm:pt>
    <dgm:pt modelId="{8F7E56B6-4836-4AAD-B001-D4F93C7D66C0}" type="parTrans" cxnId="{F7A35CAE-152B-4CF9-A4D1-42CC31EE05E5}">
      <dgm:prSet/>
      <dgm:spPr/>
      <dgm:t>
        <a:bodyPr/>
        <a:lstStyle/>
        <a:p>
          <a:endParaRPr lang="en-US"/>
        </a:p>
      </dgm:t>
    </dgm:pt>
    <dgm:pt modelId="{1639851C-29B0-4C88-816B-E69183201816}" type="sibTrans" cxnId="{F7A35CAE-152B-4CF9-A4D1-42CC31EE05E5}">
      <dgm:prSet/>
      <dgm:spPr/>
      <dgm:t>
        <a:bodyPr/>
        <a:lstStyle/>
        <a:p>
          <a:endParaRPr lang="en-US"/>
        </a:p>
      </dgm:t>
    </dgm:pt>
    <dgm:pt modelId="{7C0E855C-2B9F-2A42-B31A-7FF07CE7C7A4}">
      <dgm:prSet/>
      <dgm:spPr/>
      <dgm:t>
        <a:bodyPr/>
        <a:lstStyle/>
        <a:p>
          <a:r>
            <a:rPr lang="en-US" dirty="0"/>
            <a:t>Input processing</a:t>
          </a:r>
        </a:p>
      </dgm:t>
    </dgm:pt>
    <dgm:pt modelId="{3096DF94-E51A-5F47-99AD-B1502613282E}" type="parTrans" cxnId="{DEA02CDF-6656-8A4C-9CD9-590A56B5D795}">
      <dgm:prSet/>
      <dgm:spPr/>
      <dgm:t>
        <a:bodyPr/>
        <a:lstStyle/>
        <a:p>
          <a:endParaRPr lang="en-US"/>
        </a:p>
      </dgm:t>
    </dgm:pt>
    <dgm:pt modelId="{B7B61D7C-6992-1B4B-95FD-C25561D678E7}" type="sibTrans" cxnId="{DEA02CDF-6656-8A4C-9CD9-590A56B5D795}">
      <dgm:prSet/>
      <dgm:spPr/>
      <dgm:t>
        <a:bodyPr/>
        <a:lstStyle/>
        <a:p>
          <a:endParaRPr lang="en-US"/>
        </a:p>
      </dgm:t>
    </dgm:pt>
    <dgm:pt modelId="{4D088286-C1AD-F043-A83D-811F0C2E5579}">
      <dgm:prSet/>
      <dgm:spPr/>
      <dgm:t>
        <a:bodyPr/>
        <a:lstStyle/>
        <a:p>
          <a:r>
            <a:rPr lang="en-US" dirty="0"/>
            <a:t>Built-in commands</a:t>
          </a:r>
        </a:p>
      </dgm:t>
    </dgm:pt>
    <dgm:pt modelId="{2C963D9A-F042-1246-A22D-1FB830991198}" type="parTrans" cxnId="{06AB536A-9241-8444-854E-C1BBA82CED4A}">
      <dgm:prSet/>
      <dgm:spPr/>
      <dgm:t>
        <a:bodyPr/>
        <a:lstStyle/>
        <a:p>
          <a:endParaRPr lang="en-US"/>
        </a:p>
      </dgm:t>
    </dgm:pt>
    <dgm:pt modelId="{E74DE21A-D265-7D4B-A1FD-CC8951C1B631}" type="sibTrans" cxnId="{06AB536A-9241-8444-854E-C1BBA82CED4A}">
      <dgm:prSet/>
      <dgm:spPr/>
      <dgm:t>
        <a:bodyPr/>
        <a:lstStyle/>
        <a:p>
          <a:endParaRPr lang="en-US"/>
        </a:p>
      </dgm:t>
    </dgm:pt>
    <dgm:pt modelId="{0FF80534-B2FA-6E47-B11E-FF7560E7ADE5}">
      <dgm:prSet/>
      <dgm:spPr/>
      <dgm:t>
        <a:bodyPr/>
        <a:lstStyle/>
        <a:p>
          <a:r>
            <a:rPr lang="en-US" dirty="0"/>
            <a:t>Command Execution</a:t>
          </a:r>
        </a:p>
      </dgm:t>
    </dgm:pt>
    <dgm:pt modelId="{0592CA7D-15D7-B34E-AE6B-8729A910766F}" type="parTrans" cxnId="{1E73456F-72E2-2147-AA7D-7614D9A0D7A0}">
      <dgm:prSet/>
      <dgm:spPr/>
      <dgm:t>
        <a:bodyPr/>
        <a:lstStyle/>
        <a:p>
          <a:endParaRPr lang="en-US"/>
        </a:p>
      </dgm:t>
    </dgm:pt>
    <dgm:pt modelId="{F6B55D89-5D2D-1248-B01D-F117F755F9D8}" type="sibTrans" cxnId="{1E73456F-72E2-2147-AA7D-7614D9A0D7A0}">
      <dgm:prSet/>
      <dgm:spPr/>
      <dgm:t>
        <a:bodyPr/>
        <a:lstStyle/>
        <a:p>
          <a:endParaRPr lang="en-US"/>
        </a:p>
      </dgm:t>
    </dgm:pt>
    <dgm:pt modelId="{B3A6F86A-0493-E140-9C06-8C58D8B68848}">
      <dgm:prSet/>
      <dgm:spPr/>
      <dgm:t>
        <a:bodyPr/>
        <a:lstStyle/>
        <a:p>
          <a:r>
            <a:rPr lang="en-US" dirty="0" err="1"/>
            <a:t>mmap</a:t>
          </a:r>
          <a:r>
            <a:rPr lang="en-US" dirty="0"/>
            <a:t> and </a:t>
          </a:r>
          <a:r>
            <a:rPr lang="en-US" b="0" dirty="0" err="1"/>
            <a:t>munmap</a:t>
          </a:r>
          <a:endParaRPr lang="en-US" dirty="0"/>
        </a:p>
      </dgm:t>
    </dgm:pt>
    <dgm:pt modelId="{DC854CB6-39E2-A940-A17D-B187A04753B0}" type="parTrans" cxnId="{277247C1-649E-0040-B1B5-C8F63C2A1994}">
      <dgm:prSet/>
      <dgm:spPr/>
      <dgm:t>
        <a:bodyPr/>
        <a:lstStyle/>
        <a:p>
          <a:endParaRPr lang="en-US"/>
        </a:p>
      </dgm:t>
    </dgm:pt>
    <dgm:pt modelId="{650554AE-ACC1-2F42-BF61-2A0F5E654659}" type="sibTrans" cxnId="{277247C1-649E-0040-B1B5-C8F63C2A1994}">
      <dgm:prSet/>
      <dgm:spPr/>
      <dgm:t>
        <a:bodyPr/>
        <a:lstStyle/>
        <a:p>
          <a:endParaRPr lang="en-US"/>
        </a:p>
      </dgm:t>
    </dgm:pt>
    <dgm:pt modelId="{64781649-5E5B-8B46-9822-D57F5C9B8840}">
      <dgm:prSet/>
      <dgm:spPr/>
      <dgm:t>
        <a:bodyPr/>
        <a:lstStyle/>
        <a:p>
          <a:r>
            <a:rPr lang="en-US" dirty="0"/>
            <a:t>Used to map and </a:t>
          </a:r>
          <a:r>
            <a:rPr lang="en-US" dirty="0" err="1"/>
            <a:t>unmap</a:t>
          </a:r>
          <a:r>
            <a:rPr lang="en-US"/>
            <a:t> shared </a:t>
          </a:r>
          <a:r>
            <a:rPr lang="en-US" dirty="0"/>
            <a:t>memory across different processes</a:t>
          </a:r>
        </a:p>
      </dgm:t>
    </dgm:pt>
    <dgm:pt modelId="{9467292E-1D05-034D-A2A1-F8CF0C1EC016}" type="parTrans" cxnId="{587AF82A-90D7-B142-85BF-B135707C4F98}">
      <dgm:prSet/>
      <dgm:spPr/>
      <dgm:t>
        <a:bodyPr/>
        <a:lstStyle/>
        <a:p>
          <a:endParaRPr lang="en-US"/>
        </a:p>
      </dgm:t>
    </dgm:pt>
    <dgm:pt modelId="{CFD81E3C-BA65-DA43-A472-2D1A24981A4B}" type="sibTrans" cxnId="{587AF82A-90D7-B142-85BF-B135707C4F98}">
      <dgm:prSet/>
      <dgm:spPr/>
      <dgm:t>
        <a:bodyPr/>
        <a:lstStyle/>
        <a:p>
          <a:endParaRPr lang="en-US"/>
        </a:p>
      </dgm:t>
    </dgm:pt>
    <dgm:pt modelId="{D2EDC506-BFBA-8A41-B505-1DE82DAF2279}" type="pres">
      <dgm:prSet presAssocID="{C98BA324-E97B-4C7D-BBC3-85DA1E7E58BB}" presName="linear" presStyleCnt="0">
        <dgm:presLayoutVars>
          <dgm:dir/>
          <dgm:animLvl val="lvl"/>
          <dgm:resizeHandles val="exact"/>
        </dgm:presLayoutVars>
      </dgm:prSet>
      <dgm:spPr/>
    </dgm:pt>
    <dgm:pt modelId="{28496A21-530C-AA41-AA20-314C0B4637D5}" type="pres">
      <dgm:prSet presAssocID="{557EAA37-64DB-4794-A318-9C213B76CE27}" presName="parentLin" presStyleCnt="0"/>
      <dgm:spPr/>
    </dgm:pt>
    <dgm:pt modelId="{96873546-2F9B-C344-9FCA-2B791D2BA4B1}" type="pres">
      <dgm:prSet presAssocID="{557EAA37-64DB-4794-A318-9C213B76CE27}" presName="parentLeftMargin" presStyleLbl="node1" presStyleIdx="0" presStyleCnt="3"/>
      <dgm:spPr/>
    </dgm:pt>
    <dgm:pt modelId="{51DEB0CA-74C7-1143-9417-821A3D41E1F2}" type="pres">
      <dgm:prSet presAssocID="{557EAA37-64DB-4794-A318-9C213B76CE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E5238B-33F9-284E-B898-D7B28CD11C0B}" type="pres">
      <dgm:prSet presAssocID="{557EAA37-64DB-4794-A318-9C213B76CE27}" presName="negativeSpace" presStyleCnt="0"/>
      <dgm:spPr/>
    </dgm:pt>
    <dgm:pt modelId="{AD576556-6F51-F746-B410-F8EE36EE7379}" type="pres">
      <dgm:prSet presAssocID="{557EAA37-64DB-4794-A318-9C213B76CE27}" presName="childText" presStyleLbl="conFgAcc1" presStyleIdx="0" presStyleCnt="3">
        <dgm:presLayoutVars>
          <dgm:bulletEnabled val="1"/>
        </dgm:presLayoutVars>
      </dgm:prSet>
      <dgm:spPr/>
    </dgm:pt>
    <dgm:pt modelId="{7F4D03EB-ACE3-FF4C-B90C-4C95C408B90B}" type="pres">
      <dgm:prSet presAssocID="{451FB8E8-3EE4-4EDE-BE8F-BEFAE3FC1A0A}" presName="spaceBetweenRectangles" presStyleCnt="0"/>
      <dgm:spPr/>
    </dgm:pt>
    <dgm:pt modelId="{CBDC490D-02EC-DE46-AFCD-B7866760DD8A}" type="pres">
      <dgm:prSet presAssocID="{955AB697-BD6B-4CF0-B09C-CCBA546F7705}" presName="parentLin" presStyleCnt="0"/>
      <dgm:spPr/>
    </dgm:pt>
    <dgm:pt modelId="{54023042-8B6D-4B4F-A0A0-0308E1D0C1C1}" type="pres">
      <dgm:prSet presAssocID="{955AB697-BD6B-4CF0-B09C-CCBA546F7705}" presName="parentLeftMargin" presStyleLbl="node1" presStyleIdx="0" presStyleCnt="3"/>
      <dgm:spPr/>
    </dgm:pt>
    <dgm:pt modelId="{363DBF88-1FD6-0345-8137-C6DC47F02AC8}" type="pres">
      <dgm:prSet presAssocID="{955AB697-BD6B-4CF0-B09C-CCBA546F77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81FC74-E0B0-9C4A-B29C-20E77BE50DE7}" type="pres">
      <dgm:prSet presAssocID="{955AB697-BD6B-4CF0-B09C-CCBA546F7705}" presName="negativeSpace" presStyleCnt="0"/>
      <dgm:spPr/>
    </dgm:pt>
    <dgm:pt modelId="{B44840C9-A82E-B24F-B1C6-1F688E3D3072}" type="pres">
      <dgm:prSet presAssocID="{955AB697-BD6B-4CF0-B09C-CCBA546F7705}" presName="childText" presStyleLbl="conFgAcc1" presStyleIdx="1" presStyleCnt="3">
        <dgm:presLayoutVars>
          <dgm:bulletEnabled val="1"/>
        </dgm:presLayoutVars>
      </dgm:prSet>
      <dgm:spPr/>
    </dgm:pt>
    <dgm:pt modelId="{74349518-1F92-7E4E-AF89-C2505370A5D4}" type="pres">
      <dgm:prSet presAssocID="{8B9A2BDA-72CB-4F2F-A0B9-EE71A9B32430}" presName="spaceBetweenRectangles" presStyleCnt="0"/>
      <dgm:spPr/>
    </dgm:pt>
    <dgm:pt modelId="{D6426C56-CE61-6949-ABC1-D241002AF560}" type="pres">
      <dgm:prSet presAssocID="{B3A6F86A-0493-E140-9C06-8C58D8B68848}" presName="parentLin" presStyleCnt="0"/>
      <dgm:spPr/>
    </dgm:pt>
    <dgm:pt modelId="{5F78D730-109F-F643-AD82-ED8E93282F08}" type="pres">
      <dgm:prSet presAssocID="{B3A6F86A-0493-E140-9C06-8C58D8B68848}" presName="parentLeftMargin" presStyleLbl="node1" presStyleIdx="1" presStyleCnt="3"/>
      <dgm:spPr/>
    </dgm:pt>
    <dgm:pt modelId="{D54D8492-1A7D-9943-83E7-52DFD9243988}" type="pres">
      <dgm:prSet presAssocID="{B3A6F86A-0493-E140-9C06-8C58D8B6884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2C660B7-2F0E-AB46-ADA4-22EEBB3C7A77}" type="pres">
      <dgm:prSet presAssocID="{B3A6F86A-0493-E140-9C06-8C58D8B68848}" presName="negativeSpace" presStyleCnt="0"/>
      <dgm:spPr/>
    </dgm:pt>
    <dgm:pt modelId="{47503324-1D43-914A-BD71-4B181264A0F4}" type="pres">
      <dgm:prSet presAssocID="{B3A6F86A-0493-E140-9C06-8C58D8B6884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9149B0C-6982-E24F-A8DD-023C9A8CD7DE}" type="presOf" srcId="{7C0E855C-2B9F-2A42-B31A-7FF07CE7C7A4}" destId="{AD576556-6F51-F746-B410-F8EE36EE7379}" srcOrd="0" destOrd="1" presId="urn:microsoft.com/office/officeart/2005/8/layout/list1"/>
    <dgm:cxn modelId="{6400DB19-01CB-B443-88FC-E3FAB00F20C5}" type="presOf" srcId="{51B1ED92-B533-4A54-8A67-05610E81B88F}" destId="{AD576556-6F51-F746-B410-F8EE36EE7379}" srcOrd="0" destOrd="0" presId="urn:microsoft.com/office/officeart/2005/8/layout/list1"/>
    <dgm:cxn modelId="{587AF82A-90D7-B142-85BF-B135707C4F98}" srcId="{B3A6F86A-0493-E140-9C06-8C58D8B68848}" destId="{64781649-5E5B-8B46-9822-D57F5C9B8840}" srcOrd="0" destOrd="0" parTransId="{9467292E-1D05-034D-A2A1-F8CF0C1EC016}" sibTransId="{CFD81E3C-BA65-DA43-A472-2D1A24981A4B}"/>
    <dgm:cxn modelId="{D28BC830-FA5D-4D48-823B-9C144130336A}" type="presOf" srcId="{955AB697-BD6B-4CF0-B09C-CCBA546F7705}" destId="{54023042-8B6D-4B4F-A0A0-0308E1D0C1C1}" srcOrd="0" destOrd="0" presId="urn:microsoft.com/office/officeart/2005/8/layout/list1"/>
    <dgm:cxn modelId="{948F543E-6E45-4649-A4CC-AD5F94D6F1B7}" type="presOf" srcId="{557EAA37-64DB-4794-A318-9C213B76CE27}" destId="{96873546-2F9B-C344-9FCA-2B791D2BA4B1}" srcOrd="0" destOrd="0" presId="urn:microsoft.com/office/officeart/2005/8/layout/list1"/>
    <dgm:cxn modelId="{29C5733F-8945-6F4C-B2E1-40BB13A45E18}" type="presOf" srcId="{B3A6F86A-0493-E140-9C06-8C58D8B68848}" destId="{D54D8492-1A7D-9943-83E7-52DFD9243988}" srcOrd="1" destOrd="0" presId="urn:microsoft.com/office/officeart/2005/8/layout/list1"/>
    <dgm:cxn modelId="{6033905C-748E-0042-A467-9CECD4DBFF20}" type="presOf" srcId="{81FED33E-8167-4416-8882-0A364B17FE65}" destId="{B44840C9-A82E-B24F-B1C6-1F688E3D3072}" srcOrd="0" destOrd="1" presId="urn:microsoft.com/office/officeart/2005/8/layout/list1"/>
    <dgm:cxn modelId="{06AB536A-9241-8444-854E-C1BBA82CED4A}" srcId="{557EAA37-64DB-4794-A318-9C213B76CE27}" destId="{4D088286-C1AD-F043-A83D-811F0C2E5579}" srcOrd="2" destOrd="0" parTransId="{2C963D9A-F042-1246-A22D-1FB830991198}" sibTransId="{E74DE21A-D265-7D4B-A1FD-CC8951C1B631}"/>
    <dgm:cxn modelId="{1D97166E-D498-5F41-BB4E-A6212AE8BCFF}" type="presOf" srcId="{B3A6F86A-0493-E140-9C06-8C58D8B68848}" destId="{5F78D730-109F-F643-AD82-ED8E93282F08}" srcOrd="0" destOrd="0" presId="urn:microsoft.com/office/officeart/2005/8/layout/list1"/>
    <dgm:cxn modelId="{83FFBC4E-872A-4C9C-9426-FA36DAB95571}" srcId="{955AB697-BD6B-4CF0-B09C-CCBA546F7705}" destId="{F8DE055F-00C5-423F-BB68-9269AC90E802}" srcOrd="0" destOrd="0" parTransId="{8AB214D7-C9E7-47B3-9758-1C8A1E1792A3}" sibTransId="{C256BE33-F766-4E7E-9528-D3F0C26EDB88}"/>
    <dgm:cxn modelId="{2FD2004F-73BB-1945-BE44-B653EA9EB23A}" type="presOf" srcId="{0FF80534-B2FA-6E47-B11E-FF7560E7ADE5}" destId="{AD576556-6F51-F746-B410-F8EE36EE7379}" srcOrd="0" destOrd="3" presId="urn:microsoft.com/office/officeart/2005/8/layout/list1"/>
    <dgm:cxn modelId="{1E73456F-72E2-2147-AA7D-7614D9A0D7A0}" srcId="{557EAA37-64DB-4794-A318-9C213B76CE27}" destId="{0FF80534-B2FA-6E47-B11E-FF7560E7ADE5}" srcOrd="3" destOrd="0" parTransId="{0592CA7D-15D7-B34E-AE6B-8729A910766F}" sibTransId="{F6B55D89-5D2D-1248-B01D-F117F755F9D8}"/>
    <dgm:cxn modelId="{E5541588-C4EF-4B5C-A6C9-B8715B316AC4}" srcId="{557EAA37-64DB-4794-A318-9C213B76CE27}" destId="{51B1ED92-B533-4A54-8A67-05610E81B88F}" srcOrd="0" destOrd="0" parTransId="{A052AFF5-358D-4A4D-A67F-578A8190A1ED}" sibTransId="{E82E7EEF-5304-404B-8889-D149E1E3C204}"/>
    <dgm:cxn modelId="{B81E0C94-05C7-B742-A6EB-CD2D38B9128D}" type="presOf" srcId="{557EAA37-64DB-4794-A318-9C213B76CE27}" destId="{51DEB0CA-74C7-1143-9417-821A3D41E1F2}" srcOrd="1" destOrd="0" presId="urn:microsoft.com/office/officeart/2005/8/layout/list1"/>
    <dgm:cxn modelId="{8DDB84A9-CCF2-4D4F-A976-4E6DEDE237E9}" type="presOf" srcId="{F8DE055F-00C5-423F-BB68-9269AC90E802}" destId="{B44840C9-A82E-B24F-B1C6-1F688E3D3072}" srcOrd="0" destOrd="0" presId="urn:microsoft.com/office/officeart/2005/8/layout/list1"/>
    <dgm:cxn modelId="{F7A35CAE-152B-4CF9-A4D1-42CC31EE05E5}" srcId="{955AB697-BD6B-4CF0-B09C-CCBA546F7705}" destId="{81FED33E-8167-4416-8882-0A364B17FE65}" srcOrd="1" destOrd="0" parTransId="{8F7E56B6-4836-4AAD-B001-D4F93C7D66C0}" sibTransId="{1639851C-29B0-4C88-816B-E69183201816}"/>
    <dgm:cxn modelId="{16997CB4-AE9B-EB4D-9235-0FF2D941298C}" type="presOf" srcId="{64781649-5E5B-8B46-9822-D57F5C9B8840}" destId="{47503324-1D43-914A-BD71-4B181264A0F4}" srcOrd="0" destOrd="0" presId="urn:microsoft.com/office/officeart/2005/8/layout/list1"/>
    <dgm:cxn modelId="{5B7884BF-2A76-40AD-8E55-E67A809D6586}" srcId="{C98BA324-E97B-4C7D-BBC3-85DA1E7E58BB}" destId="{557EAA37-64DB-4794-A318-9C213B76CE27}" srcOrd="0" destOrd="0" parTransId="{FAD587BB-7604-4CB6-9A9B-F95013A9B5BB}" sibTransId="{451FB8E8-3EE4-4EDE-BE8F-BEFAE3FC1A0A}"/>
    <dgm:cxn modelId="{277247C1-649E-0040-B1B5-C8F63C2A1994}" srcId="{C98BA324-E97B-4C7D-BBC3-85DA1E7E58BB}" destId="{B3A6F86A-0493-E140-9C06-8C58D8B68848}" srcOrd="2" destOrd="0" parTransId="{DC854CB6-39E2-A940-A17D-B187A04753B0}" sibTransId="{650554AE-ACC1-2F42-BF61-2A0F5E654659}"/>
    <dgm:cxn modelId="{E98BBECE-6398-4D43-A460-FE551CA235CE}" type="presOf" srcId="{955AB697-BD6B-4CF0-B09C-CCBA546F7705}" destId="{363DBF88-1FD6-0345-8137-C6DC47F02AC8}" srcOrd="1" destOrd="0" presId="urn:microsoft.com/office/officeart/2005/8/layout/list1"/>
    <dgm:cxn modelId="{BEEA57D4-1B3C-DF4E-98DD-8E2B7DE8F6FA}" type="presOf" srcId="{C98BA324-E97B-4C7D-BBC3-85DA1E7E58BB}" destId="{D2EDC506-BFBA-8A41-B505-1DE82DAF2279}" srcOrd="0" destOrd="0" presId="urn:microsoft.com/office/officeart/2005/8/layout/list1"/>
    <dgm:cxn modelId="{DEA02CDF-6656-8A4C-9CD9-590A56B5D795}" srcId="{557EAA37-64DB-4794-A318-9C213B76CE27}" destId="{7C0E855C-2B9F-2A42-B31A-7FF07CE7C7A4}" srcOrd="1" destOrd="0" parTransId="{3096DF94-E51A-5F47-99AD-B1502613282E}" sibTransId="{B7B61D7C-6992-1B4B-95FD-C25561D678E7}"/>
    <dgm:cxn modelId="{033CDBE6-A524-4B1A-96DC-14C5DB4A3518}" srcId="{C98BA324-E97B-4C7D-BBC3-85DA1E7E58BB}" destId="{955AB697-BD6B-4CF0-B09C-CCBA546F7705}" srcOrd="1" destOrd="0" parTransId="{7F724B56-26AA-4517-8958-E053E7195CE0}" sibTransId="{8B9A2BDA-72CB-4F2F-A0B9-EE71A9B32430}"/>
    <dgm:cxn modelId="{9F2718FB-387F-284B-8773-84F80223D4F5}" type="presOf" srcId="{4D088286-C1AD-F043-A83D-811F0C2E5579}" destId="{AD576556-6F51-F746-B410-F8EE36EE7379}" srcOrd="0" destOrd="2" presId="urn:microsoft.com/office/officeart/2005/8/layout/list1"/>
    <dgm:cxn modelId="{22D3E364-F5E8-5842-BED6-0B17CE0A6318}" type="presParOf" srcId="{D2EDC506-BFBA-8A41-B505-1DE82DAF2279}" destId="{28496A21-530C-AA41-AA20-314C0B4637D5}" srcOrd="0" destOrd="0" presId="urn:microsoft.com/office/officeart/2005/8/layout/list1"/>
    <dgm:cxn modelId="{847E78B1-5258-4B45-A3DF-BBC6841AA080}" type="presParOf" srcId="{28496A21-530C-AA41-AA20-314C0B4637D5}" destId="{96873546-2F9B-C344-9FCA-2B791D2BA4B1}" srcOrd="0" destOrd="0" presId="urn:microsoft.com/office/officeart/2005/8/layout/list1"/>
    <dgm:cxn modelId="{E98ECF9B-2571-564A-992E-8298B3C97DD4}" type="presParOf" srcId="{28496A21-530C-AA41-AA20-314C0B4637D5}" destId="{51DEB0CA-74C7-1143-9417-821A3D41E1F2}" srcOrd="1" destOrd="0" presId="urn:microsoft.com/office/officeart/2005/8/layout/list1"/>
    <dgm:cxn modelId="{5AA774E9-4605-3347-842A-7DF555143FB6}" type="presParOf" srcId="{D2EDC506-BFBA-8A41-B505-1DE82DAF2279}" destId="{B4E5238B-33F9-284E-B898-D7B28CD11C0B}" srcOrd="1" destOrd="0" presId="urn:microsoft.com/office/officeart/2005/8/layout/list1"/>
    <dgm:cxn modelId="{2BE291F0-7A33-A445-8497-6C66A062EE8D}" type="presParOf" srcId="{D2EDC506-BFBA-8A41-B505-1DE82DAF2279}" destId="{AD576556-6F51-F746-B410-F8EE36EE7379}" srcOrd="2" destOrd="0" presId="urn:microsoft.com/office/officeart/2005/8/layout/list1"/>
    <dgm:cxn modelId="{A3CFE9AA-1CE3-8546-9CEB-A120E20687C7}" type="presParOf" srcId="{D2EDC506-BFBA-8A41-B505-1DE82DAF2279}" destId="{7F4D03EB-ACE3-FF4C-B90C-4C95C408B90B}" srcOrd="3" destOrd="0" presId="urn:microsoft.com/office/officeart/2005/8/layout/list1"/>
    <dgm:cxn modelId="{BBDA08A9-D8D1-634F-AF38-C3D1812AD51F}" type="presParOf" srcId="{D2EDC506-BFBA-8A41-B505-1DE82DAF2279}" destId="{CBDC490D-02EC-DE46-AFCD-B7866760DD8A}" srcOrd="4" destOrd="0" presId="urn:microsoft.com/office/officeart/2005/8/layout/list1"/>
    <dgm:cxn modelId="{982548F4-0DF7-5340-B315-4276C14D2D01}" type="presParOf" srcId="{CBDC490D-02EC-DE46-AFCD-B7866760DD8A}" destId="{54023042-8B6D-4B4F-A0A0-0308E1D0C1C1}" srcOrd="0" destOrd="0" presId="urn:microsoft.com/office/officeart/2005/8/layout/list1"/>
    <dgm:cxn modelId="{C121EB3A-626F-D040-A85D-0658742C1C2F}" type="presParOf" srcId="{CBDC490D-02EC-DE46-AFCD-B7866760DD8A}" destId="{363DBF88-1FD6-0345-8137-C6DC47F02AC8}" srcOrd="1" destOrd="0" presId="urn:microsoft.com/office/officeart/2005/8/layout/list1"/>
    <dgm:cxn modelId="{2EE47299-9E07-E94D-AD20-C696E4D3F72F}" type="presParOf" srcId="{D2EDC506-BFBA-8A41-B505-1DE82DAF2279}" destId="{F881FC74-E0B0-9C4A-B29C-20E77BE50DE7}" srcOrd="5" destOrd="0" presId="urn:microsoft.com/office/officeart/2005/8/layout/list1"/>
    <dgm:cxn modelId="{6A88E670-242E-8349-8C8D-BBC78D2F5CFA}" type="presParOf" srcId="{D2EDC506-BFBA-8A41-B505-1DE82DAF2279}" destId="{B44840C9-A82E-B24F-B1C6-1F688E3D3072}" srcOrd="6" destOrd="0" presId="urn:microsoft.com/office/officeart/2005/8/layout/list1"/>
    <dgm:cxn modelId="{06EA21F2-CB69-3745-B2CE-17FC345C9229}" type="presParOf" srcId="{D2EDC506-BFBA-8A41-B505-1DE82DAF2279}" destId="{74349518-1F92-7E4E-AF89-C2505370A5D4}" srcOrd="7" destOrd="0" presId="urn:microsoft.com/office/officeart/2005/8/layout/list1"/>
    <dgm:cxn modelId="{8BF6FD74-2789-2A42-AD49-C3CCFB751415}" type="presParOf" srcId="{D2EDC506-BFBA-8A41-B505-1DE82DAF2279}" destId="{D6426C56-CE61-6949-ABC1-D241002AF560}" srcOrd="8" destOrd="0" presId="urn:microsoft.com/office/officeart/2005/8/layout/list1"/>
    <dgm:cxn modelId="{08D12A15-942C-D64F-B1B9-3DAF9981585D}" type="presParOf" srcId="{D6426C56-CE61-6949-ABC1-D241002AF560}" destId="{5F78D730-109F-F643-AD82-ED8E93282F08}" srcOrd="0" destOrd="0" presId="urn:microsoft.com/office/officeart/2005/8/layout/list1"/>
    <dgm:cxn modelId="{584C3975-7E50-FC41-A811-B16A054009CE}" type="presParOf" srcId="{D6426C56-CE61-6949-ABC1-D241002AF560}" destId="{D54D8492-1A7D-9943-83E7-52DFD9243988}" srcOrd="1" destOrd="0" presId="urn:microsoft.com/office/officeart/2005/8/layout/list1"/>
    <dgm:cxn modelId="{16E22EBC-21FC-BD41-83D7-1C53F0A8BE7C}" type="presParOf" srcId="{D2EDC506-BFBA-8A41-B505-1DE82DAF2279}" destId="{D2C660B7-2F0E-AB46-ADA4-22EEBB3C7A77}" srcOrd="9" destOrd="0" presId="urn:microsoft.com/office/officeart/2005/8/layout/list1"/>
    <dgm:cxn modelId="{59C44640-4BE1-564C-91A2-1A9A952AC488}" type="presParOf" srcId="{D2EDC506-BFBA-8A41-B505-1DE82DAF2279}" destId="{47503324-1D43-914A-BD71-4B181264A0F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76556-6F51-F746-B410-F8EE36EE7379}">
      <dsp:nvSpPr>
        <dsp:cNvPr id="0" name=""/>
        <dsp:cNvSpPr/>
      </dsp:nvSpPr>
      <dsp:spPr>
        <a:xfrm>
          <a:off x="0" y="257280"/>
          <a:ext cx="10576558" cy="152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858" tIns="354076" rIns="82085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Main control loop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Input processing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Built-in commands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Command Execution</a:t>
          </a:r>
        </a:p>
      </dsp:txBody>
      <dsp:txXfrm>
        <a:off x="0" y="257280"/>
        <a:ext cx="10576558" cy="1526175"/>
      </dsp:txXfrm>
    </dsp:sp>
    <dsp:sp modelId="{51DEB0CA-74C7-1143-9417-821A3D41E1F2}">
      <dsp:nvSpPr>
        <dsp:cNvPr id="0" name=""/>
        <dsp:cNvSpPr/>
      </dsp:nvSpPr>
      <dsp:spPr>
        <a:xfrm>
          <a:off x="528827" y="6360"/>
          <a:ext cx="740359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Modularized Components</a:t>
          </a:r>
        </a:p>
      </dsp:txBody>
      <dsp:txXfrm>
        <a:off x="553325" y="30858"/>
        <a:ext cx="7354594" cy="452844"/>
      </dsp:txXfrm>
    </dsp:sp>
    <dsp:sp modelId="{B44840C9-A82E-B24F-B1C6-1F688E3D3072}">
      <dsp:nvSpPr>
        <dsp:cNvPr id="0" name=""/>
        <dsp:cNvSpPr/>
      </dsp:nvSpPr>
      <dsp:spPr>
        <a:xfrm>
          <a:off x="0" y="2126175"/>
          <a:ext cx="10576558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899957"/>
              <a:satOff val="2167"/>
              <a:lumOff val="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858" tIns="354076" rIns="82085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Enabled efficient input gathering with the ability to use arrow keys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Enabled efficient memory of commands</a:t>
          </a:r>
        </a:p>
      </dsp:txBody>
      <dsp:txXfrm>
        <a:off x="0" y="2126175"/>
        <a:ext cx="10576558" cy="990675"/>
      </dsp:txXfrm>
    </dsp:sp>
    <dsp:sp modelId="{363DBF88-1FD6-0345-8137-C6DC47F02AC8}">
      <dsp:nvSpPr>
        <dsp:cNvPr id="0" name=""/>
        <dsp:cNvSpPr/>
      </dsp:nvSpPr>
      <dsp:spPr>
        <a:xfrm>
          <a:off x="528827" y="1875255"/>
          <a:ext cx="7403590" cy="501840"/>
        </a:xfrm>
        <a:prstGeom prst="roundRect">
          <a:avLst/>
        </a:prstGeom>
        <a:solidFill>
          <a:schemeClr val="accent2">
            <a:hueOff val="1899957"/>
            <a:satOff val="2167"/>
            <a:lumOff val="3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Gnu Readline and History libraries</a:t>
          </a:r>
        </a:p>
      </dsp:txBody>
      <dsp:txXfrm>
        <a:off x="553325" y="1899753"/>
        <a:ext cx="7354594" cy="452844"/>
      </dsp:txXfrm>
    </dsp:sp>
    <dsp:sp modelId="{47503324-1D43-914A-BD71-4B181264A0F4}">
      <dsp:nvSpPr>
        <dsp:cNvPr id="0" name=""/>
        <dsp:cNvSpPr/>
      </dsp:nvSpPr>
      <dsp:spPr>
        <a:xfrm>
          <a:off x="0" y="3459570"/>
          <a:ext cx="10576558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3799914"/>
              <a:satOff val="4333"/>
              <a:lumOff val="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858" tIns="354076" rIns="82085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Used to map and </a:t>
          </a:r>
          <a:r>
            <a:rPr lang="en-US" sz="1700" kern="1200" dirty="0" err="1"/>
            <a:t>unmap</a:t>
          </a:r>
          <a:r>
            <a:rPr lang="en-US" sz="1700" kern="1200"/>
            <a:t> shared </a:t>
          </a:r>
          <a:r>
            <a:rPr lang="en-US" sz="1700" kern="1200" dirty="0"/>
            <a:t>memory across different processes</a:t>
          </a:r>
        </a:p>
      </dsp:txBody>
      <dsp:txXfrm>
        <a:off x="0" y="3459570"/>
        <a:ext cx="10576558" cy="709537"/>
      </dsp:txXfrm>
    </dsp:sp>
    <dsp:sp modelId="{D54D8492-1A7D-9943-83E7-52DFD9243988}">
      <dsp:nvSpPr>
        <dsp:cNvPr id="0" name=""/>
        <dsp:cNvSpPr/>
      </dsp:nvSpPr>
      <dsp:spPr>
        <a:xfrm>
          <a:off x="528827" y="3208650"/>
          <a:ext cx="7403590" cy="501840"/>
        </a:xfrm>
        <a:prstGeom prst="roundRect">
          <a:avLst/>
        </a:prstGeom>
        <a:solidFill>
          <a:schemeClr val="accent2">
            <a:hueOff val="3799914"/>
            <a:satOff val="4333"/>
            <a:lumOff val="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mmap</a:t>
          </a:r>
          <a:r>
            <a:rPr lang="en-US" sz="1700" kern="1200" dirty="0"/>
            <a:t> and </a:t>
          </a:r>
          <a:r>
            <a:rPr lang="en-US" sz="1700" b="0" kern="1200" dirty="0" err="1"/>
            <a:t>munmap</a:t>
          </a:r>
          <a:endParaRPr lang="en-US" sz="1700" kern="1200" dirty="0"/>
        </a:p>
      </dsp:txBody>
      <dsp:txXfrm>
        <a:off x="553325" y="3233148"/>
        <a:ext cx="735459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A278120-5BE5-A541-B734-816091509FB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7C8C9C6-1C23-3D46-BE52-281C9BE9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6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8120-5BE5-A541-B734-816091509FB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C9C6-1C23-3D46-BE52-281C9BE9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7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A278120-5BE5-A541-B734-816091509FB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7C8C9C6-1C23-3D46-BE52-281C9BE9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9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8120-5BE5-A541-B734-816091509FB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C9C6-1C23-3D46-BE52-281C9BE9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2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A278120-5BE5-A541-B734-816091509FB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7C8C9C6-1C23-3D46-BE52-281C9BE9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3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A278120-5BE5-A541-B734-816091509FB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7C8C9C6-1C23-3D46-BE52-281C9BE9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A278120-5BE5-A541-B734-816091509FB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7C8C9C6-1C23-3D46-BE52-281C9BE9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8120-5BE5-A541-B734-816091509FB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C9C6-1C23-3D46-BE52-281C9BE9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A278120-5BE5-A541-B734-816091509FB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7C8C9C6-1C23-3D46-BE52-281C9BE9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9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8120-5BE5-A541-B734-816091509FB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C9C6-1C23-3D46-BE52-281C9BE9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8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A278120-5BE5-A541-B734-816091509FB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7C8C9C6-1C23-3D46-BE52-281C9BE9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8120-5BE5-A541-B734-816091509FB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8C9C6-1C23-3D46-BE52-281C9BE9C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4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4394-4DD1-2B4E-82AD-C6D99EEF9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Shell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84748-30C7-4F4D-93F4-F09DAFD90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Kalley</a:t>
            </a:r>
          </a:p>
        </p:txBody>
      </p:sp>
    </p:spTree>
    <p:extLst>
      <p:ext uri="{BB962C8B-B14F-4D97-AF65-F5344CB8AC3E}">
        <p14:creationId xmlns:p14="http://schemas.microsoft.com/office/powerpoint/2010/main" val="239213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36">
            <a:extLst>
              <a:ext uri="{FF2B5EF4-FFF2-40B4-BE49-F238E27FC236}">
                <a16:creationId xmlns:a16="http://schemas.microsoft.com/office/drawing/2014/main" id="{40F2DE27-1297-4129-8109-8A8F621F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8">
            <a:extLst>
              <a:ext uri="{FF2B5EF4-FFF2-40B4-BE49-F238E27FC236}">
                <a16:creationId xmlns:a16="http://schemas.microsoft.com/office/drawing/2014/main" id="{EE3576CE-E327-4733-A289-BEFB35F75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EF2E2475-8B34-4000-B8B4-D1C0480EA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AFF0158B-67CA-4E5D-82E9-032946005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E791B238-571A-4C82-9B16-63D94A891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70F10DD1-A998-4B23-8C15-31B7FD35E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AE6BBC61-DC1C-44DA-9B00-6F69CE21D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906CAA79-7669-426E-AB78-3E141D475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DA6EE275-29A0-4962-AFA6-FAD32DF50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2274EE13-0D62-4489-9B61-C616736FA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471730B6-C7FB-45ED-BCC5-40FD45BF2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D6FE80FB-C4EF-4D79-9559-D63549F14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C9CBAF19-21AE-40E8-8965-D5E6042F2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EBA99019-E134-4FD1-9B9C-5F2DCAAA9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00B654CA-DF8B-44BB-BF62-5B028D522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32411C03-987B-42CB-833D-E31A2790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5F9F126A-997B-4B39-8984-6563BA5D7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49617DFE-E17F-4F67-9D22-C4197939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E5441641-3AA6-42CE-8E3B-D39246DDE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6A578EBB-B60C-404B-B968-F9D46DC8B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6A6D1E40-DD2C-4558-954C-47EC7417E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6C40FCAF-C578-4360-9094-9F66028B7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63EAC42D-DC17-4FCB-B8F4-6AFBDA29C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AE4A4B-7824-434A-9B60-046531F8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Requirements &amp; Testing Procedures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B40C9C-1CDF-F44C-A07D-D52F33AEA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893835"/>
              </p:ext>
            </p:extLst>
          </p:nvPr>
        </p:nvGraphicFramePr>
        <p:xfrm>
          <a:off x="807722" y="2098511"/>
          <a:ext cx="10576560" cy="396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044">
                  <a:extLst>
                    <a:ext uri="{9D8B030D-6E8A-4147-A177-3AD203B41FA5}">
                      <a16:colId xmlns:a16="http://schemas.microsoft.com/office/drawing/2014/main" val="2112739203"/>
                    </a:ext>
                  </a:extLst>
                </a:gridCol>
                <a:gridCol w="3654926">
                  <a:extLst>
                    <a:ext uri="{9D8B030D-6E8A-4147-A177-3AD203B41FA5}">
                      <a16:colId xmlns:a16="http://schemas.microsoft.com/office/drawing/2014/main" val="3573431867"/>
                    </a:ext>
                  </a:extLst>
                </a:gridCol>
                <a:gridCol w="4062590">
                  <a:extLst>
                    <a:ext uri="{9D8B030D-6E8A-4147-A177-3AD203B41FA5}">
                      <a16:colId xmlns:a16="http://schemas.microsoft.com/office/drawing/2014/main" val="4100235926"/>
                    </a:ext>
                  </a:extLst>
                </a:gridCol>
              </a:tblGrid>
              <a:tr h="356085">
                <a:tc>
                  <a:txBody>
                    <a:bodyPr/>
                    <a:lstStyle/>
                    <a:p>
                      <a:r>
                        <a:rPr lang="en-US" sz="1600"/>
                        <a:t>Requirement</a:t>
                      </a:r>
                    </a:p>
                  </a:txBody>
                  <a:tcPr marL="47592" marR="47592" marT="39834" marB="3983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Test</a:t>
                      </a:r>
                    </a:p>
                  </a:txBody>
                  <a:tcPr marL="47592" marR="47592" marT="39834" marB="3983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Expected Output</a:t>
                      </a:r>
                    </a:p>
                  </a:txBody>
                  <a:tcPr marL="47592" marR="47592" marT="39834" marB="39834"/>
                </a:tc>
                <a:extLst>
                  <a:ext uri="{0D108BD9-81ED-4DB2-BD59-A6C34878D82A}">
                    <a16:rowId xmlns:a16="http://schemas.microsoft.com/office/drawing/2014/main" val="2528393271"/>
                  </a:ext>
                </a:extLst>
              </a:tr>
              <a:tr h="598304">
                <a:tc>
                  <a:txBody>
                    <a:bodyPr/>
                    <a:lstStyle/>
                    <a:p>
                      <a:r>
                        <a:rPr lang="en-US" sz="1600"/>
                        <a:t>Design</a:t>
                      </a:r>
                    </a:p>
                  </a:txBody>
                  <a:tcPr marL="47592" marR="47592" marT="39834" marB="3983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./</a:t>
                      </a:r>
                      <a:r>
                        <a:rPr lang="en-US" sz="1600" dirty="0" err="1"/>
                        <a:t>myshell</a:t>
                      </a:r>
                      <a:endParaRPr lang="en-US" sz="1600" dirty="0"/>
                    </a:p>
                  </a:txBody>
                  <a:tcPr marL="47592" marR="47592" marT="39834" marB="398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[User]@[Computer Name]:[CWD]</a:t>
                      </a:r>
                    </a:p>
                    <a:p>
                      <a:endParaRPr lang="en-US" sz="1600"/>
                    </a:p>
                  </a:txBody>
                  <a:tcPr marL="47592" marR="47592" marT="39834" marB="39834"/>
                </a:tc>
                <a:extLst>
                  <a:ext uri="{0D108BD9-81ED-4DB2-BD59-A6C34878D82A}">
                    <a16:rowId xmlns:a16="http://schemas.microsoft.com/office/drawing/2014/main" val="2951459191"/>
                  </a:ext>
                </a:extLst>
              </a:tr>
              <a:tr h="1324964">
                <a:tc>
                  <a:txBody>
                    <a:bodyPr/>
                    <a:lstStyle/>
                    <a:p>
                      <a:r>
                        <a:rPr lang="en-US" sz="1600"/>
                        <a:t>Build-in Commands</a:t>
                      </a:r>
                    </a:p>
                  </a:txBody>
                  <a:tcPr marL="47592" marR="47592" marT="39834" marB="3983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ls</a:t>
                      </a:r>
                    </a:p>
                    <a:p>
                      <a:r>
                        <a:rPr lang="en-US" sz="1600"/>
                        <a:t>cd [dir]</a:t>
                      </a:r>
                    </a:p>
                    <a:p>
                      <a:r>
                        <a:rPr lang="en-US" sz="1600"/>
                        <a:t>jobs</a:t>
                      </a:r>
                    </a:p>
                    <a:p>
                      <a:r>
                        <a:rPr lang="en-US" sz="1600"/>
                        <a:t>history</a:t>
                      </a:r>
                    </a:p>
                    <a:p>
                      <a:r>
                        <a:rPr lang="en-US" sz="1600"/>
                        <a:t>help</a:t>
                      </a:r>
                    </a:p>
                  </a:txBody>
                  <a:tcPr marL="47592" marR="47592" marT="39834" marB="3983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List of current directory’s contents</a:t>
                      </a:r>
                    </a:p>
                    <a:p>
                      <a:r>
                        <a:rPr lang="en-US" sz="1600"/>
                        <a:t>Change to specified directory</a:t>
                      </a:r>
                    </a:p>
                    <a:p>
                      <a:r>
                        <a:rPr lang="en-US" sz="1600"/>
                        <a:t>List current running jobs</a:t>
                      </a:r>
                    </a:p>
                    <a:p>
                      <a:r>
                        <a:rPr lang="en-US" sz="1600"/>
                        <a:t>List history of commands used</a:t>
                      </a:r>
                    </a:p>
                    <a:p>
                      <a:r>
                        <a:rPr lang="en-US" sz="1600"/>
                        <a:t>Display </a:t>
                      </a:r>
                    </a:p>
                  </a:txBody>
                  <a:tcPr marL="47592" marR="47592" marT="39834" marB="39834"/>
                </a:tc>
                <a:extLst>
                  <a:ext uri="{0D108BD9-81ED-4DB2-BD59-A6C34878D82A}">
                    <a16:rowId xmlns:a16="http://schemas.microsoft.com/office/drawing/2014/main" val="2814122893"/>
                  </a:ext>
                </a:extLst>
              </a:tr>
              <a:tr h="1082744">
                <a:tc>
                  <a:txBody>
                    <a:bodyPr/>
                    <a:lstStyle/>
                    <a:p>
                      <a:r>
                        <a:rPr lang="en-US" sz="1600"/>
                        <a:t>Handle Multiple Commands </a:t>
                      </a:r>
                    </a:p>
                  </a:txBody>
                  <a:tcPr marL="47592" marR="47592" marT="39834" marB="398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./long &amp; ./long &amp;</a:t>
                      </a:r>
                    </a:p>
                  </a:txBody>
                  <a:tcPr marL="47592" marR="47592" marT="39834" marB="3983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[1] process id </a:t>
                      </a:r>
                    </a:p>
                    <a:p>
                      <a:r>
                        <a:rPr lang="en-US" sz="1600" dirty="0"/>
                        <a:t>[2] process id</a:t>
                      </a:r>
                    </a:p>
                    <a:p>
                      <a:r>
                        <a:rPr lang="en-US" sz="1600" dirty="0"/>
                        <a:t>[1] Exit Code      ./long</a:t>
                      </a:r>
                    </a:p>
                    <a:p>
                      <a:r>
                        <a:rPr lang="en-US" sz="1600" dirty="0"/>
                        <a:t>[2] Exit Code      ./long</a:t>
                      </a:r>
                    </a:p>
                  </a:txBody>
                  <a:tcPr marL="47592" marR="47592" marT="39834" marB="39834"/>
                </a:tc>
                <a:extLst>
                  <a:ext uri="{0D108BD9-81ED-4DB2-BD59-A6C34878D82A}">
                    <a16:rowId xmlns:a16="http://schemas.microsoft.com/office/drawing/2014/main" val="354224150"/>
                  </a:ext>
                </a:extLst>
              </a:tr>
              <a:tr h="598304">
                <a:tc>
                  <a:txBody>
                    <a:bodyPr/>
                    <a:lstStyle/>
                    <a:p>
                      <a:r>
                        <a:rPr lang="en-US" sz="1600"/>
                        <a:t>Command History</a:t>
                      </a:r>
                    </a:p>
                  </a:txBody>
                  <a:tcPr marL="47592" marR="47592" marT="39834" marB="3983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 arrow keys to navigate command list</a:t>
                      </a:r>
                    </a:p>
                  </a:txBody>
                  <a:tcPr marL="47592" marR="47592" marT="39834" marB="3983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 arrow displays older commands</a:t>
                      </a:r>
                    </a:p>
                    <a:p>
                      <a:r>
                        <a:rPr lang="en-US" sz="1600" dirty="0"/>
                        <a:t>Down arrow displays newer commands</a:t>
                      </a:r>
                    </a:p>
                  </a:txBody>
                  <a:tcPr marL="47592" marR="47592" marT="39834" marB="39834"/>
                </a:tc>
                <a:extLst>
                  <a:ext uri="{0D108BD9-81ED-4DB2-BD59-A6C34878D82A}">
                    <a16:rowId xmlns:a16="http://schemas.microsoft.com/office/drawing/2014/main" val="1848880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23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F2DE27-1297-4129-8109-8A8F621F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3576CE-E327-4733-A289-BEFB35F75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F2E2475-8B34-4000-B8B4-D1C0480EA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FF0158B-67CA-4E5D-82E9-032946005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791B238-571A-4C82-9B16-63D94A891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70F10DD1-A998-4B23-8C15-31B7FD35E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E6BBC61-DC1C-44DA-9B00-6F69CE21D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06CAA79-7669-426E-AB78-3E141D475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A6EE275-29A0-4962-AFA6-FAD32DF50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274EE13-0D62-4489-9B61-C616736FA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71730B6-C7FB-45ED-BCC5-40FD45BF2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6FE80FB-C4EF-4D79-9559-D63549F14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CBAF19-21AE-40E8-8965-D5E6042F2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BA99019-E134-4FD1-9B9C-5F2DCAAA9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0B654CA-DF8B-44BB-BF62-5B028D522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411C03-987B-42CB-833D-E31A2790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F9F126A-997B-4B39-8984-6563BA5D7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49617DFE-E17F-4F67-9D22-C4197939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5441641-3AA6-42CE-8E3B-D39246DDE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A578EBB-B60C-404B-B968-F9D46DC8B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A6D1E40-DD2C-4558-954C-47EC7417E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6C40FCAF-C578-4360-9094-9F66028B7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63EAC42D-DC17-4FCB-B8F4-6AFBDA29C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AE4A4B-7824-434A-9B60-046531F8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Requirements &amp; Testing Procedures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B40C9C-1CDF-F44C-A07D-D52F33AEA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83550"/>
              </p:ext>
            </p:extLst>
          </p:nvPr>
        </p:nvGraphicFramePr>
        <p:xfrm>
          <a:off x="1585001" y="1990976"/>
          <a:ext cx="9022002" cy="4477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231">
                  <a:extLst>
                    <a:ext uri="{9D8B030D-6E8A-4147-A177-3AD203B41FA5}">
                      <a16:colId xmlns:a16="http://schemas.microsoft.com/office/drawing/2014/main" val="2112739203"/>
                    </a:ext>
                  </a:extLst>
                </a:gridCol>
                <a:gridCol w="3280366">
                  <a:extLst>
                    <a:ext uri="{9D8B030D-6E8A-4147-A177-3AD203B41FA5}">
                      <a16:colId xmlns:a16="http://schemas.microsoft.com/office/drawing/2014/main" val="3573431867"/>
                    </a:ext>
                  </a:extLst>
                </a:gridCol>
                <a:gridCol w="3540405">
                  <a:extLst>
                    <a:ext uri="{9D8B030D-6E8A-4147-A177-3AD203B41FA5}">
                      <a16:colId xmlns:a16="http://schemas.microsoft.com/office/drawing/2014/main" val="4100235926"/>
                    </a:ext>
                  </a:extLst>
                </a:gridCol>
              </a:tblGrid>
              <a:tr h="516070">
                <a:tc>
                  <a:txBody>
                    <a:bodyPr/>
                    <a:lstStyle/>
                    <a:p>
                      <a:r>
                        <a:rPr lang="en-US" sz="2300"/>
                        <a:t>Requirement</a:t>
                      </a:r>
                    </a:p>
                  </a:txBody>
                  <a:tcPr marL="70065" marR="70065" marT="58644" marB="5864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Test</a:t>
                      </a:r>
                    </a:p>
                  </a:txBody>
                  <a:tcPr marL="70065" marR="70065" marT="58644" marB="5864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Expected Output</a:t>
                      </a:r>
                    </a:p>
                  </a:txBody>
                  <a:tcPr marL="70065" marR="70065" marT="58644" marB="58644"/>
                </a:tc>
                <a:extLst>
                  <a:ext uri="{0D108BD9-81ED-4DB2-BD59-A6C34878D82A}">
                    <a16:rowId xmlns:a16="http://schemas.microsoft.com/office/drawing/2014/main" val="2528393271"/>
                  </a:ext>
                </a:extLst>
              </a:tr>
              <a:tr h="516070">
                <a:tc>
                  <a:txBody>
                    <a:bodyPr/>
                    <a:lstStyle/>
                    <a:p>
                      <a:r>
                        <a:rPr lang="en-US" sz="2300"/>
                        <a:t>Tab Autofill</a:t>
                      </a:r>
                    </a:p>
                  </a:txBody>
                  <a:tcPr marL="70065" marR="70065" marT="58644" marB="5864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Type ‘cd she’ and hit tab</a:t>
                      </a:r>
                    </a:p>
                  </a:txBody>
                  <a:tcPr marL="70065" marR="70065" marT="58644" marB="586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The shell directory will be displayed</a:t>
                      </a:r>
                    </a:p>
                  </a:txBody>
                  <a:tcPr marL="70065" marR="70065" marT="58644" marB="58644"/>
                </a:tc>
                <a:extLst>
                  <a:ext uri="{0D108BD9-81ED-4DB2-BD59-A6C34878D82A}">
                    <a16:rowId xmlns:a16="http://schemas.microsoft.com/office/drawing/2014/main" val="2951459191"/>
                  </a:ext>
                </a:extLst>
              </a:tr>
              <a:tr h="1923531">
                <a:tc>
                  <a:txBody>
                    <a:bodyPr/>
                    <a:lstStyle/>
                    <a:p>
                      <a:r>
                        <a:rPr lang="en-US" sz="2300"/>
                        <a:t>Ctrl-c</a:t>
                      </a:r>
                    </a:p>
                  </a:txBody>
                  <a:tcPr marL="70065" marR="70065" marT="58644" marB="5864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Run ./long press ctrl-c to kill the process</a:t>
                      </a:r>
                    </a:p>
                    <a:p>
                      <a:endParaRPr lang="en-US" sz="2300"/>
                    </a:p>
                    <a:p>
                      <a:r>
                        <a:rPr lang="en-US" sz="2300"/>
                        <a:t>Press ctrl-c idle in the command</a:t>
                      </a:r>
                    </a:p>
                  </a:txBody>
                  <a:tcPr marL="70065" marR="70065" marT="58644" marB="5864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The long program will be exited</a:t>
                      </a:r>
                    </a:p>
                    <a:p>
                      <a:endParaRPr lang="en-US" sz="2300" dirty="0"/>
                    </a:p>
                    <a:p>
                      <a:r>
                        <a:rPr lang="en-US" sz="2300" dirty="0"/>
                        <a:t>‘^C’ will be displayed</a:t>
                      </a:r>
                    </a:p>
                  </a:txBody>
                  <a:tcPr marL="70065" marR="70065" marT="58644" marB="58644"/>
                </a:tc>
                <a:extLst>
                  <a:ext uri="{0D108BD9-81ED-4DB2-BD59-A6C34878D82A}">
                    <a16:rowId xmlns:a16="http://schemas.microsoft.com/office/drawing/2014/main" val="2814122893"/>
                  </a:ext>
                </a:extLst>
              </a:tr>
              <a:tr h="1219800">
                <a:tc>
                  <a:txBody>
                    <a:bodyPr/>
                    <a:lstStyle/>
                    <a:p>
                      <a:r>
                        <a:rPr lang="en-US" sz="2300"/>
                        <a:t>Exit </a:t>
                      </a:r>
                    </a:p>
                  </a:txBody>
                  <a:tcPr marL="70065" marR="70065" marT="58644" marB="586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Type any of the exit commands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exit, close, or quit</a:t>
                      </a:r>
                    </a:p>
                  </a:txBody>
                  <a:tcPr marL="70065" marR="70065" marT="58644" marB="5864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Shell exits successfully</a:t>
                      </a:r>
                    </a:p>
                  </a:txBody>
                  <a:tcPr marL="70065" marR="70065" marT="58644" marB="58644"/>
                </a:tc>
                <a:extLst>
                  <a:ext uri="{0D108BD9-81ED-4DB2-BD59-A6C34878D82A}">
                    <a16:rowId xmlns:a16="http://schemas.microsoft.com/office/drawing/2014/main" val="35422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42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F2DE27-1297-4129-8109-8A8F621F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3576CE-E327-4733-A289-BEFB35F75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F2E2475-8B34-4000-B8B4-D1C0480EA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FF0158B-67CA-4E5D-82E9-032946005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791B238-571A-4C82-9B16-63D94A891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70F10DD1-A998-4B23-8C15-31B7FD35E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E6BBC61-DC1C-44DA-9B00-6F69CE21D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06CAA79-7669-426E-AB78-3E141D475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A6EE275-29A0-4962-AFA6-FAD32DF50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274EE13-0D62-4489-9B61-C616736FA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71730B6-C7FB-45ED-BCC5-40FD45BF2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6FE80FB-C4EF-4D79-9559-D63549F14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CBAF19-21AE-40E8-8965-D5E6042F2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BA99019-E134-4FD1-9B9C-5F2DCAAA9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0B654CA-DF8B-44BB-BF62-5B028D522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411C03-987B-42CB-833D-E31A2790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F9F126A-997B-4B39-8984-6563BA5D7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49617DFE-E17F-4F67-9D22-C4197939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5441641-3AA6-42CE-8E3B-D39246DDE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A578EBB-B60C-404B-B968-F9D46DC8B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A6D1E40-DD2C-4558-954C-47EC7417E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6C40FCAF-C578-4360-9094-9F66028B7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63EAC42D-DC17-4FCB-B8F4-6AFBDA29C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AE4A4B-7824-434A-9B60-046531F8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Technical Details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5EF349-5150-4C97-AA58-D36AE6FA9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597829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83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07DF423B-20EE-4B4E-9331-08534D6E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68B0462-75E9-4B1D-8B86-70E9E8F4C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54E69918-1325-4CA2-9AB0-85EE8D6D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7A5071B7-1CAE-4E86-9CA1-F918E5ED3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15A709AE-C597-4F0F-9CAA-FE0F9071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A413C053-C9C1-4E6A-B009-C4B4DDAB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E5AE5B33-92CA-42D0-B84A-7AFE673A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C9CFEC47-604F-4921-8C95-501EDBD8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27449E73-1609-4FCE-B4A0-7C4BA7E1F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212DE114-EF7D-4E44-B0AA-C84E525E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7368FDEB-E7AA-4C77-B71A-98163A46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A0649E67-96B5-4930-98AF-82AC94609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926C88EF-A37D-44C3-934C-42AA5B51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6">
              <a:extLst>
                <a:ext uri="{FF2B5EF4-FFF2-40B4-BE49-F238E27FC236}">
                  <a16:creationId xmlns:a16="http://schemas.microsoft.com/office/drawing/2014/main" id="{C0442B81-6DBB-491C-B230-24678522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93426BCC-D22C-403C-8DCC-D90D2298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267F8A8D-44CE-4AF4-9157-8A83CC462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4A8C909B-F38A-40E8-AFDA-DC78B086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F1979438-48F8-498A-9404-803B48B99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1">
              <a:extLst>
                <a:ext uri="{FF2B5EF4-FFF2-40B4-BE49-F238E27FC236}">
                  <a16:creationId xmlns:a16="http://schemas.microsoft.com/office/drawing/2014/main" id="{43C1135D-3BE6-4AA0-9092-DA224D361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F3056CE6-A290-4B53-A183-2F813443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336073A9-4BB3-4518-95E4-42138439A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8981D50-41EB-47B6-A74B-B4590663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1DF3C550-4F5F-5D4B-9500-26CF9AE60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9" y="486366"/>
            <a:ext cx="11552981" cy="3148187"/>
          </a:xfrm>
          <a:prstGeom prst="rect">
            <a:avLst/>
          </a:prstGeom>
          <a:ln w="12700">
            <a:noFill/>
          </a:ln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06AD6B3-B348-4CE7-AFAD-F882E779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17" name="Isosceles Triangle 39">
              <a:extLst>
                <a:ext uri="{FF2B5EF4-FFF2-40B4-BE49-F238E27FC236}">
                  <a16:creationId xmlns:a16="http://schemas.microsoft.com/office/drawing/2014/main" id="{513F5A56-3C10-4EB6-A41F-B2387E13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9931031-0A9A-4132-A62C-407AFAC3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AE4A4B-7824-434A-9B60-046531F8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Main Control Flow</a:t>
            </a:r>
          </a:p>
        </p:txBody>
      </p:sp>
    </p:spTree>
    <p:extLst>
      <p:ext uri="{BB962C8B-B14F-4D97-AF65-F5344CB8AC3E}">
        <p14:creationId xmlns:p14="http://schemas.microsoft.com/office/powerpoint/2010/main" val="289450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22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4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79" name="Group 143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80" name="Rectangle 148">
            <a:extLst>
              <a:ext uri="{FF2B5EF4-FFF2-40B4-BE49-F238E27FC236}">
                <a16:creationId xmlns:a16="http://schemas.microsoft.com/office/drawing/2014/main" id="{8A1FB2DD-F939-4CBA-ABDB-29E35D8B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1" name="Group 150">
            <a:extLst>
              <a:ext uri="{FF2B5EF4-FFF2-40B4-BE49-F238E27FC236}">
                <a16:creationId xmlns:a16="http://schemas.microsoft.com/office/drawing/2014/main" id="{A2306E72-4678-4841-A0F6-AFEECD9F4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2" name="Freeform 5">
              <a:extLst>
                <a:ext uri="{FF2B5EF4-FFF2-40B4-BE49-F238E27FC236}">
                  <a16:creationId xmlns:a16="http://schemas.microsoft.com/office/drawing/2014/main" id="{8E5FF42C-D098-4EE3-B636-744F9A270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6">
              <a:extLst>
                <a:ext uri="{FF2B5EF4-FFF2-40B4-BE49-F238E27FC236}">
                  <a16:creationId xmlns:a16="http://schemas.microsoft.com/office/drawing/2014/main" id="{D3A105A7-0F44-492C-A33A-D5661AD9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7">
              <a:extLst>
                <a:ext uri="{FF2B5EF4-FFF2-40B4-BE49-F238E27FC236}">
                  <a16:creationId xmlns:a16="http://schemas.microsoft.com/office/drawing/2014/main" id="{42B5C533-8981-49E3-A535-D0CADF931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D39599A7-F061-4457-8C3F-62809355A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">
              <a:extLst>
                <a:ext uri="{FF2B5EF4-FFF2-40B4-BE49-F238E27FC236}">
                  <a16:creationId xmlns:a16="http://schemas.microsoft.com/office/drawing/2014/main" id="{A6B43EB1-CA60-4B9E-8D27-9B0887B87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0">
              <a:extLst>
                <a:ext uri="{FF2B5EF4-FFF2-40B4-BE49-F238E27FC236}">
                  <a16:creationId xmlns:a16="http://schemas.microsoft.com/office/drawing/2014/main" id="{08D2414E-0DA7-4C56-95E1-F3926EED8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1">
              <a:extLst>
                <a:ext uri="{FF2B5EF4-FFF2-40B4-BE49-F238E27FC236}">
                  <a16:creationId xmlns:a16="http://schemas.microsoft.com/office/drawing/2014/main" id="{19966D48-4ACC-4AC0-9C9D-49F57671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2">
              <a:extLst>
                <a:ext uri="{FF2B5EF4-FFF2-40B4-BE49-F238E27FC236}">
                  <a16:creationId xmlns:a16="http://schemas.microsoft.com/office/drawing/2014/main" id="{15EC7369-59DF-4C60-B0E3-ECF88497A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3">
              <a:extLst>
                <a:ext uri="{FF2B5EF4-FFF2-40B4-BE49-F238E27FC236}">
                  <a16:creationId xmlns:a16="http://schemas.microsoft.com/office/drawing/2014/main" id="{81EB7200-856D-431E-BB9C-51206BE1D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">
              <a:extLst>
                <a:ext uri="{FF2B5EF4-FFF2-40B4-BE49-F238E27FC236}">
                  <a16:creationId xmlns:a16="http://schemas.microsoft.com/office/drawing/2014/main" id="{8BA702C9-BDE5-4D2B-B486-68C8730EE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5">
              <a:extLst>
                <a:ext uri="{FF2B5EF4-FFF2-40B4-BE49-F238E27FC236}">
                  <a16:creationId xmlns:a16="http://schemas.microsoft.com/office/drawing/2014/main" id="{D46F8467-DA99-4476-A5FB-FB9382911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6">
              <a:extLst>
                <a:ext uri="{FF2B5EF4-FFF2-40B4-BE49-F238E27FC236}">
                  <a16:creationId xmlns:a16="http://schemas.microsoft.com/office/drawing/2014/main" id="{D1D3F243-9E9C-4242-967D-A546E642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7">
              <a:extLst>
                <a:ext uri="{FF2B5EF4-FFF2-40B4-BE49-F238E27FC236}">
                  <a16:creationId xmlns:a16="http://schemas.microsoft.com/office/drawing/2014/main" id="{06917902-FC8A-4D60-8048-3DFBD3E2E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8">
              <a:extLst>
                <a:ext uri="{FF2B5EF4-FFF2-40B4-BE49-F238E27FC236}">
                  <a16:creationId xmlns:a16="http://schemas.microsoft.com/office/drawing/2014/main" id="{995A7C48-2EB6-4969-B323-7D607A3E0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9">
              <a:extLst>
                <a:ext uri="{FF2B5EF4-FFF2-40B4-BE49-F238E27FC236}">
                  <a16:creationId xmlns:a16="http://schemas.microsoft.com/office/drawing/2014/main" id="{71E39251-94EA-466C-8167-2552A4CA1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0">
              <a:extLst>
                <a:ext uri="{FF2B5EF4-FFF2-40B4-BE49-F238E27FC236}">
                  <a16:creationId xmlns:a16="http://schemas.microsoft.com/office/drawing/2014/main" id="{F9AEAFF2-BFAC-48E1-8038-788124020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1">
              <a:extLst>
                <a:ext uri="{FF2B5EF4-FFF2-40B4-BE49-F238E27FC236}">
                  <a16:creationId xmlns:a16="http://schemas.microsoft.com/office/drawing/2014/main" id="{F87BFF95-3D1E-45B2-945C-CFAFEC3D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2">
              <a:extLst>
                <a:ext uri="{FF2B5EF4-FFF2-40B4-BE49-F238E27FC236}">
                  <a16:creationId xmlns:a16="http://schemas.microsoft.com/office/drawing/2014/main" id="{E79531B4-B233-4802-8EDF-96C75D042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3">
              <a:extLst>
                <a:ext uri="{FF2B5EF4-FFF2-40B4-BE49-F238E27FC236}">
                  <a16:creationId xmlns:a16="http://schemas.microsoft.com/office/drawing/2014/main" id="{01E8A3D8-8FFF-4C3A-BA7F-D11B1C616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" name="Group 171">
            <a:extLst>
              <a:ext uri="{FF2B5EF4-FFF2-40B4-BE49-F238E27FC236}">
                <a16:creationId xmlns:a16="http://schemas.microsoft.com/office/drawing/2014/main" id="{B4BB06CC-48BD-4621-A671-5502A7BF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13B6631-6FCE-48BF-B70E-387713D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Isosceles Triangle 39">
              <a:extLst>
                <a:ext uri="{FF2B5EF4-FFF2-40B4-BE49-F238E27FC236}">
                  <a16:creationId xmlns:a16="http://schemas.microsoft.com/office/drawing/2014/main" id="{DDB93067-F481-441A-A376-C0E7513B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174">
              <a:extLst>
                <a:ext uri="{FF2B5EF4-FFF2-40B4-BE49-F238E27FC236}">
                  <a16:creationId xmlns:a16="http://schemas.microsoft.com/office/drawing/2014/main" id="{B2CBF682-D16A-42C2-8992-90C6D1CF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AE4A4B-7824-434A-9B60-046531F8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Command Execution Control Flow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7B753C6-0598-4947-9B65-3AD74C778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3D1B6D9-16F2-C748-9DA7-77E0A6090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262" y="1421518"/>
            <a:ext cx="6120318" cy="402410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0486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20A234D-B9A4-4358-82C4-55B27FDC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D6AD3151-F96E-4F8D-9B74-990ABE183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3504A37-677D-4553-961E-C8504E1A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A9F12C-7B47-41B8-9DF3-74E2A725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B64BA4D-764E-43AA-B546-158AAB0F2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13AB19E-C06F-42CE-8C07-8BCE182DA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57D2BFA-CF18-4381-89A7-ED3624346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4C422A6-48B9-4629-8FEF-0AA2FCF8A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44431652-9C96-4555-8585-20ACDFB2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BA82E172-9439-4927-ABE2-364FD3AA9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137DE69-451C-4993-8AF3-1DDDD1751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30B95C1-206E-4B3D-85F7-10E2EE73C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3D23E2F8-938B-4A52-B35F-94F1331E9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A7371A20-A9C7-40DA-BE71-2D23D3F8F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AD5A9C0B-2DF6-47B7-B7F4-DC52B4665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A3FFED2-A833-473E-869C-C67C78EF1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DD3136B0-EC59-42D1-AED9-1E7B23AE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516A793C-A2AA-409E-9AFD-31EBC9918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A91A9330-6EF3-4068-9E05-EFD9E5814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363F339A-2F0F-497A-9A97-6E1D4A38A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F14AA4-98BB-49F7-8A26-B9611695C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69B412D-486A-40AE-AD13-012CFC18C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5FE3073-1BF6-4D01-B519-32947061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144938A-7410-4F44-8642-3F1272DE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F559C-D79C-B647-A76B-DC364B70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3852291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229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Basic Shell in C</vt:lpstr>
      <vt:lpstr>Requirements &amp; Testing Procedures</vt:lpstr>
      <vt:lpstr>Requirements &amp; Testing Procedures</vt:lpstr>
      <vt:lpstr>Technical Details</vt:lpstr>
      <vt:lpstr>Main Control Flow</vt:lpstr>
      <vt:lpstr>Command Execution Control Flow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Shell in C</dc:title>
  <dc:creator>Daniel Kalley</dc:creator>
  <cp:lastModifiedBy>Daniel Kalley</cp:lastModifiedBy>
  <cp:revision>11</cp:revision>
  <dcterms:created xsi:type="dcterms:W3CDTF">2021-04-21T01:49:37Z</dcterms:created>
  <dcterms:modified xsi:type="dcterms:W3CDTF">2021-04-23T15:37:04Z</dcterms:modified>
</cp:coreProperties>
</file>