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3717925"/>
            <a:ext cx="10943167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4940300"/>
            <a:ext cx="10949517" cy="981075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4452" y="1617980"/>
            <a:ext cx="10943167" cy="1082675"/>
          </a:xfrm>
        </p:spPr>
        <p:txBody>
          <a:bodyPr>
            <a:noAutofit/>
            <a:scene3d>
              <a:camera prst="orthographicFront"/>
              <a:lightRig rig="threePt" dir="t"/>
            </a:scene3d>
          </a:bodyPr>
          <a:p>
            <a:r>
              <a:rPr lang="en-US" sz="115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Events Planner</a:t>
            </a:r>
            <a:endParaRPr lang="en-US" sz="115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653" y="4994275"/>
            <a:ext cx="10949517" cy="981075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pPr algn="ctr"/>
            <a:r>
              <a:rPr 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Daniel Kamins</a:t>
            </a:r>
            <a:endParaRPr 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@dkamins314 on GitHub</a:t>
            </a:r>
            <a:endParaRPr 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1508125"/>
          </a:xfrm>
        </p:spPr>
        <p:txBody>
          <a:bodyPr/>
          <a:p>
            <a:r>
              <a:rPr lang="en-US" sz="66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User Profile</a:t>
            </a:r>
            <a:endParaRPr lang="en-US" sz="66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Content Placeholder 3" descr="User profil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0235" y="1369695"/>
            <a:ext cx="10125710" cy="72332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New Schedule</a:t>
            </a:r>
            <a:endParaRPr 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Content Placeholder 3" descr="create top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339215" y="1045210"/>
            <a:ext cx="8836025" cy="3809365"/>
          </a:xfrm>
          <a:prstGeom prst="rect">
            <a:avLst/>
          </a:prstGeom>
        </p:spPr>
      </p:pic>
      <p:pic>
        <p:nvPicPr>
          <p:cNvPr id="5" name="Content Placeholder 4" descr="create bottom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90650" y="4690110"/>
            <a:ext cx="8732520" cy="19056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Schedule Display</a:t>
            </a:r>
            <a:endParaRPr 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Content Placeholder 4" descr="Schedule display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104265" y="1109345"/>
            <a:ext cx="10224770" cy="64566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What I learned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05" y="1595755"/>
            <a:ext cx="11992610" cy="4953000"/>
          </a:xfrm>
        </p:spPr>
        <p:txBody>
          <a:bodyPr/>
          <a:p>
            <a:r>
              <a:rPr lang="en-US"/>
              <a:t>Working with and editing Identity</a:t>
            </a:r>
            <a:endParaRPr lang="en-US"/>
          </a:p>
          <a:p>
            <a:r>
              <a:rPr lang="en-US"/>
              <a:t>Recognizing changes in Asp-Net Core that makes older approaches incompatible</a:t>
            </a:r>
            <a:endParaRPr lang="en-US"/>
          </a:p>
          <a:p>
            <a:r>
              <a:rPr lang="en-US"/>
              <a:t>Working with Enum drop downs</a:t>
            </a:r>
            <a:endParaRPr lang="en-US"/>
          </a:p>
          <a:p>
            <a:r>
              <a:rPr lang="en-US"/>
              <a:t>Better knowledge of Git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1943100"/>
          </a:xfrm>
        </p:spPr>
        <p:txBody>
          <a:bodyPr/>
          <a:p>
            <a:r>
              <a:rPr lang="en-US" sz="6000"/>
              <a:t>What is next?</a:t>
            </a:r>
            <a:endParaRPr lang="en-US" sz="60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6385" y="3138805"/>
            <a:ext cx="11296015" cy="4953000"/>
          </a:xfrm>
        </p:spPr>
        <p:txBody>
          <a:bodyPr/>
          <a:p>
            <a:r>
              <a:rPr lang="en-US"/>
              <a:t>Adding users to make schedules available only to owner</a:t>
            </a:r>
            <a:endParaRPr lang="en-US"/>
          </a:p>
          <a:p>
            <a:r>
              <a:rPr lang="en-US"/>
              <a:t>Improving calendar display</a:t>
            </a:r>
            <a:endParaRPr lang="en-US"/>
          </a:p>
          <a:p>
            <a:r>
              <a:rPr lang="en-US"/>
              <a:t>Adding landing pages and secure buttons</a:t>
            </a:r>
            <a:endParaRPr lang="en-US"/>
          </a:p>
          <a:p>
            <a:r>
              <a:rPr lang="en-US"/>
              <a:t>Adding automated Halachic  times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1859915"/>
          </a:xfrm>
        </p:spPr>
        <p:txBody>
          <a:bodyPr/>
          <a:p>
            <a:r>
              <a:rPr lang="en-US" sz="72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Description</a:t>
            </a:r>
            <a:endParaRPr lang="en-US" sz="72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838575"/>
            <a:ext cx="10972800" cy="2289175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EventsPlanner is a web application that allows a synagogue to set up, edit , customize and display their prayer schedule, events schedule and community notices.</a:t>
            </a:r>
            <a:endParaRPr lang="en-US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39775"/>
            <a:ext cx="10972800" cy="857885"/>
          </a:xfrm>
        </p:spPr>
        <p:txBody>
          <a:bodyPr/>
          <a:p>
            <a:r>
              <a:rPr lang="en-US" sz="720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Features</a:t>
            </a:r>
            <a:endParaRPr lang="en-US" sz="720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533650"/>
            <a:ext cx="10972800" cy="3594100"/>
          </a:xfrm>
        </p:spPr>
        <p:txBody>
          <a:bodyPr/>
          <a:p>
            <a:r>
              <a:rPr lang="en-US"/>
              <a:t>Secure Login</a:t>
            </a:r>
            <a:endParaRPr lang="en-US"/>
          </a:p>
          <a:p>
            <a:r>
              <a:rPr lang="en-US"/>
              <a:t>Create multiple schedules from dropdown lists</a:t>
            </a:r>
            <a:endParaRPr lang="en-US"/>
          </a:p>
          <a:p>
            <a:r>
              <a:rPr lang="en-US"/>
              <a:t>Add community notes to schedule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1283335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pPr algn="ctr"/>
            <a:r>
              <a:rPr lang="en-US" sz="720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Planning-User Story</a:t>
            </a:r>
            <a:endParaRPr lang="en-US" sz="720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575560"/>
            <a:ext cx="10972800" cy="3552190"/>
          </a:xfrm>
        </p:spPr>
        <p:txBody>
          <a:bodyPr/>
          <a:p>
            <a:r>
              <a:rPr lang="en-US"/>
              <a:t>Users are able to login and create an account</a:t>
            </a:r>
            <a:endParaRPr lang="en-US"/>
          </a:p>
          <a:p>
            <a:r>
              <a:rPr lang="en-US"/>
              <a:t>Once users are logged in, they can:</a:t>
            </a:r>
            <a:endParaRPr lang="en-US"/>
          </a:p>
          <a:p>
            <a:pPr lvl="3">
              <a:buFont typeface="Wingdings" panose="05000000000000000000" charset="0"/>
              <a:buChar char="Ø"/>
            </a:pPr>
            <a:r>
              <a:rPr lang="en-US"/>
              <a:t> Create new schedules /events with drop down options that cover</a:t>
            </a:r>
            <a:endParaRPr lang="en-US"/>
          </a:p>
          <a:p>
            <a:pPr marL="1371600" lvl="3" indent="0">
              <a:buFont typeface="Wingdings" panose="05000000000000000000" charset="0"/>
              <a:buNone/>
            </a:pPr>
            <a:r>
              <a:rPr lang="en-US"/>
              <a:t>      all Sabbaths, holidays, fasts and special date in the Jewish calendar</a:t>
            </a:r>
            <a:endParaRPr lang="en-US"/>
          </a:p>
          <a:p>
            <a:pPr marL="1371600" lvl="3" indent="0">
              <a:buFont typeface="Wingdings" panose="05000000000000000000" charset="0"/>
              <a:buChar char="Ø"/>
            </a:pPr>
            <a:r>
              <a:rPr lang="en-US"/>
              <a:t> Add notes and special announcements applicable to the schedule/event</a:t>
            </a:r>
            <a:endParaRPr lang="en-US"/>
          </a:p>
          <a:p>
            <a:pPr marL="1371600" lvl="3" indent="0">
              <a:buFont typeface="Wingdings" panose="05000000000000000000" charset="0"/>
              <a:buChar char="Ø"/>
            </a:pPr>
            <a:r>
              <a:rPr lang="en-US"/>
              <a:t> Customize community notes based on drop down life events</a:t>
            </a:r>
            <a:endParaRPr lang="en-US"/>
          </a:p>
          <a:p>
            <a:pPr marL="1371600" lvl="3" indent="0">
              <a:buFont typeface="Wingdings" panose="05000000000000000000" charset="0"/>
              <a:buChar char="Ø"/>
            </a:pPr>
            <a:r>
              <a:rPr lang="en-US"/>
              <a:t> Display schedule/event to members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1282700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 sz="720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Planning - Database</a:t>
            </a:r>
            <a:endParaRPr lang="en-US" sz="720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574925"/>
            <a:ext cx="10972800" cy="3552825"/>
          </a:xfrm>
        </p:spPr>
        <p:txBody>
          <a:bodyPr/>
          <a:p>
            <a:r>
              <a:rPr lang="en-US"/>
              <a:t>Model classes/tables</a:t>
            </a:r>
            <a:endParaRPr lang="en-US"/>
          </a:p>
          <a:p>
            <a:r>
              <a:rPr lang="en-US"/>
              <a:t>Yearly Events - contains all the fields needed to create any schedule/event</a:t>
            </a:r>
            <a:endParaRPr lang="en-US"/>
          </a:p>
          <a:p>
            <a:r>
              <a:rPr lang="en-US"/>
              <a:t>Enums- contain the static information to provide comprehensive drop down lists for ease of use</a:t>
            </a:r>
            <a:endParaRPr lang="en-US"/>
          </a:p>
          <a:p>
            <a:r>
              <a:rPr lang="en-US"/>
              <a:t>All data is persistant and editable 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1763395"/>
          </a:xfrm>
        </p:spPr>
        <p:txBody>
          <a:bodyPr/>
          <a:p>
            <a:r>
              <a:rPr lang="en-US" sz="720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Technology Stack</a:t>
            </a:r>
            <a:endParaRPr lang="en-US" sz="720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602230"/>
            <a:ext cx="10972800" cy="3525520"/>
          </a:xfrm>
        </p:spPr>
        <p:txBody>
          <a:bodyPr/>
          <a:p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C#</a:t>
            </a:r>
            <a:endParaRPr 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Asp-Net Core</a:t>
            </a:r>
            <a:endParaRPr 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Identity</a:t>
            </a:r>
            <a:endParaRPr 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</a:t>
            </a:r>
            <a:endParaRPr 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1971040"/>
          </a:xfrm>
        </p:spPr>
        <p:txBody>
          <a:bodyPr/>
          <a:p>
            <a:r>
              <a:rPr lang="en-US" sz="96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Demo</a:t>
            </a:r>
            <a:endParaRPr lang="en-US" sz="96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1228725"/>
          </a:xfrm>
        </p:spPr>
        <p:txBody>
          <a:bodyPr/>
          <a:p>
            <a:r>
              <a:rPr lang="en-US" sz="60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Register</a:t>
            </a:r>
            <a:endParaRPr lang="en-US" sz="60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Content Placeholder 3" descr="Register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73505" y="1419225"/>
            <a:ext cx="10113645" cy="62795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1353820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 sz="72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Login</a:t>
            </a:r>
            <a:endParaRPr lang="en-US" sz="72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Content Placeholder 3" descr="Login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9430" y="1722120"/>
            <a:ext cx="11407140" cy="58502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reen Color">
  <a:themeElements>
    <a:clrScheme name="Green Color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Green Color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reen Colo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1400</Words>
  <Application>WPS Presentation</Application>
  <PresentationFormat>Widescreen</PresentationFormat>
  <Paragraphs>66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Wingdings</vt:lpstr>
      <vt:lpstr>Green Color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Events Planner</dc:title>
  <dc:creator>dkami</dc:creator>
  <cp:lastModifiedBy>dkami</cp:lastModifiedBy>
  <cp:revision>17</cp:revision>
  <dcterms:created xsi:type="dcterms:W3CDTF">2019-03-11T21:47:25Z</dcterms:created>
  <dcterms:modified xsi:type="dcterms:W3CDTF">2019-03-11T23:08:51Z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1033-10.2.0.7635</vt:lpwstr>
  </property>
</Properties>
</file>