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4C53F-19C7-4FAF-88CC-B2AFFDFA8DC6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EEF28-3958-4E6C-A7B4-5705C637F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04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EEF28-3958-4E6C-A7B4-5705C637F73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30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D0E-E615-4759-8983-402ADDCCAB55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6855-39E4-44A8-AE9A-AF947062C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35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D0E-E615-4759-8983-402ADDCCAB55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6855-39E4-44A8-AE9A-AF947062C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1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D0E-E615-4759-8983-402ADDCCAB55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6855-39E4-44A8-AE9A-AF947062CD8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4697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D0E-E615-4759-8983-402ADDCCAB55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6855-39E4-44A8-AE9A-AF947062C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767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D0E-E615-4759-8983-402ADDCCAB55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6855-39E4-44A8-AE9A-AF947062CD8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5279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D0E-E615-4759-8983-402ADDCCAB55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6855-39E4-44A8-AE9A-AF947062C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888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D0E-E615-4759-8983-402ADDCCAB55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6855-39E4-44A8-AE9A-AF947062C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394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D0E-E615-4759-8983-402ADDCCAB55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6855-39E4-44A8-AE9A-AF947062C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36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D0E-E615-4759-8983-402ADDCCAB55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6855-39E4-44A8-AE9A-AF947062C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01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D0E-E615-4759-8983-402ADDCCAB55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6855-39E4-44A8-AE9A-AF947062C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05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D0E-E615-4759-8983-402ADDCCAB55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6855-39E4-44A8-AE9A-AF947062C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93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D0E-E615-4759-8983-402ADDCCAB55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6855-39E4-44A8-AE9A-AF947062C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40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D0E-E615-4759-8983-402ADDCCAB55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6855-39E4-44A8-AE9A-AF947062C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06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D0E-E615-4759-8983-402ADDCCAB55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6855-39E4-44A8-AE9A-AF947062C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40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D0E-E615-4759-8983-402ADDCCAB55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6855-39E4-44A8-AE9A-AF947062C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82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D0E-E615-4759-8983-402ADDCCAB55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6855-39E4-44A8-AE9A-AF947062C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5BD0E-E615-4759-8983-402ADDCCAB55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B36855-39E4-44A8-AE9A-AF947062C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7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D552-365D-B0B6-3D00-692DC504B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2605849"/>
            <a:ext cx="7766936" cy="1646302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Amazon Sales Report Analysis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24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C939A6-617D-F7C4-8B58-440575683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583" y="416134"/>
            <a:ext cx="6524834" cy="602573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53FD8D0-B80F-26CD-C0AE-97ED115A6D7A}"/>
              </a:ext>
            </a:extLst>
          </p:cNvPr>
          <p:cNvSpPr txBox="1">
            <a:spLocks/>
          </p:cNvSpPr>
          <p:nvPr/>
        </p:nvSpPr>
        <p:spPr>
          <a:xfrm>
            <a:off x="385977" y="2957637"/>
            <a:ext cx="2104006" cy="94272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Shipping</a:t>
            </a:r>
          </a:p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2445405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428DCEF8-BFE7-6D5B-1F87-2DC969553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21" y="1168791"/>
            <a:ext cx="10195157" cy="45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CFD586-F966-9C11-16E5-C148C859DA4C}"/>
              </a:ext>
            </a:extLst>
          </p:cNvPr>
          <p:cNvSpPr txBox="1">
            <a:spLocks/>
          </p:cNvSpPr>
          <p:nvPr/>
        </p:nvSpPr>
        <p:spPr>
          <a:xfrm>
            <a:off x="3651296" y="338607"/>
            <a:ext cx="4889408" cy="4913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Orders Actually Shipped</a:t>
            </a:r>
          </a:p>
        </p:txBody>
      </p:sp>
    </p:spTree>
    <p:extLst>
      <p:ext uri="{BB962C8B-B14F-4D97-AF65-F5344CB8AC3E}">
        <p14:creationId xmlns:p14="http://schemas.microsoft.com/office/powerpoint/2010/main" val="105697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97D97853-2D24-6AE8-1176-72CE0E75C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46" y="938990"/>
            <a:ext cx="9859708" cy="498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70DBE2-6E2F-AE3B-0212-202C956ACC95}"/>
              </a:ext>
            </a:extLst>
          </p:cNvPr>
          <p:cNvSpPr txBox="1">
            <a:spLocks/>
          </p:cNvSpPr>
          <p:nvPr/>
        </p:nvSpPr>
        <p:spPr>
          <a:xfrm>
            <a:off x="3651296" y="338607"/>
            <a:ext cx="4889408" cy="4913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Orders Cancelled</a:t>
            </a:r>
          </a:p>
        </p:txBody>
      </p:sp>
    </p:spTree>
    <p:extLst>
      <p:ext uri="{BB962C8B-B14F-4D97-AF65-F5344CB8AC3E}">
        <p14:creationId xmlns:p14="http://schemas.microsoft.com/office/powerpoint/2010/main" val="424969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103624FC-2E1C-C0B4-5488-0B994041D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16" y="1009943"/>
            <a:ext cx="10702167" cy="483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6955CC-17ED-A0F0-78C5-E72579374941}"/>
              </a:ext>
            </a:extLst>
          </p:cNvPr>
          <p:cNvSpPr txBox="1">
            <a:spLocks/>
          </p:cNvSpPr>
          <p:nvPr/>
        </p:nvSpPr>
        <p:spPr>
          <a:xfrm>
            <a:off x="3126910" y="338607"/>
            <a:ext cx="5938181" cy="4913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Merchant’s Efficiency in Delivery</a:t>
            </a:r>
          </a:p>
        </p:txBody>
      </p:sp>
    </p:spTree>
    <p:extLst>
      <p:ext uri="{BB962C8B-B14F-4D97-AF65-F5344CB8AC3E}">
        <p14:creationId xmlns:p14="http://schemas.microsoft.com/office/powerpoint/2010/main" val="255512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F9D6D63-CF1C-6DE4-90D6-99DA31397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16" y="1009943"/>
            <a:ext cx="10702167" cy="483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83754CE-51CB-B592-0568-AAD0680F328E}"/>
              </a:ext>
            </a:extLst>
          </p:cNvPr>
          <p:cNvSpPr txBox="1">
            <a:spLocks/>
          </p:cNvSpPr>
          <p:nvPr/>
        </p:nvSpPr>
        <p:spPr>
          <a:xfrm>
            <a:off x="3126910" y="338607"/>
            <a:ext cx="5938181" cy="4913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Price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07371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71C6-F585-53DE-55BE-B51010DF7BAD}"/>
              </a:ext>
            </a:extLst>
          </p:cNvPr>
          <p:cNvSpPr txBox="1">
            <a:spLocks/>
          </p:cNvSpPr>
          <p:nvPr/>
        </p:nvSpPr>
        <p:spPr>
          <a:xfrm>
            <a:off x="3019461" y="338607"/>
            <a:ext cx="6153079" cy="4913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Price Distribution of Non-Zero Prices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20C4D2-BC20-4AED-8734-F9774CB43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16" y="1009943"/>
            <a:ext cx="10702167" cy="483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263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0D43-EE54-E606-FDE7-8C9B51BD0005}"/>
              </a:ext>
            </a:extLst>
          </p:cNvPr>
          <p:cNvSpPr txBox="1">
            <a:spLocks/>
          </p:cNvSpPr>
          <p:nvPr/>
        </p:nvSpPr>
        <p:spPr>
          <a:xfrm>
            <a:off x="3126910" y="338607"/>
            <a:ext cx="5938181" cy="4913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Level of Shipping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C3231-879B-DA77-C00C-9DAA745F9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16" y="1009942"/>
            <a:ext cx="10702167" cy="483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566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740AD24D-0443-1A2D-C236-FA027D4F6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1A242D-0113-1482-A249-89FEB60910B1}"/>
              </a:ext>
            </a:extLst>
          </p:cNvPr>
          <p:cNvSpPr txBox="1">
            <a:spLocks/>
          </p:cNvSpPr>
          <p:nvPr/>
        </p:nvSpPr>
        <p:spPr>
          <a:xfrm>
            <a:off x="3126909" y="113524"/>
            <a:ext cx="5938181" cy="4913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Sales Trend</a:t>
            </a:r>
          </a:p>
        </p:txBody>
      </p:sp>
    </p:spTree>
    <p:extLst>
      <p:ext uri="{BB962C8B-B14F-4D97-AF65-F5344CB8AC3E}">
        <p14:creationId xmlns:p14="http://schemas.microsoft.com/office/powerpoint/2010/main" val="134299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7F2CEE-9E82-24D0-6BB4-E5FD02286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71" y="1925203"/>
            <a:ext cx="7275857" cy="300759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150A389-6C9A-86CC-D9EC-2E00A404480C}"/>
              </a:ext>
            </a:extLst>
          </p:cNvPr>
          <p:cNvSpPr txBox="1">
            <a:spLocks/>
          </p:cNvSpPr>
          <p:nvPr/>
        </p:nvSpPr>
        <p:spPr>
          <a:xfrm>
            <a:off x="3126909" y="563690"/>
            <a:ext cx="5938181" cy="4913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Month-on-Month Growth</a:t>
            </a:r>
          </a:p>
        </p:txBody>
      </p:sp>
    </p:spTree>
    <p:extLst>
      <p:ext uri="{BB962C8B-B14F-4D97-AF65-F5344CB8AC3E}">
        <p14:creationId xmlns:p14="http://schemas.microsoft.com/office/powerpoint/2010/main" val="424235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182A907-CF57-3CAE-A7C7-8E186FB5C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16" y="1009942"/>
            <a:ext cx="10702167" cy="483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8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5D22E-648A-1E43-3AAD-EB279B10D5D4}"/>
              </a:ext>
            </a:extLst>
          </p:cNvPr>
          <p:cNvSpPr txBox="1">
            <a:spLocks/>
          </p:cNvSpPr>
          <p:nvPr/>
        </p:nvSpPr>
        <p:spPr>
          <a:xfrm>
            <a:off x="3860697" y="425357"/>
            <a:ext cx="4470606" cy="71412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Top Products Sold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FFBB52A-5374-9D48-FEDB-D8CA1F07A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14" y="1154722"/>
            <a:ext cx="10225972" cy="527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466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37428AD-BB31-D844-7584-8DA000766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16" y="1148496"/>
            <a:ext cx="10702167" cy="469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413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7061BDDC-5B2D-F4D6-7478-BDCB555F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514350"/>
            <a:ext cx="11953875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7260F9-729D-DF3E-DC78-CB6DEFF5484A}"/>
              </a:ext>
            </a:extLst>
          </p:cNvPr>
          <p:cNvSpPr txBox="1">
            <a:spLocks/>
          </p:cNvSpPr>
          <p:nvPr/>
        </p:nvSpPr>
        <p:spPr>
          <a:xfrm>
            <a:off x="4939701" y="634028"/>
            <a:ext cx="2312598" cy="4913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Top States</a:t>
            </a:r>
          </a:p>
        </p:txBody>
      </p:sp>
    </p:spTree>
    <p:extLst>
      <p:ext uri="{BB962C8B-B14F-4D97-AF65-F5344CB8AC3E}">
        <p14:creationId xmlns:p14="http://schemas.microsoft.com/office/powerpoint/2010/main" val="169477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0C2B-A4E6-5066-F94F-3942D4665383}"/>
              </a:ext>
            </a:extLst>
          </p:cNvPr>
          <p:cNvSpPr txBox="1">
            <a:spLocks/>
          </p:cNvSpPr>
          <p:nvPr/>
        </p:nvSpPr>
        <p:spPr>
          <a:xfrm>
            <a:off x="3860697" y="425357"/>
            <a:ext cx="4470606" cy="71412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Top Product Sizes Sold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B74ADA-83EE-2913-9533-A96A69D71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14" y="1154722"/>
            <a:ext cx="10225972" cy="527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73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80FA7C-D23D-2F08-F90F-B62C4881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826" y="757499"/>
            <a:ext cx="4060031" cy="5343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8F9562-BD15-5FC7-7F04-62B7D86751BF}"/>
              </a:ext>
            </a:extLst>
          </p:cNvPr>
          <p:cNvSpPr txBox="1">
            <a:spLocks/>
          </p:cNvSpPr>
          <p:nvPr/>
        </p:nvSpPr>
        <p:spPr>
          <a:xfrm>
            <a:off x="765805" y="2714874"/>
            <a:ext cx="3173149" cy="71412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Total Quantity &amp; Amount of Products Sold</a:t>
            </a:r>
          </a:p>
        </p:txBody>
      </p:sp>
    </p:spTree>
    <p:extLst>
      <p:ext uri="{BB962C8B-B14F-4D97-AF65-F5344CB8AC3E}">
        <p14:creationId xmlns:p14="http://schemas.microsoft.com/office/powerpoint/2010/main" val="45565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DA16B578-5E23-7478-9E66-DC3A2915D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14" y="790039"/>
            <a:ext cx="10225972" cy="527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86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3C961A2-9A8C-0718-EEE7-370629650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14" y="790039"/>
            <a:ext cx="10225972" cy="527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25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B4829E-B94B-926B-BE2B-A3C21025FCB9}"/>
              </a:ext>
            </a:extLst>
          </p:cNvPr>
          <p:cNvSpPr txBox="1">
            <a:spLocks/>
          </p:cNvSpPr>
          <p:nvPr/>
        </p:nvSpPr>
        <p:spPr>
          <a:xfrm>
            <a:off x="737669" y="2714874"/>
            <a:ext cx="3173149" cy="71412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Total Quantity &amp; Amount of Products’ Sizes Sold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8693B-2E5E-4148-0099-A7FF5E418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826" y="757499"/>
            <a:ext cx="4060031" cy="53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8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88D86E4-1575-402B-AACC-E36F15B00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14" y="790038"/>
            <a:ext cx="10225972" cy="527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90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04B3C6D-F199-6E3A-B42C-E0A041952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14" y="790038"/>
            <a:ext cx="10225972" cy="527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9930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55</Words>
  <Application>Microsoft Office PowerPoint</Application>
  <PresentationFormat>Widescreen</PresentationFormat>
  <Paragraphs>17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Lato</vt:lpstr>
      <vt:lpstr>Trebuchet MS</vt:lpstr>
      <vt:lpstr>Wingdings 3</vt:lpstr>
      <vt:lpstr>Facet</vt:lpstr>
      <vt:lpstr>Amazon Sales Report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Debkamal Paul</dc:creator>
  <cp:lastModifiedBy>Debkamal Paul</cp:lastModifiedBy>
  <cp:revision>2</cp:revision>
  <dcterms:created xsi:type="dcterms:W3CDTF">2024-06-20T20:55:21Z</dcterms:created>
  <dcterms:modified xsi:type="dcterms:W3CDTF">2024-06-20T21:45:52Z</dcterms:modified>
</cp:coreProperties>
</file>