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</p:sldIdLst>
  <p:sldSz cx="9753600" cy="7302500"/>
  <p:notesSz cx="9753600" cy="73025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WELGN+Alegreya Sans ExtraBold" panose="020B0604020202020204" charset="0"/>
      <p:regular r:id="rId16"/>
    </p:embeddedFont>
    <p:embeddedFont>
      <p:font typeface="PEEOAH+Open Sans Bold" panose="020B0604020202020204" charset="0"/>
      <p:regular r:id="rId17"/>
    </p:embeddedFont>
    <p:embeddedFont>
      <p:font typeface="PJUPOJ+Alegreya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7E51E-1B39-4F67-9A15-4E98F731CC1B}" v="1" dt="2022-04-03T09:39:47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40" y="6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İLAY PAMUK" userId="fabd1081-18cc-46c2-828c-482d19f0954a" providerId="ADAL" clId="{8A17E51E-1B39-4F67-9A15-4E98F731CC1B}"/>
    <pc:docChg chg="undo custSel addSld modSld">
      <pc:chgData name="NİLAY PAMUK" userId="fabd1081-18cc-46c2-828c-482d19f0954a" providerId="ADAL" clId="{8A17E51E-1B39-4F67-9A15-4E98F731CC1B}" dt="2022-04-03T09:40:09.877" v="10" actId="1076"/>
      <pc:docMkLst>
        <pc:docMk/>
      </pc:docMkLst>
      <pc:sldChg chg="addSp delSp modSp new mod modAnim">
        <pc:chgData name="NİLAY PAMUK" userId="fabd1081-18cc-46c2-828c-482d19f0954a" providerId="ADAL" clId="{8A17E51E-1B39-4F67-9A15-4E98F731CC1B}" dt="2022-04-03T09:40:09.877" v="10" actId="1076"/>
        <pc:sldMkLst>
          <pc:docMk/>
          <pc:sldMk cId="1115926395" sldId="268"/>
        </pc:sldMkLst>
        <pc:spChg chg="del">
          <ac:chgData name="NİLAY PAMUK" userId="fabd1081-18cc-46c2-828c-482d19f0954a" providerId="ADAL" clId="{8A17E51E-1B39-4F67-9A15-4E98F731CC1B}" dt="2022-04-03T09:39:04.076" v="1" actId="478"/>
          <ac:spMkLst>
            <pc:docMk/>
            <pc:sldMk cId="1115926395" sldId="268"/>
            <ac:spMk id="2" creationId="{2FB3A93E-5099-419F-B8E8-FF678C2D526F}"/>
          </ac:spMkLst>
        </pc:spChg>
        <pc:spChg chg="del">
          <ac:chgData name="NİLAY PAMUK" userId="fabd1081-18cc-46c2-828c-482d19f0954a" providerId="ADAL" clId="{8A17E51E-1B39-4F67-9A15-4E98F731CC1B}" dt="2022-04-03T09:39:07.271" v="2" actId="478"/>
          <ac:spMkLst>
            <pc:docMk/>
            <pc:sldMk cId="1115926395" sldId="268"/>
            <ac:spMk id="3" creationId="{58F60A2C-E02E-49AF-986D-26F6D9F85ADC}"/>
          </ac:spMkLst>
        </pc:spChg>
        <pc:spChg chg="add del">
          <ac:chgData name="NİLAY PAMUK" userId="fabd1081-18cc-46c2-828c-482d19f0954a" providerId="ADAL" clId="{8A17E51E-1B39-4F67-9A15-4E98F731CC1B}" dt="2022-04-03T09:39:17.840" v="4" actId="22"/>
          <ac:spMkLst>
            <pc:docMk/>
            <pc:sldMk cId="1115926395" sldId="268"/>
            <ac:spMk id="5" creationId="{C1ED86B9-4C43-4C32-8BC9-BDD468D903EA}"/>
          </ac:spMkLst>
        </pc:spChg>
        <pc:spChg chg="add mod">
          <ac:chgData name="NİLAY PAMUK" userId="fabd1081-18cc-46c2-828c-482d19f0954a" providerId="ADAL" clId="{8A17E51E-1B39-4F67-9A15-4E98F731CC1B}" dt="2022-04-03T09:40:09.877" v="10" actId="1076"/>
          <ac:spMkLst>
            <pc:docMk/>
            <pc:sldMk cId="1115926395" sldId="268"/>
            <ac:spMk id="8" creationId="{C3A21862-EC04-40E3-AEE7-B97E26396904}"/>
          </ac:spMkLst>
        </pc:spChg>
        <pc:picChg chg="add mod">
          <ac:chgData name="NİLAY PAMUK" userId="fabd1081-18cc-46c2-828c-482d19f0954a" providerId="ADAL" clId="{8A17E51E-1B39-4F67-9A15-4E98F731CC1B}" dt="2022-04-03T09:39:58.467" v="8" actId="1076"/>
          <ac:picMkLst>
            <pc:docMk/>
            <pc:sldMk cId="1115926395" sldId="268"/>
            <ac:picMk id="6" creationId="{5210CD3D-037C-4AD5-BD04-024195FB51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vle5vJl_rHg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753600" cy="730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64905" y="3546839"/>
            <a:ext cx="3193990" cy="2321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0"/>
              </a:lnSpc>
              <a:spcBef>
                <a:spcPts val="0"/>
              </a:spcBef>
              <a:spcAft>
                <a:spcPts val="0"/>
              </a:spcAft>
            </a:pPr>
            <a:r>
              <a:rPr sz="425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PET</a:t>
            </a:r>
            <a:r>
              <a:rPr sz="4250" b="1" dirty="0">
                <a:solidFill>
                  <a:srgbClr val="FFBD59"/>
                </a:solidFill>
                <a:latin typeface="PJUPOJ+Alegreya Sans Bold"/>
                <a:cs typeface="PJUPOJ+Alegreya Sans Bold"/>
              </a:rPr>
              <a:t>FINDER</a:t>
            </a:r>
          </a:p>
          <a:p>
            <a:pPr marL="0" marR="0">
              <a:lnSpc>
                <a:spcPts val="5925"/>
              </a:lnSpc>
              <a:spcBef>
                <a:spcPts val="50"/>
              </a:spcBef>
              <a:spcAft>
                <a:spcPts val="0"/>
              </a:spcAft>
            </a:pPr>
            <a:r>
              <a:rPr sz="425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PET</a:t>
            </a:r>
            <a:r>
              <a:rPr sz="4250" b="1" dirty="0">
                <a:solidFill>
                  <a:srgbClr val="FFBD59"/>
                </a:solidFill>
                <a:latin typeface="PJUPOJ+Alegreya Sans Bold"/>
                <a:cs typeface="PJUPOJ+Alegreya Sans Bold"/>
              </a:rPr>
              <a:t>CARER</a:t>
            </a:r>
          </a:p>
          <a:p>
            <a:pPr marL="0" marR="0">
              <a:lnSpc>
                <a:spcPts val="5925"/>
              </a:lnSpc>
              <a:spcBef>
                <a:spcPts val="0"/>
              </a:spcBef>
              <a:spcAft>
                <a:spcPts val="0"/>
              </a:spcAft>
            </a:pPr>
            <a:r>
              <a:rPr sz="425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PET</a:t>
            </a:r>
            <a:r>
              <a:rPr sz="4250" b="1" dirty="0">
                <a:solidFill>
                  <a:srgbClr val="FFBD59"/>
                </a:solidFill>
                <a:latin typeface="PJUPOJ+Alegreya Sans Bold"/>
                <a:cs typeface="PJUPOJ+Alegreya Sans Bold"/>
              </a:rPr>
              <a:t>ADOPTER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title="Peter App Demo">
            <a:hlinkClick r:id="" action="ppaction://media"/>
            <a:extLst>
              <a:ext uri="{FF2B5EF4-FFF2-40B4-BE49-F238E27FC236}">
                <a16:creationId xmlns:a16="http://schemas.microsoft.com/office/drawing/2014/main" id="{5210CD3D-037C-4AD5-BD04-024195FB51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8679" y="338882"/>
            <a:ext cx="9176241" cy="5184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21862-EC04-40E3-AEE7-B97E26396904}"/>
              </a:ext>
            </a:extLst>
          </p:cNvPr>
          <p:cNvSpPr txBox="1"/>
          <p:nvPr/>
        </p:nvSpPr>
        <p:spPr>
          <a:xfrm>
            <a:off x="2437150" y="5955506"/>
            <a:ext cx="487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https://www.youtube.com/watch?v=vle5vJl_rHg</a:t>
            </a:r>
          </a:p>
        </p:txBody>
      </p:sp>
    </p:spTree>
    <p:extLst>
      <p:ext uri="{BB962C8B-B14F-4D97-AF65-F5344CB8AC3E}">
        <p14:creationId xmlns:p14="http://schemas.microsoft.com/office/powerpoint/2010/main" val="111592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563" y="-20657"/>
            <a:ext cx="1648431" cy="836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284"/>
              </a:lnSpc>
              <a:spcBef>
                <a:spcPts val="0"/>
              </a:spcBef>
              <a:spcAft>
                <a:spcPts val="0"/>
              </a:spcAft>
            </a:pPr>
            <a:r>
              <a:rPr sz="4350" b="1" dirty="0">
                <a:solidFill>
                  <a:srgbClr val="FFFFFF"/>
                </a:solidFill>
                <a:latin typeface="PEEOAH+Open Sans Bold"/>
                <a:cs typeface="PEEOAH+Open Sans Bold"/>
              </a:rPr>
              <a:t>pet</a:t>
            </a:r>
            <a:r>
              <a:rPr sz="4350" b="1" dirty="0">
                <a:solidFill>
                  <a:srgbClr val="FFC72C"/>
                </a:solidFill>
                <a:latin typeface="PEEOAH+Open Sans Bold"/>
                <a:cs typeface="PEEOAH+Open Sans Bold"/>
              </a:rPr>
              <a:t>er</a:t>
            </a:r>
          </a:p>
        </p:txBody>
      </p:sp>
      <p:sp>
        <p:nvSpPr>
          <p:cNvPr id="3" name="object 2"/>
          <p:cNvSpPr/>
          <p:nvPr/>
        </p:nvSpPr>
        <p:spPr>
          <a:xfrm>
            <a:off x="0" y="0"/>
            <a:ext cx="9753600" cy="730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28510" y="140307"/>
            <a:ext cx="4099512" cy="664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35"/>
              </a:lnSpc>
              <a:spcBef>
                <a:spcPts val="0"/>
              </a:spcBef>
              <a:spcAft>
                <a:spcPts val="0"/>
              </a:spcAft>
            </a:pPr>
            <a:r>
              <a:rPr sz="3400" b="1" spc="14" dirty="0">
                <a:solidFill>
                  <a:srgbClr val="F6F6FF"/>
                </a:solidFill>
                <a:latin typeface="PEEOAH+Open Sans Bold"/>
                <a:cs typeface="PEEOAH+Open Sans Bold"/>
              </a:rPr>
              <a:t>PROBLEM</a:t>
            </a:r>
            <a:r>
              <a:rPr sz="3400" b="1" spc="11" dirty="0">
                <a:solidFill>
                  <a:srgbClr val="F6F6FF"/>
                </a:solidFill>
                <a:latin typeface="PEEOAH+Open Sans Bold"/>
                <a:cs typeface="PEEOAH+Open Sans Bold"/>
              </a:rPr>
              <a:t> </a:t>
            </a:r>
            <a:r>
              <a:rPr sz="3400" b="1" spc="12" dirty="0">
                <a:solidFill>
                  <a:srgbClr val="F6F6FF"/>
                </a:solidFill>
                <a:latin typeface="PEEOAH+Open Sans Bold"/>
                <a:cs typeface="PEEOAH+Open Sans Bold"/>
              </a:rPr>
              <a:t>ANALİZİ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5600" y="1422669"/>
            <a:ext cx="8331587" cy="1296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32"/>
              </a:lnSpc>
              <a:spcBef>
                <a:spcPts val="0"/>
              </a:spcBef>
              <a:spcAft>
                <a:spcPts val="0"/>
              </a:spcAft>
            </a:pPr>
            <a:r>
              <a:rPr sz="3500" b="1" dirty="0">
                <a:solidFill>
                  <a:srgbClr val="000000"/>
                </a:solidFill>
                <a:latin typeface="PJUPOJ+Alegreya Sans Bold"/>
                <a:cs typeface="PJUPOJ+Alegreya Sans Bold"/>
              </a:rPr>
              <a:t>Hayvan sağlığı ve güvenlꢀğꢀ adına kapsamlı bꢀr</a:t>
            </a:r>
          </a:p>
          <a:p>
            <a:pPr marL="0" marR="0">
              <a:lnSpc>
                <a:spcPts val="4875"/>
              </a:lnSpc>
              <a:spcBef>
                <a:spcPts val="0"/>
              </a:spcBef>
              <a:spcAft>
                <a:spcPts val="0"/>
              </a:spcAft>
            </a:pPr>
            <a:r>
              <a:rPr sz="3500" b="1" dirty="0">
                <a:solidFill>
                  <a:srgbClr val="000000"/>
                </a:solidFill>
                <a:latin typeface="PJUPOJ+Alegreya Sans Bold"/>
                <a:cs typeface="PJUPOJ+Alegreya Sans Bold"/>
              </a:rPr>
              <a:t>uygulama olmaması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600" y="2946050"/>
            <a:ext cx="8202717" cy="677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32"/>
              </a:lnSpc>
              <a:spcBef>
                <a:spcPts val="0"/>
              </a:spcBef>
              <a:spcAft>
                <a:spcPts val="0"/>
              </a:spcAft>
            </a:pPr>
            <a:r>
              <a:rPr sz="3500" b="1" dirty="0">
                <a:solidFill>
                  <a:srgbClr val="000000"/>
                </a:solidFill>
                <a:latin typeface="PJUPOJ+Alegreya Sans Bold"/>
                <a:cs typeface="PJUPOJ+Alegreya Sans Bold"/>
              </a:rPr>
              <a:t>Evcꢀl hayvanların aşı takvꢀmꢀnꢀn takꢀp zorluğu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5600" y="3785837"/>
            <a:ext cx="8615562" cy="3240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32"/>
              </a:lnSpc>
              <a:spcBef>
                <a:spcPts val="0"/>
              </a:spcBef>
              <a:spcAft>
                <a:spcPts val="0"/>
              </a:spcAft>
            </a:pPr>
            <a:r>
              <a:rPr sz="3500" b="1" dirty="0">
                <a:solidFill>
                  <a:srgbClr val="000000"/>
                </a:solidFill>
                <a:latin typeface="PJUPOJ+Alegreya Sans Bold"/>
                <a:cs typeface="PJUPOJ+Alegreya Sans Bold"/>
              </a:rPr>
              <a:t>Evꢀnden kaçan evcꢀl hayvanların bꢀr daha hꢀç eve</a:t>
            </a:r>
          </a:p>
          <a:p>
            <a:pPr marL="0" marR="0">
              <a:lnSpc>
                <a:spcPts val="4875"/>
              </a:lnSpc>
              <a:spcBef>
                <a:spcPts val="0"/>
              </a:spcBef>
              <a:spcAft>
                <a:spcPts val="0"/>
              </a:spcAft>
            </a:pPr>
            <a:r>
              <a:rPr sz="3500" b="1" dirty="0">
                <a:solidFill>
                  <a:srgbClr val="000000"/>
                </a:solidFill>
                <a:latin typeface="PJUPOJ+Alegreya Sans Bold"/>
                <a:cs typeface="PJUPOJ+Alegreya Sans Bold"/>
              </a:rPr>
              <a:t>dönememe tehlꢀkesꢀ</a:t>
            </a:r>
          </a:p>
          <a:p>
            <a:pPr marL="0" marR="0">
              <a:lnSpc>
                <a:spcPts val="5032"/>
              </a:lnSpc>
              <a:spcBef>
                <a:spcPts val="577"/>
              </a:spcBef>
              <a:spcAft>
                <a:spcPts val="0"/>
              </a:spcAft>
            </a:pPr>
            <a:r>
              <a:rPr sz="3500" b="1" dirty="0">
                <a:solidFill>
                  <a:srgbClr val="000000"/>
                </a:solidFill>
                <a:latin typeface="PJUPOJ+Alegreya Sans Bold"/>
                <a:cs typeface="PJUPOJ+Alegreya Sans Bold"/>
              </a:rPr>
              <a:t>Hayvan sahꢀplenme/ kayıp hayvan bulma</a:t>
            </a:r>
          </a:p>
          <a:p>
            <a:pPr marL="0" marR="0">
              <a:lnSpc>
                <a:spcPts val="4875"/>
              </a:lnSpc>
              <a:spcBef>
                <a:spcPts val="0"/>
              </a:spcBef>
              <a:spcAft>
                <a:spcPts val="0"/>
              </a:spcAft>
            </a:pPr>
            <a:r>
              <a:rPr sz="3500" b="1" dirty="0">
                <a:solidFill>
                  <a:srgbClr val="000000"/>
                </a:solidFill>
                <a:latin typeface="PJUPOJ+Alegreya Sans Bold"/>
                <a:cs typeface="PJUPOJ+Alegreya Sans Bold"/>
              </a:rPr>
              <a:t>eylemlerꢀnꢀn sꢀstematꢀk bꢀr şekꢀlde</a:t>
            </a:r>
          </a:p>
          <a:p>
            <a:pPr marL="0" marR="0">
              <a:lnSpc>
                <a:spcPts val="4875"/>
              </a:lnSpc>
              <a:spcBef>
                <a:spcPts val="0"/>
              </a:spcBef>
              <a:spcAft>
                <a:spcPts val="0"/>
              </a:spcAft>
            </a:pPr>
            <a:r>
              <a:rPr sz="3500" b="1" dirty="0">
                <a:solidFill>
                  <a:srgbClr val="000000"/>
                </a:solidFill>
                <a:latin typeface="PJUPOJ+Alegreya Sans Bold"/>
                <a:cs typeface="PJUPOJ+Alegreya Sans Bold"/>
              </a:rPr>
              <a:t>yürütülememesꢀ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F40D1-E744-4754-9C09-3A6C79836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66" y="145142"/>
            <a:ext cx="1408525" cy="5537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563" y="-20654"/>
            <a:ext cx="1648431" cy="836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284"/>
              </a:lnSpc>
              <a:spcBef>
                <a:spcPts val="0"/>
              </a:spcBef>
              <a:spcAft>
                <a:spcPts val="0"/>
              </a:spcAft>
            </a:pPr>
            <a:r>
              <a:rPr sz="4350" b="1" dirty="0">
                <a:solidFill>
                  <a:srgbClr val="FFFFFF"/>
                </a:solidFill>
                <a:latin typeface="PEEOAH+Open Sans Bold"/>
                <a:cs typeface="PEEOAH+Open Sans Bold"/>
              </a:rPr>
              <a:t>pet</a:t>
            </a:r>
            <a:r>
              <a:rPr sz="4350" b="1" dirty="0">
                <a:solidFill>
                  <a:srgbClr val="FFC72C"/>
                </a:solidFill>
                <a:latin typeface="PEEOAH+Open Sans Bold"/>
                <a:cs typeface="PEEOAH+Open Sans Bold"/>
              </a:rPr>
              <a:t>er</a:t>
            </a:r>
          </a:p>
        </p:txBody>
      </p:sp>
      <p:sp>
        <p:nvSpPr>
          <p:cNvPr id="3" name="object 2"/>
          <p:cNvSpPr/>
          <p:nvPr/>
        </p:nvSpPr>
        <p:spPr>
          <a:xfrm>
            <a:off x="0" y="0"/>
            <a:ext cx="9753600" cy="730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28510" y="140308"/>
            <a:ext cx="4099512" cy="664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35"/>
              </a:lnSpc>
              <a:spcBef>
                <a:spcPts val="0"/>
              </a:spcBef>
              <a:spcAft>
                <a:spcPts val="0"/>
              </a:spcAft>
            </a:pPr>
            <a:r>
              <a:rPr sz="3400" b="1" spc="14" dirty="0">
                <a:solidFill>
                  <a:srgbClr val="F6F6FF"/>
                </a:solidFill>
                <a:latin typeface="PEEOAH+Open Sans Bold"/>
                <a:cs typeface="PEEOAH+Open Sans Bold"/>
              </a:rPr>
              <a:t>PROBLEM</a:t>
            </a:r>
            <a:r>
              <a:rPr sz="3400" b="1" spc="11" dirty="0">
                <a:solidFill>
                  <a:srgbClr val="F6F6FF"/>
                </a:solidFill>
                <a:latin typeface="PEEOAH+Open Sans Bold"/>
                <a:cs typeface="PEEOAH+Open Sans Bold"/>
              </a:rPr>
              <a:t> </a:t>
            </a:r>
            <a:r>
              <a:rPr sz="3400" b="1" spc="12" dirty="0">
                <a:solidFill>
                  <a:srgbClr val="F6F6FF"/>
                </a:solidFill>
                <a:latin typeface="PEEOAH+Open Sans Bold"/>
                <a:cs typeface="PEEOAH+Open Sans Bold"/>
              </a:rPr>
              <a:t>ANALİZİ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414D0-A9A1-44CD-BF9E-5E36EB34518D}"/>
              </a:ext>
            </a:extLst>
          </p:cNvPr>
          <p:cNvSpPr/>
          <p:nvPr/>
        </p:nvSpPr>
        <p:spPr>
          <a:xfrm>
            <a:off x="7181056" y="4659362"/>
            <a:ext cx="64807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7431D-B524-4994-9AAE-219E16ED9D17}"/>
              </a:ext>
            </a:extLst>
          </p:cNvPr>
          <p:cNvSpPr txBox="1"/>
          <p:nvPr/>
        </p:nvSpPr>
        <p:spPr>
          <a:xfrm>
            <a:off x="268288" y="597275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~ 900.000 Nüfus	~ 60.000 Üye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1A0D661-0CA9-4197-BF0D-EE53FFCAD783}"/>
              </a:ext>
            </a:extLst>
          </p:cNvPr>
          <p:cNvSpPr/>
          <p:nvPr/>
        </p:nvSpPr>
        <p:spPr>
          <a:xfrm rot="10800000">
            <a:off x="3724672" y="5869393"/>
            <a:ext cx="122413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46A07-FDCA-4DFC-BF3A-7EB5C966AA3D}"/>
              </a:ext>
            </a:extLst>
          </p:cNvPr>
          <p:cNvSpPr txBox="1"/>
          <p:nvPr/>
        </p:nvSpPr>
        <p:spPr>
          <a:xfrm>
            <a:off x="5092824" y="176231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36 saatlik anket sonucu (01-03 Nisan 2022)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51B405-4FA9-444B-B753-A388E7127AF7}"/>
              </a:ext>
            </a:extLst>
          </p:cNvPr>
          <p:cNvSpPr/>
          <p:nvPr/>
        </p:nvSpPr>
        <p:spPr>
          <a:xfrm>
            <a:off x="3652664" y="1658952"/>
            <a:ext cx="122413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erika Birleşik Devletleri - Vikipedi">
            <a:extLst>
              <a:ext uri="{FF2B5EF4-FFF2-40B4-BE49-F238E27FC236}">
                <a16:creationId xmlns:a16="http://schemas.microsoft.com/office/drawing/2014/main" id="{A553521B-7D7A-4DC0-8932-3B1711984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075" y="4570570"/>
            <a:ext cx="556320" cy="29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466035-A5B5-4B76-A1A5-7FA9F9618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66" y="145142"/>
            <a:ext cx="1408525" cy="5537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563" y="-20654"/>
            <a:ext cx="1648431" cy="836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284"/>
              </a:lnSpc>
              <a:spcBef>
                <a:spcPts val="0"/>
              </a:spcBef>
              <a:spcAft>
                <a:spcPts val="0"/>
              </a:spcAft>
            </a:pPr>
            <a:r>
              <a:rPr sz="4350" b="1" dirty="0">
                <a:solidFill>
                  <a:srgbClr val="FFFFFF"/>
                </a:solidFill>
                <a:latin typeface="PEEOAH+Open Sans Bold"/>
                <a:cs typeface="PEEOAH+Open Sans Bold"/>
              </a:rPr>
              <a:t>pet</a:t>
            </a:r>
            <a:r>
              <a:rPr sz="4350" b="1" dirty="0">
                <a:solidFill>
                  <a:srgbClr val="FFC72C"/>
                </a:solidFill>
                <a:latin typeface="PEEOAH+Open Sans Bold"/>
                <a:cs typeface="PEEOAH+Open Sans Bold"/>
              </a:rPr>
              <a:t>er</a:t>
            </a:r>
          </a:p>
        </p:txBody>
      </p:sp>
      <p:sp>
        <p:nvSpPr>
          <p:cNvPr id="3" name="object 2"/>
          <p:cNvSpPr/>
          <p:nvPr/>
        </p:nvSpPr>
        <p:spPr>
          <a:xfrm>
            <a:off x="0" y="0"/>
            <a:ext cx="9753600" cy="730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18987" y="140307"/>
            <a:ext cx="1709371" cy="664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35"/>
              </a:lnSpc>
              <a:spcBef>
                <a:spcPts val="0"/>
              </a:spcBef>
              <a:spcAft>
                <a:spcPts val="0"/>
              </a:spcAft>
            </a:pPr>
            <a:r>
              <a:rPr sz="3400" b="1" spc="14" dirty="0">
                <a:solidFill>
                  <a:srgbClr val="F6F6FF"/>
                </a:solidFill>
                <a:latin typeface="PEEOAH+Open Sans Bold"/>
                <a:cs typeface="PEEOAH+Open Sans Bold"/>
              </a:rPr>
              <a:t>NEDİR?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55735-149D-4B38-8A24-084DEC59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66" y="145142"/>
            <a:ext cx="1408525" cy="553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0120E2-5E53-46F4-B7AE-6E8574EFC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6" y="2017313"/>
            <a:ext cx="6984776" cy="49569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563" y="-20654"/>
            <a:ext cx="1648431" cy="836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284"/>
              </a:lnSpc>
              <a:spcBef>
                <a:spcPts val="0"/>
              </a:spcBef>
              <a:spcAft>
                <a:spcPts val="0"/>
              </a:spcAft>
            </a:pPr>
            <a:r>
              <a:rPr sz="4350" b="1" dirty="0">
                <a:solidFill>
                  <a:srgbClr val="FFFFFF"/>
                </a:solidFill>
                <a:latin typeface="PEEOAH+Open Sans Bold"/>
                <a:cs typeface="PEEOAH+Open Sans Bold"/>
              </a:rPr>
              <a:t>pet</a:t>
            </a:r>
            <a:r>
              <a:rPr sz="4350" b="1" dirty="0">
                <a:solidFill>
                  <a:srgbClr val="FFC72C"/>
                </a:solidFill>
                <a:latin typeface="PEEOAH+Open Sans Bold"/>
                <a:cs typeface="PEEOAH+Open Sans Bold"/>
              </a:rPr>
              <a:t>er</a:t>
            </a:r>
          </a:p>
        </p:txBody>
      </p:sp>
      <p:sp>
        <p:nvSpPr>
          <p:cNvPr id="3" name="object 2"/>
          <p:cNvSpPr/>
          <p:nvPr/>
        </p:nvSpPr>
        <p:spPr>
          <a:xfrm>
            <a:off x="0" y="0"/>
            <a:ext cx="9753600" cy="730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228728" y="140307"/>
            <a:ext cx="5199249" cy="58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35"/>
              </a:lnSpc>
              <a:spcBef>
                <a:spcPts val="0"/>
              </a:spcBef>
              <a:spcAft>
                <a:spcPts val="0"/>
              </a:spcAft>
            </a:pPr>
            <a:r>
              <a:rPr sz="3400" b="1" spc="11" dirty="0">
                <a:solidFill>
                  <a:srgbClr val="F6F6FF"/>
                </a:solidFill>
                <a:latin typeface="PEEOAH+Open Sans Bold"/>
                <a:cs typeface="PEEOAH+Open Sans Bold"/>
              </a:rPr>
              <a:t>GELİR</a:t>
            </a:r>
            <a:r>
              <a:rPr sz="3400" b="1" dirty="0">
                <a:solidFill>
                  <a:srgbClr val="F6F6FF"/>
                </a:solidFill>
                <a:latin typeface="PEEOAH+Open Sans Bold"/>
                <a:cs typeface="PEEOAH+Open Sans Bold"/>
              </a:rPr>
              <a:t> </a:t>
            </a:r>
            <a:r>
              <a:rPr sz="3400" b="1" spc="15" dirty="0">
                <a:solidFill>
                  <a:srgbClr val="F6F6FF"/>
                </a:solidFill>
                <a:latin typeface="PEEOAH+Open Sans Bold"/>
                <a:cs typeface="PEEOAH+Open Sans Bold"/>
              </a:rPr>
              <a:t>MODELİ</a:t>
            </a:r>
            <a:r>
              <a:rPr lang="tr-TR" sz="3400" b="1" spc="15" dirty="0">
                <a:solidFill>
                  <a:srgbClr val="F6F6FF"/>
                </a:solidFill>
                <a:latin typeface="PEEOAH+Open Sans Bold"/>
                <a:cs typeface="PEEOAH+Open Sans Bold"/>
              </a:rPr>
              <a:t> - PAZAR</a:t>
            </a:r>
            <a:endParaRPr sz="3400" b="1" spc="15" dirty="0">
              <a:solidFill>
                <a:srgbClr val="F6F6FF"/>
              </a:solidFill>
              <a:latin typeface="PEEOAH+Open Sans Bold"/>
              <a:cs typeface="PEEOAH+Open Sans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20" y="1349648"/>
            <a:ext cx="2184795" cy="382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1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PEEOAH+Open Sans Bold"/>
                <a:cs typeface="PEEOAH+Open Sans Bold"/>
              </a:rPr>
              <a:t>Pazar: FRANSA</a:t>
            </a:r>
            <a:r>
              <a:rPr lang="tr-TR" sz="2200" b="1" dirty="0">
                <a:solidFill>
                  <a:srgbClr val="000000"/>
                </a:solidFill>
                <a:latin typeface="PEEOAH+Open Sans Bold"/>
                <a:cs typeface="PEEOAH+Open Sans Bold"/>
              </a:rPr>
              <a:t>                            </a:t>
            </a:r>
            <a:endParaRPr sz="2200" b="1" dirty="0">
              <a:solidFill>
                <a:srgbClr val="000000"/>
              </a:solidFill>
              <a:latin typeface="PEEOAH+Open Sans Bold"/>
              <a:cs typeface="PEEOAH+Open Sans Bold"/>
            </a:endParaRPr>
          </a:p>
        </p:txBody>
      </p:sp>
      <p:pic>
        <p:nvPicPr>
          <p:cNvPr id="1028" name="Picture 4" descr="Fransa bayrağı - Vikipedi">
            <a:extLst>
              <a:ext uri="{FF2B5EF4-FFF2-40B4-BE49-F238E27FC236}">
                <a16:creationId xmlns:a16="http://schemas.microsoft.com/office/drawing/2014/main" id="{0D8DEDA1-F843-4A1D-AF4E-BB3B04760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52" y="1349648"/>
            <a:ext cx="663035" cy="44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1E0521-BA62-49C0-AF9B-CBA85B1C7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680" y="1274986"/>
            <a:ext cx="5884912" cy="520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39EBBF-1B05-46E4-8BA4-9ADA19E14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66" y="145142"/>
            <a:ext cx="1408525" cy="553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FA849C-5E90-4E4E-82E4-6100804DD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347" y="2343033"/>
            <a:ext cx="5308848" cy="41547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563" y="-20661"/>
            <a:ext cx="1648431" cy="836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284"/>
              </a:lnSpc>
              <a:spcBef>
                <a:spcPts val="0"/>
              </a:spcBef>
              <a:spcAft>
                <a:spcPts val="0"/>
              </a:spcAft>
            </a:pPr>
            <a:r>
              <a:rPr sz="4350" b="1" dirty="0">
                <a:solidFill>
                  <a:srgbClr val="FFFFFF"/>
                </a:solidFill>
                <a:latin typeface="PEEOAH+Open Sans Bold"/>
                <a:cs typeface="PEEOAH+Open Sans Bold"/>
              </a:rPr>
              <a:t>pet</a:t>
            </a:r>
            <a:r>
              <a:rPr sz="4350" b="1" dirty="0">
                <a:solidFill>
                  <a:srgbClr val="FFC72C"/>
                </a:solidFill>
                <a:latin typeface="PEEOAH+Open Sans Bold"/>
                <a:cs typeface="PEEOAH+Open Sans Bold"/>
              </a:rPr>
              <a:t>er</a:t>
            </a:r>
          </a:p>
        </p:txBody>
      </p:sp>
      <p:sp>
        <p:nvSpPr>
          <p:cNvPr id="3" name="object 2"/>
          <p:cNvSpPr/>
          <p:nvPr/>
        </p:nvSpPr>
        <p:spPr>
          <a:xfrm>
            <a:off x="0" y="0"/>
            <a:ext cx="9753600" cy="730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84365" y="156385"/>
            <a:ext cx="2743575" cy="43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37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5" dirty="0">
                <a:solidFill>
                  <a:srgbClr val="F6F6FF"/>
                </a:solidFill>
                <a:latin typeface="PEEOAH+Open Sans Bold"/>
                <a:cs typeface="PEEOAH+Open Sans Bold"/>
              </a:rPr>
              <a:t>PAYDAŞ</a:t>
            </a:r>
            <a:r>
              <a:rPr sz="2500" b="1" dirty="0">
                <a:solidFill>
                  <a:srgbClr val="F6F6FF"/>
                </a:solidFill>
                <a:latin typeface="PEEOAH+Open Sans Bold"/>
                <a:cs typeface="PEEOAH+Open Sans Bold"/>
              </a:rPr>
              <a:t> </a:t>
            </a:r>
            <a:r>
              <a:rPr sz="2500" b="1" spc="12" dirty="0">
                <a:solidFill>
                  <a:srgbClr val="F6F6FF"/>
                </a:solidFill>
                <a:latin typeface="PEEOAH+Open Sans Bold"/>
                <a:cs typeface="PEEOAH+Open Sans Bold"/>
              </a:rPr>
              <a:t>ANALİZİ</a:t>
            </a:r>
            <a:endParaRPr sz="2500" b="1" spc="15" dirty="0">
              <a:solidFill>
                <a:srgbClr val="F6F6FF"/>
              </a:solidFill>
              <a:latin typeface="PEEOAH+Open Sans Bold"/>
              <a:cs typeface="PEEOAH+Open Sans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9332" y="1399470"/>
            <a:ext cx="1691188" cy="84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54"/>
              </a:lnSpc>
              <a:spcBef>
                <a:spcPts val="0"/>
              </a:spcBef>
              <a:spcAft>
                <a:spcPts val="0"/>
              </a:spcAft>
            </a:pPr>
            <a:r>
              <a:rPr sz="2250" b="1" dirty="0">
                <a:solidFill>
                  <a:srgbClr val="000000"/>
                </a:solidFill>
                <a:latin typeface="PJUPOJ+Alegreya Sans Bold"/>
                <a:cs typeface="PJUPOJ+Alegreya Sans Bold"/>
              </a:rPr>
              <a:t>Evcꢀl Hayvanı</a:t>
            </a:r>
          </a:p>
          <a:p>
            <a:pPr marL="82043" marR="0">
              <a:lnSpc>
                <a:spcPts val="3133"/>
              </a:lnSpc>
              <a:spcBef>
                <a:spcPts val="0"/>
              </a:spcBef>
              <a:spcAft>
                <a:spcPts val="0"/>
              </a:spcAft>
            </a:pPr>
            <a:r>
              <a:rPr sz="2250" b="1" dirty="0">
                <a:solidFill>
                  <a:srgbClr val="000000"/>
                </a:solidFill>
                <a:latin typeface="PJUPOJ+Alegreya Sans Bold"/>
                <a:cs typeface="PJUPOJ+Alegreya Sans Bold"/>
              </a:rPr>
              <a:t>Olan Herkes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6139" y="2453224"/>
            <a:ext cx="2048568" cy="1465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72"/>
              </a:lnSpc>
              <a:spcBef>
                <a:spcPts val="0"/>
              </a:spcBef>
              <a:spcAft>
                <a:spcPts val="0"/>
              </a:spcAft>
            </a:pPr>
            <a:r>
              <a:rPr sz="3050" b="1" dirty="0">
                <a:solidFill>
                  <a:srgbClr val="3E3326"/>
                </a:solidFill>
                <a:latin typeface="PJUPOJ+Alegreya Sans Bold"/>
                <a:cs typeface="PJUPOJ+Alegreya Sans Bold"/>
              </a:rPr>
              <a:t>Veterꢀnerler</a:t>
            </a:r>
          </a:p>
          <a:p>
            <a:pPr marL="25139" marR="0">
              <a:lnSpc>
                <a:spcPts val="4372"/>
              </a:lnSpc>
              <a:spcBef>
                <a:spcPts val="2442"/>
              </a:spcBef>
              <a:spcAft>
                <a:spcPts val="0"/>
              </a:spcAft>
            </a:pPr>
            <a:r>
              <a:rPr sz="3050" b="1" dirty="0">
                <a:solidFill>
                  <a:srgbClr val="3E3326"/>
                </a:solidFill>
                <a:latin typeface="PJUPOJ+Alegreya Sans Bold"/>
                <a:cs typeface="PJUPOJ+Alegreya Sans Bold"/>
              </a:rPr>
              <a:t>Yatırımcılar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49129" y="4506394"/>
            <a:ext cx="2635236" cy="1998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0" marR="0">
              <a:lnSpc>
                <a:spcPts val="4001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3E3326"/>
                </a:solidFill>
                <a:latin typeface="PJUPOJ+Alegreya Sans Bold"/>
                <a:cs typeface="PJUPOJ+Alegreya Sans Bold"/>
              </a:rPr>
              <a:t>Yazılım</a:t>
            </a:r>
            <a:r>
              <a:rPr sz="2800" b="1" spc="-10" dirty="0">
                <a:solidFill>
                  <a:srgbClr val="3E3326"/>
                </a:solidFill>
                <a:latin typeface="PJUPOJ+Alegreya Sans Bold"/>
                <a:cs typeface="PJUPOJ+Alegreya Sans Bold"/>
              </a:rPr>
              <a:t> </a:t>
            </a:r>
            <a:r>
              <a:rPr sz="2800" b="1" dirty="0">
                <a:solidFill>
                  <a:srgbClr val="3E3326"/>
                </a:solidFill>
                <a:latin typeface="PJUPOJ+Alegreya Sans Bold"/>
                <a:cs typeface="PJUPOJ+Alegreya Sans Bold"/>
              </a:rPr>
              <a:t>- Tasarım</a:t>
            </a:r>
          </a:p>
          <a:p>
            <a:pPr marL="905952" marR="0">
              <a:lnSpc>
                <a:spcPts val="3812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3E3326"/>
                </a:solidFill>
                <a:latin typeface="PJUPOJ+Alegreya Sans Bold"/>
                <a:cs typeface="PJUPOJ+Alegreya Sans Bold"/>
              </a:rPr>
              <a:t>Ekꢀbꢀ</a:t>
            </a:r>
          </a:p>
          <a:p>
            <a:pPr marL="226397" marR="0">
              <a:lnSpc>
                <a:spcPts val="3812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3E3326"/>
                </a:solidFill>
                <a:latin typeface="PJUPOJ+Alegreya Sans Bold"/>
                <a:cs typeface="PJUPOJ+Alegreya Sans Bold"/>
              </a:rPr>
              <a:t>İş Gelꢀştꢀrꢀcꢀler</a:t>
            </a:r>
          </a:p>
          <a:p>
            <a:pPr marL="0" marR="0">
              <a:lnSpc>
                <a:spcPts val="3812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3E3326"/>
                </a:solidFill>
                <a:latin typeface="PJUPOJ+Alegreya Sans Bold"/>
                <a:cs typeface="PJUPOJ+Alegreya Sans Bold"/>
              </a:rPr>
              <a:t>(Kurucu Ortaklar)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307117-5AA8-4CC0-A888-DB043641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66" y="145142"/>
            <a:ext cx="1408525" cy="5537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563" y="-20661"/>
            <a:ext cx="1648431" cy="836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284"/>
              </a:lnSpc>
              <a:spcBef>
                <a:spcPts val="0"/>
              </a:spcBef>
              <a:spcAft>
                <a:spcPts val="0"/>
              </a:spcAft>
            </a:pPr>
            <a:r>
              <a:rPr sz="4350" b="1" dirty="0">
                <a:solidFill>
                  <a:srgbClr val="FFFFFF"/>
                </a:solidFill>
                <a:latin typeface="PEEOAH+Open Sans Bold"/>
                <a:cs typeface="PEEOAH+Open Sans Bold"/>
              </a:rPr>
              <a:t>pet</a:t>
            </a:r>
            <a:r>
              <a:rPr sz="4350" b="1" dirty="0">
                <a:solidFill>
                  <a:srgbClr val="FFC72C"/>
                </a:solidFill>
                <a:latin typeface="PEEOAH+Open Sans Bold"/>
                <a:cs typeface="PEEOAH+Open Sans Bold"/>
              </a:rPr>
              <a:t>er</a:t>
            </a:r>
          </a:p>
        </p:txBody>
      </p:sp>
      <p:sp>
        <p:nvSpPr>
          <p:cNvPr id="3" name="object 2"/>
          <p:cNvSpPr/>
          <p:nvPr/>
        </p:nvSpPr>
        <p:spPr>
          <a:xfrm>
            <a:off x="0" y="0"/>
            <a:ext cx="9753600" cy="730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8537" y="140310"/>
            <a:ext cx="3170399" cy="664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35"/>
              </a:lnSpc>
              <a:spcBef>
                <a:spcPts val="0"/>
              </a:spcBef>
              <a:spcAft>
                <a:spcPts val="0"/>
              </a:spcAft>
            </a:pPr>
            <a:r>
              <a:rPr sz="3400" b="1" spc="12" dirty="0">
                <a:solidFill>
                  <a:srgbClr val="F6F6FF"/>
                </a:solidFill>
                <a:latin typeface="PEEOAH+Open Sans Bold"/>
                <a:cs typeface="PEEOAH+Open Sans Bold"/>
              </a:rPr>
              <a:t>RAKİPLERİMİZ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E212C-CDF9-494E-8F59-9682A3346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66" y="145142"/>
            <a:ext cx="1408525" cy="553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6733BB-BBDC-4143-823F-B10C6AC2E1E8}"/>
              </a:ext>
            </a:extLst>
          </p:cNvPr>
          <p:cNvSpPr/>
          <p:nvPr/>
        </p:nvSpPr>
        <p:spPr>
          <a:xfrm>
            <a:off x="7181056" y="3363218"/>
            <a:ext cx="2382840" cy="259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563" y="-20661"/>
            <a:ext cx="1648431" cy="836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284"/>
              </a:lnSpc>
              <a:spcBef>
                <a:spcPts val="0"/>
              </a:spcBef>
              <a:spcAft>
                <a:spcPts val="0"/>
              </a:spcAft>
            </a:pPr>
            <a:r>
              <a:rPr sz="4350" b="1" dirty="0">
                <a:solidFill>
                  <a:srgbClr val="FFFFFF"/>
                </a:solidFill>
                <a:latin typeface="PEEOAH+Open Sans Bold"/>
                <a:cs typeface="PEEOAH+Open Sans Bold"/>
              </a:rPr>
              <a:t>pet</a:t>
            </a:r>
            <a:r>
              <a:rPr sz="4350" b="1" dirty="0">
                <a:solidFill>
                  <a:srgbClr val="FFC72C"/>
                </a:solidFill>
                <a:latin typeface="PEEOAH+Open Sans Bold"/>
                <a:cs typeface="PEEOAH+Open Sans Bold"/>
              </a:rPr>
              <a:t>er</a:t>
            </a:r>
          </a:p>
        </p:txBody>
      </p:sp>
      <p:sp>
        <p:nvSpPr>
          <p:cNvPr id="3" name="object 2"/>
          <p:cNvSpPr/>
          <p:nvPr/>
        </p:nvSpPr>
        <p:spPr>
          <a:xfrm>
            <a:off x="0" y="0"/>
            <a:ext cx="9753600" cy="730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2628" y="140310"/>
            <a:ext cx="3295287" cy="664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35"/>
              </a:lnSpc>
              <a:spcBef>
                <a:spcPts val="0"/>
              </a:spcBef>
              <a:spcAft>
                <a:spcPts val="0"/>
              </a:spcAft>
            </a:pPr>
            <a:r>
              <a:rPr sz="3400" b="1" spc="12" dirty="0">
                <a:solidFill>
                  <a:srgbClr val="F6F6FF"/>
                </a:solidFill>
                <a:latin typeface="PEEOAH+Open Sans Bold"/>
                <a:cs typeface="PEEOAH+Open Sans Bold"/>
              </a:rPr>
              <a:t>RAKİP</a:t>
            </a:r>
            <a:r>
              <a:rPr sz="3400" b="1" dirty="0">
                <a:solidFill>
                  <a:srgbClr val="F6F6FF"/>
                </a:solidFill>
                <a:latin typeface="PEEOAH+Open Sans Bold"/>
                <a:cs typeface="PEEOAH+Open Sans Bold"/>
              </a:rPr>
              <a:t> </a:t>
            </a:r>
            <a:r>
              <a:rPr sz="3400" b="1" spc="12" dirty="0">
                <a:solidFill>
                  <a:srgbClr val="F6F6FF"/>
                </a:solidFill>
                <a:latin typeface="PEEOAH+Open Sans Bold"/>
                <a:cs typeface="PEEOAH+Open Sans Bold"/>
              </a:rPr>
              <a:t>ANALİZİ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6421" y="1055036"/>
            <a:ext cx="1066382" cy="52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46"/>
              </a:lnSpc>
              <a:spcBef>
                <a:spcPts val="0"/>
              </a:spcBef>
              <a:spcAft>
                <a:spcPts val="0"/>
              </a:spcAft>
            </a:pPr>
            <a:r>
              <a:rPr sz="2650" b="1" dirty="0">
                <a:solidFill>
                  <a:srgbClr val="03989E"/>
                </a:solidFill>
                <a:latin typeface="PEEOAH+Open Sans Bold"/>
                <a:cs typeface="PEEOAH+Open Sans Bold"/>
              </a:rPr>
              <a:t>Pet</a:t>
            </a:r>
            <a:r>
              <a:rPr sz="2650" b="1" spc="10" dirty="0">
                <a:solidFill>
                  <a:srgbClr val="FFC72C"/>
                </a:solidFill>
                <a:latin typeface="PEEOAH+Open Sans Bold"/>
                <a:cs typeface="PEEOAH+Open Sans Bold"/>
              </a:rPr>
              <a:t>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6A0F8-7AC2-4C9E-A0C1-5084F53D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66" y="145142"/>
            <a:ext cx="1408525" cy="5537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563" y="-20654"/>
            <a:ext cx="1648431" cy="836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284"/>
              </a:lnSpc>
              <a:spcBef>
                <a:spcPts val="0"/>
              </a:spcBef>
              <a:spcAft>
                <a:spcPts val="0"/>
              </a:spcAft>
            </a:pPr>
            <a:r>
              <a:rPr sz="4350" b="1" dirty="0">
                <a:solidFill>
                  <a:srgbClr val="FFFFFF"/>
                </a:solidFill>
                <a:latin typeface="PEEOAH+Open Sans Bold"/>
                <a:cs typeface="PEEOAH+Open Sans Bold"/>
              </a:rPr>
              <a:t>pet</a:t>
            </a:r>
            <a:r>
              <a:rPr sz="4350" b="1" dirty="0">
                <a:solidFill>
                  <a:srgbClr val="FFC72C"/>
                </a:solidFill>
                <a:latin typeface="PEEOAH+Open Sans Bold"/>
                <a:cs typeface="PEEOAH+Open Sans Bold"/>
              </a:rPr>
              <a:t>er</a:t>
            </a:r>
          </a:p>
        </p:txBody>
      </p:sp>
      <p:sp>
        <p:nvSpPr>
          <p:cNvPr id="3" name="object 2"/>
          <p:cNvSpPr/>
          <p:nvPr/>
        </p:nvSpPr>
        <p:spPr>
          <a:xfrm>
            <a:off x="0" y="0"/>
            <a:ext cx="9753600" cy="730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58526" y="140316"/>
            <a:ext cx="2070011" cy="664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35"/>
              </a:lnSpc>
              <a:spcBef>
                <a:spcPts val="0"/>
              </a:spcBef>
              <a:spcAft>
                <a:spcPts val="0"/>
              </a:spcAft>
            </a:pPr>
            <a:r>
              <a:rPr sz="3400" b="1" spc="11" dirty="0">
                <a:solidFill>
                  <a:srgbClr val="F6F6FF"/>
                </a:solidFill>
                <a:latin typeface="PEEOAH+Open Sans Bold"/>
                <a:cs typeface="PEEOAH+Open Sans Bold"/>
              </a:rPr>
              <a:t>EKİBİMİZ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66024" y="3092971"/>
            <a:ext cx="1484527" cy="1024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19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Arda</a:t>
            </a:r>
            <a:r>
              <a:rPr sz="1700" spc="-174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 </a:t>
            </a:r>
            <a:r>
              <a:rPr lang="tr-TR" sz="1700" spc="-174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 </a:t>
            </a:r>
            <a:r>
              <a:rPr sz="1700" dirty="0" err="1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Ünver</a:t>
            </a:r>
            <a:endParaRPr sz="1700" dirty="0">
              <a:solidFill>
                <a:srgbClr val="896CC9"/>
              </a:solidFill>
              <a:latin typeface="CWELGN+Alegreya Sans ExtraBold"/>
              <a:cs typeface="CWELGN+Alegreya Sans ExtraBold"/>
            </a:endParaRPr>
          </a:p>
          <a:p>
            <a:pPr marL="463897" marR="0">
              <a:lnSpc>
                <a:spcPts val="1869"/>
              </a:lnSpc>
              <a:spcBef>
                <a:spcPts val="245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ODTÜ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Elektrꢀk -</a:t>
            </a:r>
            <a:r>
              <a:rPr sz="1300" b="1" spc="10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 </a:t>
            </a: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Elektronꢀk</a:t>
            </a:r>
          </a:p>
          <a:p>
            <a:pPr marL="237083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Mühendꢀslꢀğꢀ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01198" y="3092971"/>
            <a:ext cx="1495459" cy="1024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 err="1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Denꢀz</a:t>
            </a:r>
            <a:r>
              <a:rPr lang="tr-TR" sz="1700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 </a:t>
            </a:r>
            <a:r>
              <a:rPr sz="1700" spc="-173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 </a:t>
            </a:r>
            <a:r>
              <a:rPr sz="1700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Karakay</a:t>
            </a:r>
          </a:p>
          <a:p>
            <a:pPr marL="474680" marR="0">
              <a:lnSpc>
                <a:spcPts val="1869"/>
              </a:lnSpc>
              <a:spcBef>
                <a:spcPts val="245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ODTÜ</a:t>
            </a:r>
          </a:p>
          <a:p>
            <a:pPr marL="10932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Elektrꢀk -</a:t>
            </a:r>
            <a:r>
              <a:rPr sz="1300" b="1" spc="10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 </a:t>
            </a: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Elektronꢀk</a:t>
            </a:r>
          </a:p>
          <a:p>
            <a:pPr marL="248015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Mühendꢀslꢀğꢀ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59546" y="3092971"/>
            <a:ext cx="1269498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 err="1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Ercꢀhan</a:t>
            </a:r>
            <a:r>
              <a:rPr sz="1700" spc="-176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 </a:t>
            </a:r>
            <a:r>
              <a:rPr lang="tr-TR" sz="1700" spc="-176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 </a:t>
            </a:r>
            <a:r>
              <a:rPr sz="1700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Kara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50305" y="3382310"/>
            <a:ext cx="556948" cy="275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ODTÜ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40569" y="3610910"/>
            <a:ext cx="1602042" cy="73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987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Elektrꢀk -</a:t>
            </a:r>
            <a:r>
              <a:rPr sz="1300" b="1" spc="10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 </a:t>
            </a: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Elektronꢀk</a:t>
            </a:r>
          </a:p>
          <a:p>
            <a:pPr marL="283071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Mühendꢀslꢀğꢀ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Yazılım -</a:t>
            </a:r>
            <a:r>
              <a:rPr sz="1300" b="1" spc="10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 </a:t>
            </a: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İş Gelꢀştꢀrme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02772" y="4117062"/>
            <a:ext cx="1636703" cy="275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Tasarım -</a:t>
            </a:r>
            <a:r>
              <a:rPr sz="1300" b="1" spc="10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 </a:t>
            </a: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İş Gelꢀştꢀrme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66142" y="4117062"/>
            <a:ext cx="1602042" cy="275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Yazılım -</a:t>
            </a:r>
            <a:r>
              <a:rPr sz="1300" b="1" spc="10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 </a:t>
            </a: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İş Gelꢀştꢀrme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7718" y="4400718"/>
            <a:ext cx="983125" cy="345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Bellꢀsꢀmo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05180" y="4618162"/>
            <a:ext cx="643147" cy="345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Poşet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60666" y="6016323"/>
            <a:ext cx="1338789" cy="360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42"/>
              </a:lnSpc>
              <a:spcBef>
                <a:spcPts val="0"/>
              </a:spcBef>
              <a:spcAft>
                <a:spcPts val="0"/>
              </a:spcAft>
            </a:pPr>
            <a:r>
              <a:rPr sz="1750" spc="15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Nꢀlay</a:t>
            </a:r>
            <a:r>
              <a:rPr sz="1750" spc="-173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 </a:t>
            </a:r>
            <a:r>
              <a:rPr sz="1750" spc="17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Pamuk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76752" y="6039220"/>
            <a:ext cx="1540309" cy="994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48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 err="1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Özgür</a:t>
            </a:r>
            <a:r>
              <a:rPr sz="1700" spc="-171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 </a:t>
            </a:r>
            <a:r>
              <a:rPr lang="tr-TR" sz="1700" spc="-171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 </a:t>
            </a:r>
            <a:r>
              <a:rPr sz="1700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Kara</a:t>
            </a:r>
          </a:p>
          <a:p>
            <a:pPr marL="0" marR="0">
              <a:lnSpc>
                <a:spcPts val="1634"/>
              </a:lnSpc>
              <a:spcBef>
                <a:spcPts val="5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Boğazꢀçꢀ Ünꢀversꢀtesꢀ</a:t>
            </a:r>
          </a:p>
          <a:p>
            <a:pPr marL="2783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Elektrꢀk -</a:t>
            </a:r>
            <a:r>
              <a:rPr sz="1300" b="1" spc="10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 </a:t>
            </a: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Elektronꢀk</a:t>
            </a:r>
          </a:p>
          <a:p>
            <a:pPr marL="252114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Mühendꢀslꢀğꢀ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03438" y="6326392"/>
            <a:ext cx="1105275" cy="73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YTÜ-</a:t>
            </a:r>
            <a:r>
              <a:rPr sz="1300" b="1" spc="205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 </a:t>
            </a: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Endüstrꢀ</a:t>
            </a:r>
          </a:p>
          <a:p>
            <a:pPr marL="21877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Mühendꢀslꢀğꢀ</a:t>
            </a:r>
          </a:p>
          <a:p>
            <a:pPr marL="57001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İş Gelꢀştꢀrme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49701" y="6609029"/>
            <a:ext cx="631618" cy="345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896CC9"/>
                </a:solidFill>
                <a:latin typeface="CWELGN+Alegreya Sans ExtraBold"/>
                <a:cs typeface="CWELGN+Alegreya Sans ExtraBold"/>
              </a:rPr>
              <a:t>Jacko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45795" y="6987260"/>
            <a:ext cx="1602042" cy="275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Yazılım -</a:t>
            </a:r>
            <a:r>
              <a:rPr sz="1300" b="1" spc="10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 </a:t>
            </a:r>
            <a:r>
              <a:rPr sz="1300" b="1" dirty="0">
                <a:solidFill>
                  <a:srgbClr val="03989E"/>
                </a:solidFill>
                <a:latin typeface="PJUPOJ+Alegreya Sans Bold"/>
                <a:cs typeface="PJUPOJ+Alegreya Sans Bold"/>
              </a:rPr>
              <a:t>İş Gelꢀştꢀrme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8FE5AA-3CC8-4723-85BD-77CBB101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66" y="145142"/>
            <a:ext cx="1408525" cy="553779"/>
          </a:xfrm>
          <a:prstGeom prst="rect">
            <a:avLst/>
          </a:prstGeom>
        </p:spPr>
      </p:pic>
      <p:pic>
        <p:nvPicPr>
          <p:cNvPr id="21" name="Picture 20" descr="Chart, scatter chart, qr code&#10;&#10;Description automatically generated">
            <a:extLst>
              <a:ext uri="{FF2B5EF4-FFF2-40B4-BE49-F238E27FC236}">
                <a16:creationId xmlns:a16="http://schemas.microsoft.com/office/drawing/2014/main" id="{7DAA7948-A5DF-4B57-B918-326ED11E7B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520" y="5258977"/>
            <a:ext cx="1560486" cy="15604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305</Words>
  <Application>Microsoft Office PowerPoint</Application>
  <PresentationFormat>Custom</PresentationFormat>
  <Paragraphs>67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PJUPOJ+Alegreya Sans Bold</vt:lpstr>
      <vt:lpstr>PEEOAH+Open Sans Bold</vt:lpstr>
      <vt:lpstr>Calibri</vt:lpstr>
      <vt:lpstr>CWELGN+Alegreya Sans ExtraBold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user</dc:creator>
  <cp:lastModifiedBy>NİLAY PAMUK</cp:lastModifiedBy>
  <cp:revision>15</cp:revision>
  <dcterms:modified xsi:type="dcterms:W3CDTF">2022-04-03T09:40:22Z</dcterms:modified>
</cp:coreProperties>
</file>